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7T23:21:08.5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4055 3586 366 0,'0'0'0'0,"0"0"99"0,0 0-13 16,0 0-41-16,0 0-13 0,0 0-6 16,0 0 7-16,0 0-10 0,-7-15-20 15,5 21-1-15,0 2 0 0,1 2-1 16,1 2-1-16,0 6 0 0,1 3 1 16,2 6-1-16,-2 2 2 15,-1 3-2-15,0 0 1 0,0-2-1 16,0 1 0-16,0 1 3 0,0-6-1 15,0 3 4-15,0 3 5 0,0-5-3 16,0 4-3-16,0 1-2 16,0 0-2-16,-1 3 0 0,1-3-1 15,0 2 0-15,-3-2 1 0,3 1-1 16,0 0 1-16,0 1-1 0,0-1 0 16,0 0 0-16,0 1 1 0,0-3-1 15,0-3 1-15,0-2-1 16,0-1 0-16,-3-4 0 0,2-1 1 0,-1-2-1 15,0-3 0-15,2 0 10 16,-1 0 2-16,1-4-4 0,0 4-5 16,0-4-2-16,0-2-1 0,0 2 0 15,1-4 2-15,1 2-2 0,0-4 0 16,-1 0 0-16,-1-1 2 16,0-4-2-16,0 0 0 0,0-1 0 15,0-2-28-15,0 0-6 0,0-1-37 16,0-1-27-16,0-1-35 0,0-1-100 15</inkml:trace>
  <inkml:trace contextRef="#ctx0" brushRef="#br0" timeOffset="449.909">3583 4801 374 0,'0'0'0'15,"0"0"35"-15,0 0 41 16,0 0-4-16,0 0-4 0,0 0-5 16,0 0 10-16,0 0-19 0,0 0 10 15,301-115 4-15,-248 93-23 0,2 0-9 16,0 2-21-16,-3 1-12 0,-3 6-1 15,-6 3-2-15,-5 2 0 16,-4 3-17-16,-7 3 4 0,-3 1 3 16,-4 0 2-16,-2 1 3 0,-3 0 1 15,-2-3 2-15,2 2-5 0,1-3-3 16,3-3-10-16,-4 1-34 16,2-4-17-16,-2 1-32 0,-5 3-133 15,-6 0-8-15</inkml:trace>
  <inkml:trace contextRef="#ctx0" brushRef="#br0" timeOffset="846.1903">3655 3718 595 0,'0'0'0'0,"0"0"79"16,0 0-1-16,0 0-30 15,0 0-5-15,0 0-10 0,0 0-6 16,0 0-18-16,0 0-6 0,366-97-6 16,-322 91-70-16,-2 3-15 0,-3 3-22 15,-3 0-35-15,-4 3-17 16,-4 3-87-16</inkml:trace>
  <inkml:trace contextRef="#ctx0" brushRef="#br0" timeOffset="1603.6211">5011 3588 525 0,'0'0'0'0,"0"0"49"0,0 0 40 16,0 0-35-16,0 0-37 0,0 0-15 15,0 0-2-15,0 0 0 0,0 0 2 16,3 149 0-16,5-107 5 16,-1 6 21-16,1 3-4 0,1-1-15 15,0 0-5-15,0 0 3 0,-3-5-3 16,-1-1-4-16,-3-1 0 0,-1-2 3 16,-1-1-2-16,0 1-1 0,-5-6 0 15,0 1 1-15,-3-4-1 16,2-4 0-16,1-2 0 0,2-6 1 15,3-3-1-15,0-5-1 0,0-3 1 16,3-3-27-16,3-6 0 0,2 0 13 16,0-5 5-16,3-5 3 0,5-5 11 15,1-1 9-15,4-5 5 0,4 1 5 16,2-7 6-16,0-1 19 16,6-3-5-16,3-8-8 0,3-4-1 15,0-4-14-15,2-6 0 0,4-2-3 16,-3 0-6-16,2-2-2 0,-1-1 9 15,-7-3 4-15,-2 2-3 0,-2 2-8 16,-7 3 1-16,-4 6-1 16,-4 6 4-16,-12 3 1 0,-5 3 1 15,-2 5 3-15,-12 5-5 0,-3 2-7 16,-4 4 3-16,-1 5-8 0,-4 4-4 16,0 2 0-16,-5 8-9 0,-3 2-11 15,0 12-24-15,-3 8-20 16,-1 2-28-16,0 6-27 0,1 7-34 15,2-1-81-15</inkml:trace>
  <inkml:trace contextRef="#ctx0" brushRef="#br0" timeOffset="4735.0453">6998 3542 410 0,'0'0'0'0,"0"0"10"16,0 0-4-16,0 0 0 0,0 0 11 16,0 0 12-16,0 0 9 15,0 0 0-15,0 0-14 0,-92 6 2 16,88-9-3-16,0 0-4 0,-3 0 2 16,-2 2 8-16,-2-3 0 0,-4 4-1 15,-7 0-3-15,-1 0-5 0,-6 7 2 16,-2 0-1-16,-2 0-3 0,-2 2-7 15,3-2-1-15,0-1-4 16,4 3 1-16,3-3-1 0,0 3-4 16,3-1 0-16,2 1-3 0,0 4 1 15,0 0 0-15,0 6 0 16,-2 0 1-16,2-2-1 0,0 2 0 0,1 1 0 16,5 1 0-16,3 1 0 15,-1 0 8-15,6 3-7 0,3 0 0 16,2 0-1-16,1 1 0 0,10 0 0 15,5-2 2-15,3-1 1 0,5-4 1 16,0 1 0-16,4-2 2 16,-4 0-1-16,7 1-3 0,-1 3 0 15,-1 2-2-15,-1 1 0 0,-2 0 2 16,-6 1-2-16,-2-3 0 0,-2 2 1 16,-6-5-1-16,-2 1 1 0,-3-4-1 15,-4-1 0-15,0 3 0 0,-1-5 2 16,-6 1 1-16,-5 0 2 15,-5-2 7-15,-2 1 10 0,-6 0 9 16,-4-1-5-16,-5 1-8 0,-7-1-4 16,1-4-7-16,-3 1-3 0,-2-4-3 15,1-1 1-15,-2-2-3 0,-1 2-11 16,-6-2-8-16,-1 1-29 16,-3 5-30-16,-4 0-16 0,3 1-13 15,2 2 39-15,0-4 13 0,5-3-86 16,1-1-58-16</inkml:trace>
  <inkml:trace contextRef="#ctx0" brushRef="#br0" timeOffset="5285.2481">5468 3455 116 0,'0'0'0'0,"0"0"149"16,0 0-71-16,0 0 8 0,0 0-36 16,0 0 8-16,0 0 11 15,0 0-6-15,-87 22-13 0,66-12-7 16,2-1-24-16,4 1-8 0,-3-3-2 15,5 0-2-15,-4 1-4 0,-1-1 10 16,-1 3 3-16,2 0-6 16,3 1-6-16,1 0-3 0,9-1-2 0,4 1-38 15,0 3-114-15,3-3-158 16</inkml:trace>
  <inkml:trace contextRef="#ctx0" brushRef="#br0" timeOffset="6588.1458">6044 5156 506 0,'0'0'0'0,"0"0"118"15,0 0-46-15,0 0-28 0,-22-14-48 16,17 20-13-16,-2 1 14 0,2 8 6 16,-1-1 4-16,1 4 0 0,0 3 6 15,1 3 4-15,2 2-4 0,0 5-4 16,-1 1 3-16,0 4 0 0,0-1-7 16,-2 4-2-16,2-1-3 15,-1 0 0-15,0-1 3 0,0-4-3 16,1-2 0-16,1-5 1 0,2-2-1 15,0-5-1-15,2-2 1 0,7-6-1 16,4 1 8-16,1-2 4 0,7-4 0 16,3 2 3-16,7-3 6 15,2 0 4-15,2-4-14 0,1 2-7 16,-3-1-1-16,1-1-1 0,-3-1-1 16,-3 0 0-16,-1 0-29 0,-2-1-13 15,-3-5-46-15,-7-4-63 0,-4-2-165 16</inkml:trace>
  <inkml:trace contextRef="#ctx0" brushRef="#br0" timeOffset="6818.2734">6404 5541 653 0,'0'0'0'0,"0"0"32"0,0 0-2 15,0 0-17-15,0 0-9 0,0 0-4 16,0 0 0-16,0 0 0 0,180 127 1 16,-193-92 66-16,-7 1-21 15,-4 6-12-15,-7 0-26 0,2 4-6 16,-7-2-4-16,0 2-85 0,-1-5-17 16,3-2-75-16,4-7-17 0,4-8-31 15</inkml:trace>
  <inkml:trace contextRef="#ctx0" brushRef="#br0" timeOffset="7597.12">7342 6122 445 0,'0'0'0'0,"0"0"33"16,0 0 23-16,0 0-9 16,0 0-33-16,0 0-5 0,0 0 11 15,0 0 5-15,0 0 7 0,4 1-2 16,-2-2-8-16,0-5 11 0,1-3 6 15,-1-1-15-15,4-6-2 0,-1-2 1 16,1-4-3-16,0-2 6 0,2-4 0 16,1-2-11-16,-1-6-1 15,3-1 0-15,-2-2-2 0,4-1-3 16,1 0 4-16,-3 5-7 0,3 1-1 16,-6 6 1-16,1 6 2 0,-1 2-2 15,-3 3 1-15,0 4-4 0,-3 3 0 16,-1 1-3-16,2 8 0 0,-2-1 1 15,0 2-1-15,1 2-20 16,0 6 5-16,0 4 16 0,6 10 2 16,-4 4-2-16,1 9 1 15,1 7 1-15,1 4-1 0,2 1-2 0,-2 3 0 16,-2-5-6-16,0 1 5 0,-2-5 0 16,-1-4-1-16,2-5 1 15,0-5 1-15,0-7 0 0,0-6-2 16,-1-4 2-16,0-6 0 0,0-4-7 15,-1 0 8-15,1-10 0 0,5-11 8 16,-1-8 6-16,7-10 10 16,4-9 11-16,8-8-5 0,5-7-8 0,8-7-5 15,8-7-1-15,9-3-6 16,5 1-6-16,1 6-3 0,-6 12-2 16,-10 19 0-16,-15 15-83 0,-12 13-4 15,-11 6-49-15,-2 8-22 0,-4 5-106 16,-1 4-41-16</inkml:trace>
  <inkml:trace contextRef="#ctx0" brushRef="#br0" timeOffset="8085.0186">8522 5872 400 0,'0'0'0'15,"0"0"151"-15,0 0-91 0,0 0-4 16,0 0 2-16,0 0-12 15,0 0-8-15,0 0 10 0,-6-94-12 16,1 87-7-16,-1 3-3 0,-3 1-13 16,0 3-7-16,-3 0 0 0,-2 2-4 15,0 3 0-15,-1 4-2 0,-3-1 0 16,1 4 2-16,-3 3-2 0,0 2-4 16,1 2-3-16,-1 0-23 15,-1 2 11-15,3-2 14 0,2 2 5 16,4-1 0-16,1 4-2 0,1-2 1 15,8-1-1-15,2 3-1 0,7-1 1 16,9 1 1-16,3-3 2 0,4 0 6 16,4 0-2-16,-1-5 1 15,2 1 1-15,-2-4-5 0,0 2-1 16,-1-5 0-16,-1-2-2 0,-1-3-26 16,-3-3-1-16,-1-2-11 0,-1 0-9 15,-6-2-50-15,0-3-72 0,-5-4-111 16</inkml:trace>
  <inkml:trace contextRef="#ctx0" brushRef="#br0" timeOffset="8317.4389">8574 5981 688 0,'0'0'0'0,"0"0"-67"0,0 0 84 15,0 0 16-15,0 0-26 0,0 0-3 16,0 0-3-16,0 0-1 0,0 0 0 16,-195 141 5-16,181-122-4 0,2-3 0 15,2 0 0-15,4 0-2 16,-2-1-134-16,3-2-51 0,2-4-51 16</inkml:trace>
  <inkml:trace contextRef="#ctx0" brushRef="#br0" timeOffset="8721.5977">8923 5351 639 0,'0'0'0'0,"0"0"79"0,0 0-27 16,0 0-5-16,0 0-20 15,0 0-7-15,0 0 2 0,0 0-5 16,0 0-16-16,-9-45-2 0,13 60-5 16,-1 9 6-16,0 10 0 0,1 3 4 15,-2 10-2-15,-1-1 0 0,1 4-1 16,1 1 3-16,1 0-1 15,-2 2-1-15,-2-3 0 0,1 1 5 16,-1-5-4-16,1-1 0 0,1 0-1 16,1-4-1-16,1-2 1 0,0-5-1 15,-1-4-1-15,1-5 0 0,-3-3-1 16,1-3 1-16,1-1-21 0,-2-3 9 16,-1-2 2-16,4-3-16 15,-4-5-8-15,1-1-14 0,2-1-33 16,-1-3-35-16,-1 0-84 0,-1-3-140 15</inkml:trace>
  <inkml:trace contextRef="#ctx0" brushRef="#br0" timeOffset="8972.8333">8797 5822 613 0,'0'0'0'0,"0"0"44"15,0 0-9-15,0 0 41 0,0 0-46 16,0 0-23-16,0 0-5 16,0 0-3-16,0 0-24 0,190-13-20 15,-167 13-6-15,-2 1-28 0,-3 0-50 16,-2 1 1-16,-3-2 6 0,-3 0-41 15</inkml:trace>
  <inkml:trace contextRef="#ctx0" brushRef="#br0" timeOffset="9525.165">9169 5781 179 0,'0'0'0'0,"0"0"128"0,0 0-75 16,0 0-21-16,0 0 6 0,0 0-5 16,0 0 5-16,0 0 8 0,0 0-9 15,33 76 0-15,-32-57-10 0,2 2-9 16,2 3 0-16,-2-2-11 0,1 2 0 16,3-2 5-16,-3 0-3 15,3-1-2-15,-1 0-2 0,0-5-1 16,4 1-2-16,-4-5 1 0,0 1-1 15,-3-1-1-15,0-1 0 0,0-3 1 16,-1-2-1-16,-1-2 0 0,1 0 1 16,-2-1-2-16,3-2 0 15,-3-1 2-15,0 0 1 0,1 0-2 16,1 0 0-16,1 0 2 0,-2-3 5 16,4-2-4-16,-1-5-1 0,2-2-2 15,0-1 1-15,3-1-1 0,-1 0 4 16,1-3 4-16,2 2-4 0,-1 1-3 15,-1 5 1-15,1 4 1 16,-6 5-1-16,2 1-6 0,-4 12 4 16,-1 4 2-16,1 7 2 0,-2 3-2 15,0-2-1-15,0 4-2 0,0-5 0 16,0-3 2-16,6-5-2 16,0-4 1-16,5-6-1 0,1-5-3 15,2-1 3-15,2-9 3 0,3-5 4 16,-1-8 7-16,4-5 2 0,1 0 3 15,-2 0-5-15,-2 2-10 0,-2 3-4 16,-3 4 0-16,-2 6-123 0,-5 5-69 16,-2 3-73-16</inkml:trace>
  <inkml:trace contextRef="#ctx0" brushRef="#br0" timeOffset="9862.8065">9851 6014 582 0,'0'0'0'16,"0"0"-79"-16,0 0 74 0,0 0-1 15,0 0 12-15,0 0 40 0,0 0 2 16,0 0-5-16,0 0 5 0,-81 75-30 16,76-54-9-16,2 1-7 15,1 0-1-15,2-2 0 0,6-1 2 16,3-3-2-16,3-5 11 0,1-3 15 15,3-5-4-15,1-3-2 0,0-2 9 16,1-10 4-16,-3-4-4 0,-1-3-2 16,-2-6-13-16,-3 2-5 0,-2-4 6 15,-4 2 3-15,-3-1-8 16,-2 1-6-16,-8 4-3 0,-1 6-3 16,-3 4-16-16,-2 9-5 0,1 2-7 15,0 4-34-15,-3 8-12 0,4 4-60 16,-3 0-133-16,3-2-83 15</inkml:trace>
  <inkml:trace contextRef="#ctx0" brushRef="#br0" timeOffset="10167.215">10201 6060 471 0,'0'0'0'16,"0"0"39"-16,0 0 26 0,0 0-24 16,0 0-25-16,0 0-2 15,0 0 5-15,0 0 4 0,0 0 6 16,26 213 7-16,-31-200-11 0,4-3-5 16,-1-3-8-16,0-3-9 0,1-2 1 15,-4-2 2-15,1 0 0 0,1-7 8 16,-2-5 20-16,5-4 1 0,1-3-2 15,9-4 4-15,1 0-8 16,3-2-10-16,6 0-4 0,1-2-6 16,-1 5-4-16,-2 1-5 0,2 4 0 15,-7 2-85-15,0 4-121 0,-2-3-86 16,-4 4-184-16</inkml:trace>
  <inkml:trace contextRef="#ctx0" brushRef="#br0" timeOffset="10478.8049">10864 5429 743 0,'0'0'0'0,"0"0"46"0,0 0-15 0,0 0 1 16,0 0-12-16,0 0-6 0,0 0 5 15,0 0 6-15,0 0-5 16,-43 367-2-16,42-307-6 0,-1-2-8 16,-3 0-2-16,2-5 1 0,-2 0 0 15,-1-6-1-15,0-3-1 0,0-3 1 16,5-2-1-16,0-3-1 16,1-6 0-16,1-6 0 0,2-4-18 15,7-7-18-15,-3-4-22 0,-1-4-17 16,1-2-26-16,-5-3-72 0,-2 0-141 15</inkml:trace>
  <inkml:trace contextRef="#ctx0" brushRef="#br0" timeOffset="10639.0729">10922 5914 884 0,'0'0'0'16,"0"0"6"-16,0 0-8 0,0 0-107 16,0 0-164-16,0 0-76 0</inkml:trace>
  <inkml:trace contextRef="#ctx0" brushRef="#br0" timeOffset="10812.3795">11034 5961 450 0,'0'0'0'0,"0"0"114"0,0 0-109 0,0 0 3 16,0 0 34-16,0 0 9 0,0 0-10 16,0 0-23-16,0 0-5 0,81 386-9 15,-70-366-1-15,1-3-6 16,-1-3-36-16,-1-3-20 0,1-3-70 16,-3-1-153-16</inkml:trace>
  <inkml:trace contextRef="#ctx0" brushRef="#br0" timeOffset="13160.235">11024 5880 301 0,'0'0'0'0,"0"0"99"15,0 0-42-15,0 0-9 0,0 0-16 16,0 0-17-16,0 0-6 0,0 0 8 16,-25-26 0-16,24 25-5 15,1 1-1-15,-1 0 1 0,1 0 4 16,0 0 11-16,0 0 2 0,0 0 5 16,0 0 7-16,0-2-12 0,0-2 5 15,3-1 0-15,1-3 2 0,6-6 5 16,7-2 7-16,4-7 12 0,6-5 1 15,5-2-3-15,5 2-29 16,4 0-22-16,3 3-7 0,-3 0 0 16,0 0-55-16,-5 4-48 0,-4 3-15 15,-3 3-11-15,-2 2-87 16,-2 5-45-16</inkml:trace>
  <inkml:trace contextRef="#ctx0" brushRef="#br0" timeOffset="32299.7862">4409 7714 485 0,'0'0'0'0,"0"0"59"16,0 0-7-16,0 0-16 0,0 0-15 15,0 0-4-15,0 0 0 16,0 0 1-16,-66-26 15 0,52 29 13 16,-1 0 14-16,0 2 1 0,-1 0-26 15,1 1-15-15,-1 1-6 0,0-2-9 16,-1 0-3-16,-2 3-3 16,1 0 2-16,-2 5 0 0,2 0-1 15,-1 0 0-15,3 2 6 0,4-2 1 16,1-1-2-16,5 1-3 0,1-1-3 15,4 2 2-15,1 0-2 0,0-1-1 16,2 3 3-16,6-1-2 0,3 2-1 16,2 1 4-16,7 3-3 15,1 3-1-15,4-2 4 0,-3 1-1 16,2 2-1-16,1-1 0 0,2-2 1 16,-5 1-2-16,2-2 2 0,-5-2-1 15,-3 0 0-15,-3 1 0 16,-3 0 2-16,-1 0-3 0,-4 2 2 15,0-4 0-15,-1 1-1 0,-4-3 2 16,0-2-1-16,-2 0-1 0,-7-2 0 16,0-2 4-16,-1 1-3 0,-5 0 5 15,-2-2-2-15,-1 2 14 0,-6-3 5 16,-1-1 2-16,-3 3 7 16,-3-3-2-16,-3 1-6 0,-3 2 0 15,-4-5-3-15,0 1-2 0,1-5-2 16,3-1-7-16,4-1-6 0,3-4 0 15,0 0-2-15,2-1-3 0,5 3 0 16,4-2 2-16,6 2 0 0,2 0-1 16,6-2 0-16,3 4-1 15,2-3-35-15,4 0-49 0,10-2-32 16,4-1-28-16,6-4-65 0,1 0-132 16</inkml:trace>
  <inkml:trace contextRef="#ctx0" brushRef="#br0" timeOffset="33015.7209">4590 8524 630 0,'0'0'0'15,"0"0"30"-15,0 0 36 0,0 0-13 0,0 0-6 16,0 0-10-16,0 0-8 15,0 0-3-15,0 0 6 0,19-74-9 16,-13 56-2-16,1-1 2 0,-2-6 1 16,5-3 2-16,-1-6 2 0,1-2-9 15,-1-5-6-15,6-3-4 0,-2 0-3 16,0-1-2-16,-1 1-3 16,2 0 1-16,-3 1-1 0,3 5-2 15,-2 2 2-15,-3 6 0 0,-1 6-1 16,-1 3 0-16,-3 7 2 0,-1 2-2 15,-2 1 0-15,1 6 1 0,-2 4 0 16,0 1 0-16,0 6-2 0,0 6-7 16,1 6 9-16,1 7-2 15,-1 3-5-15,2 8-1 0,3 4-5 16,-1 5 4-16,2 2 8 0,0 2 0 16,0 1-2-16,4 2 3 0,-2-4-2 15,-2 0-3-15,1-7 4 16,1-5 0-16,0-3-5 0,-4-7 3 15,1-2-1-15,-2-6 0 0,2-5 3 16,-3-2 0-16,-1-3 0 0,1-3-1 16,1-5 1-16,-1 0 0 0,2-11-1 15,3-7 4-15,1-7-2 0,2-7 3 16,4-6-2-16,1-6 5 16,4-7-3-16,7-6-2 0,2-7 0 15,8-2 2-15,0-2-2 0,0 2-1 16,-1 3 2-16,-6 8-3 0,-4 10 0 15,-6 10 0-15,-5 8 1 0,-5 10-1 16,-5 7-42-16,-4 10-40 16,-1 4-107-16,-4 10-51 0,-2 4-335 15</inkml:trace>
  <inkml:trace contextRef="#ctx0" brushRef="#br0" timeOffset="33469.5177">5426 7966 683 0,'0'0'0'16,"0"0"9"-16,0 0 23 0,0 0 16 16,0 0-4-16,0 0-14 15,0 0-19-15,0 0-5 0,0 0-1 16,-107 233 4-16,103-194-7 0,1-2-3 15,3-1 2-15,8-4 0 0,2-1-2 16,6-8 2-16,-2 2 0 0,1-6 3 16,2-5 6-16,-1-3-4 0,-2-3 0 15,4-7 5-15,-3-1 4 16,3 0 2-16,-4-4-7 0,4-5 1 16,-4-3 4-16,2-3 14 0,-1-8 6 15,1-7-11-15,-3-6-13 16,2-4-4-16,-2-4-4 0,-4-4 2 15,-1 1-3-15,-3-1-1 0,-5 1 1 16,-3 3 0-16,-6 1-2 0,-5 8 0 16,-5 3 5-16,1 11-4 0,-5 5 1 15,0 4-2-15,3 9 0 0,-4 3 7 16,1 3-8-16,0 10 2 0,3 4-2 16,1 6-32-16,1 4-41 15,5 3-6-15,4 1-60 0,4 0-90 16,-2-3-88-16</inkml:trace>
  <inkml:trace contextRef="#ctx0" brushRef="#br0" timeOffset="34234.0793">5881 7926 469 0,'0'0'0'0,"0"0"132"0,0 0-34 16,0 0-35-16,0 0-15 0,0 0-17 15,0 0-12-15,0 0-7 0,0 0-4 16,-15 19 6-16,15 8 10 0,0 7 5 16,0 5-4-16,4 5-8 15,-2 1-4-15,1 0-1 0,0 0 0 16,-1-6-2-16,0-1-5 0,-1-3-2 16,1-6-3-16,-1-4 0 0,2-5 3 15,-3-4-3-15,1-6 3 0,-1-2-2 16,0-5 0-16,0-1 2 15,0-2-2-15,0 0 4 0,-1-2 2 16,-3-6-3-16,1-5-4 0,-1-3 0 16,-1-3 4-16,3-6-4 0,-3-3 0 15,2-3 0-15,2-7 0 0,1-1 0 16,0-7 0-16,7-2 0 0,2 0 0 16,3 0-1-16,4 4 0 15,2 2 1-15,2 8 0 0,-1 4-3 16,-1 4 5-16,2 4 1 0,-3 4-1 15,1 1 3-15,-1 7-3 0,-3 6-3 16,0 2 2-16,-5 4-2 0,-1 5-1 16,-3 4 3-16,-4 6 2 15,-1 4 0-15,-7-1 3 0,-4 5-4 16,-5-3-4-16,-3 1-42 0,-1-1 6 16,-1-3-6-16,4-3 20 0,-2-5 18 15,7 6 3-15,1-5 0 0,6 3-5 16,5 4 2-16,0 2 4 15,5 1-2-15,7 3 1 0,1 0 4 16,4 3-1-16,-2 0 0 0,3-1 9 16,-3-2 1-16,2-1-2 0,-2-2-2 15,-1-4-4-15,-2-3 8 0,-2-2 7 16,0-2-7-16,-2 2-5 16,-3-3-2-16,3 0-2 0,0-4-2 15,-1 1-32-15,2-2-23 0,-1-4-87 16,3-1-30-16,-3 0-112 0</inkml:trace>
  <inkml:trace contextRef="#ctx0" brushRef="#br0" timeOffset="34598.3885">6429 7880 531 0,'0'0'0'0,"0"0"11"15,0 0 50-15,0 0 37 0,0 0-58 16,0 0-6-16,0 0 18 16,0 0 4-16,0 0-12 0,4 156 14 15,2-112-11-15,0 1-1 0,-2 2-15 16,4-3-21-16,-4-1-6 0,0-2-3 15,1-4 1-15,-2-3-1 0,4-4-2 16,0-5 2-16,-1 0 1 0,1-2-2 16,-2-6 0-16,2-2 5 15,-2-3-6-15,2-4 1 0,-3-3 0 16,-3-4-28-16,2-1-9 0,0 0-1 16,-2-1 6-16,0-5-6 0,-1-6-12 15,0 0-37-15,0-3 1 0,-1-4-26 16,0-3-67-16,-4-4-83 0</inkml:trace>
  <inkml:trace contextRef="#ctx0" brushRef="#br0" timeOffset="34830.4178">6220 7816 518 0,'0'0'0'0,"0"0"96"15,0 0 25-15,0 0-40 0,0 0-14 16,0 0-4-16,0 0-12 0,0 0 10 16,0 0-22-16,289-122-23 15,-231 100-12-15,0 0-2 0,-2 4-1 16,-6 2-2-16,-4 3-88 0,-6 7 7 16,-3 0-41-16,-6 4-19 0,-8 2-40 15,-8 3-199-15</inkml:trace>
  <inkml:trace contextRef="#ctx0" brushRef="#br0" timeOffset="35420.9836">4221 8937 462 0,'0'0'0'0,"0"0"-1"15,0 0 28-15,0 0 17 0,0 0-8 16,0 0-9-16,0 0 9 0,0 0 23 15,0 0-11-15,277 12-10 0,-220-12-3 16,6 0-3-16,9-2-9 16,4-10 3-16,8-4-8 0,0-2-12 0,4-4-2 15,4 2 0-15,4-1-2 16,3 3 1-16,6 1 3 0,0 5 0 16,1 3-2-16,1 2-1 0,1 1 2 15,0 2 1-15,-2-1-4 0,-1 2 2 16,-1-1-5-16,-4 0 2 0,1 1 0 15,-6 0-2-15,-3 3 2 16,-2 0-2-16,-5 0 2 0,-2 0 6 16,-3 0-6-16,-4 0-2 0,-4 0 2 15,-6 6-2-15,-6-5-105 0,-3 5-35 16,-5-5-26-16,-2 1-189 0</inkml:trace>
  <inkml:trace contextRef="#ctx0" brushRef="#br0" timeOffset="37632.057">6766 9940 385 0,'0'0'0'0,"0"0"77"0,0 0-27 16,0 0-24-16,0 0 15 0,0 0-8 16,0 0-11-16,0 0 7 0,0 0-1 15,-137-50-8-15,122 60-7 16,-4-3 0-16,2 8 5 0,-1-1 1 16,-1-1 3-16,3 1 4 0,-2 1-1 15,4 1-4-15,1 2-5 0,2 2-6 16,0 2-6-16,0 2-2 0,2-1-2 15,2 4 0-15,2 0 0 16,2 4 1-16,0-4-1 0,2 3 0 16,-1-3 0-16,2-3 1 0,2-5-1 15,4-2 0-15,2-4-3 0,0-5 5 16,0 1-3-16,0-6-2 16,-3-3 3-16,3 0 0 0,0-1 6 15,2-8 0-15,3-1-1 0,-1-4 1 16,1-4-2-16,0-3-1 0,1-4 3 15,2-3 0-15,1-3-1 0,1-5-3 16,3 3 0-16,-3-3 1 0,0 3-1 16,-3 5 0-16,-3 1 2 0,-1 8 3 15,-5 1 5-15,-3 7-5 16,-3 5 0-16,0 3 0 0,-1 2 2 16,-3 1 7-16,-2 7-6 0,1 9-11 15,-3 7 1-15,1 7 0 0,3 2 0 16,3 2-1-16,1-3 1 15,0-2-1-15,7-3 0 0,-1-4-1 16,4-1 3-16,2-3 3 0,2-2 0 16,-2-6-3-16,3-4 0 0,2-2-1 15,2-4 0-15,3-4 6 0,3-5-2 16,1-7-4-16,4-1 0 16,0-4 2-16,1 1-1 0,2 2-2 15,-1 2 2-15,0 4-1 0,-2 4 0 16,-2 1 0-16,-5 4-1 0,0 2 1 15,-5-1 0-15,-3 2 2 0,-3 0-3 16,-5 0 2-16,-1-2-1 16,-3-2 0-16,-2 2 0 0,1-3 5 15,-2-1-4-15,0 3 3 0,0-1-1 16,-2 1-2-16,-1-1 4 0,-1-4-3 16,0 5-1-16,-1 0 2 0,-2-1-2 15,2 1 0-15,0 0 2 0,-1 3-3 16,3 0 0-16,-3 0 0 0,2 0-2 15,0 0-1-15,-1 6 4 16,2 0-1-16,-2-2 0 0,0 4-1 16,-4-2 1-16,5-2 0 0,0 5 0 15,-2-3-1-15,1 0 2 0,0-1 0 16,-2 3 0-16,2-5-2 0,-1 3 2 16,2-1-2-16,-1-3 0 15,1 3 0-15,1 2 1 0,-3 0 0 16,2 3-5-16,-2 1 4 0,-1 1-2 15,-1 1 3-15,1 1 0 0,1-2 0 16,0 1 2-16,2-1-4 16,3-1 0-16,1 2 2 0,0-2 0 0,1 0-8 15,5 2 5-15,1-3 1 16,0 2 1-16,3 0 1 0,-2-5 0 16,-1 0-2-16,3-1 2 0,-3-2 0 15,-2-3 0-15,4-1 0 0,1-1 3 16,0-4-2-16,0-6 2 15,4 0-2-15,-3-4-1 0,4 0 0 16,0-3 2-16,-2-3-3 0,3 0 2 16,-3-3 9-16,2-3 5 0,0-3-2 15,0-5-5-15,1-2-5 0,0-4 0 16,-3-3-2-16,2 1 0 0,-4-2 1 16,0-1-2-16,-4-1 0 15,-1-3 0-15,-3 1-1 0,-1 3-10 16,-1 3 9-16,-1 5 2 0,0 7 0 15,0 7 0-15,-3 6 1 0,-1 3-1 16,1 10 0-16,0 0 9 0,1 5 3 16,-5 3 3-16,4 7-15 0,-3 9 0 15,-3 14-1-15,3 13 1 16,-1 10 0-16,3 8-1 0,3 1 2 16,1 1-2-16,0-4 1 0,4-2 0 15,3-7 0-15,-1-6 0 0,2-7-1 16,0-7 1-16,3-4 0 15,-1-3 1-15,-2-4-15 0,4-4-35 16,0-3-35-16,1-5-107 0,3-5-90 16</inkml:trace>
  <inkml:trace contextRef="#ctx0" brushRef="#br0" timeOffset="38133.6572">7841 9981 401 0,'0'0'0'0,"0"0"103"16,0 0-44-16,0 0 7 15,0 0-15-15,0 0-6 0,0 0 5 16,0 0-14-16,0 0-24 0,-24-13-11 15,25 33-1-15,8 9 0 0,4 8 13 16,2 6 2-16,2 0 1 0,-3 1 3 16,1-4 5-16,-5-5-3 15,-2-6-1-15,-2-5-3 0,1-4-3 16,-2-5-6-16,0-5-1 0,-2-4-2 16,0-4-1-16,1-5 2 0,4-10 13 15,5-6 3-15,4-10-14 0,3-3-6 16,3-3 1-16,2-2 1 15,-1 4-2-15,0 4 0 0,-1 6-3 16,-2 4-3-16,-1 6-82 0,0 1-67 16,-2 5-124-16</inkml:trace>
  <inkml:trace contextRef="#ctx0" brushRef="#br0" timeOffset="38666.2485">8607 9997 361 0,'0'0'0'15,"0"0"123"-15,0 0-37 16,0 0-11-16,0 0-15 0,0 0-12 16,0 0 8-16,0 0-4 0,0 0-29 15,-102-37-11-15,92 39-5 0,-1 5-4 16,2 2-2-16,-1 1-2 16,-2 9 1-16,-2 2 0 0,1 4 0 15,-1 4-1-15,1 1 1 0,2 0 0 16,4-1 0-16,2-1 0 0,5-3 0 15,0-5 0-15,0-2-1 0,3-6-2 16,1-4 4-16,3-3-2 0,2-4-3 16,1-1 7-16,1-5 10 15,3-6-7-15,2-1-2 0,3-5-2 16,2 0-2-16,0 1 0 0,-2 0 2 16,0 5-2-16,-4 2 0 0,0 5 0 15,-4 4-2-15,-3 0 2 16,1 0 0-16,-2 4-2 0,-1 0 2 15,-1-2 0-15,-3 1 0 0,1 0-2 16,-2-2 2-16,0 0 0 0,1 0 0 16,-1-1 1-16,0 0-1 0,1 1-108 15,3 0 0-15,0 1-48 16,-1-2 19-16,2 0-63 0</inkml:trace>
  <inkml:trace contextRef="#ctx0" brushRef="#br0" timeOffset="39066.3156">8763 10036 531 0,'0'0'0'0,"0"0"-4"16,0 0 6-16,0 0 44 0,0 0 10 0,0 0 1 15,0 0 11-15,0 0-19 16,0 0-17-16,45 160-11 0,-47-138-7 16,0-6-4-16,-3-3 1 0,2-1-4 15,1-6-1-15,-2-1-2 0,4-3-2 16,0-2-1-16,0 0 1 16,0-4-4-16,5-4-4 0,5-1 2 15,2-1 5-15,3 0-1 0,2 1 0 16,-1 2 0-16,3 4 6 0,2 3 6 15,-1 1 3-15,-2 11 0 0,1 3 2 16,-5 2 3-16,-1 4-8 0,-4 0-2 16,-1 2-1-16,-2-4-3 15,-3-6-5-15,1-2 0 0,-2-5-2 16,1-1-28-16,5-5-44 0,2 0-65 16,0-8-39-16,-2-7-58 0</inkml:trace>
  <inkml:trace contextRef="#ctx0" brushRef="#br0" timeOffset="39350.3117">9265 9574 847 0,'0'0'0'0,"0"0"0"0,0 0-10 16,0 0 54-16,0 0-23 0,0 0 0 15,0 0-1-15,0 0 1 0,15 304 13 16,-13-246 3-16,3 0 0 0,1-5-9 16,0-1-6-16,2-8-7 15,2-6-11-15,0-6-2 0,-1-2 1 16,-2-8-5-16,0-1 3 0,-2-6-2 16,-2-4-10-16,-2-5-8 0,-1-2-14 15,0-4-41-15,-4 0 2 16,-1-7-46-16,1-5-163 0,-5-9-49 15</inkml:trace>
  <inkml:trace contextRef="#ctx0" brushRef="#br0" timeOffset="39682.6033">9265 10163 566 0,'0'0'0'15,"0"0"106"-15,0 0-57 0,0 0-21 16,0 0-16-16,0 0-10 16,0 0 1-16,0 0-2 0,0 0 3 15,209-35 19-15,-175 27 11 0,-3 0 14 16,-2-3 5-16,-1 6-4 0,-6-6-15 15,-2 4-13-15,-5-2 3 0,-5 5-2 16,-5 1-12-16,-4 2-3 0,-1 1 8 16,-5 0 32-16,-7 4-35 15,-3 5-9-15,-2 4 1 0,-1 1-4 16,1 3 0-16,0-1 4 0,3 1-3 16,2 1-2-16,4 1 2 0,2-1-1 15,2-3 0-15,4-4 0 0,0-3-1 16,6-7-3-16,6-1 6 15,1 0 1-15,5-9-1 0,4 2 1 16,1 0-1-16,4 1-4 0,2 3 4 16,-2 2 0-16,0 1-2 0,-4 2 0 15,-1 4 0-15,-2 0-46 0,0-3-40 16,-2 0-47-16,0-3-156 0,-1-2-106 16</inkml:trace>
  <inkml:trace contextRef="#ctx0" brushRef="#br0" timeOffset="40381.6893">10039 10081 476 0,'0'0'0'0,"0"0"200"0,0 0-95 16,0 0-6-16,0 0-54 15,0 0-22-15,0 0-8 0,0 0-11 16,0 0-2-16,-46 38-3 0,49-25-1 16,9 0 0-16,8 1 2 0,1 3 0 15,6 3 1-15,5 0 0 0,0 2 37 16,-2 0-14-16,-5 1-3 16,-8 2-7-16,-5 1-3 0,-5 3-4 15,-7 1-3-15,-1-1 1 0,-9 2 1 16,-4-2 1-16,-5 3-5 0,-6 0 0 15,-4-3 1-15,-1-3-2 16,-3-2-2-16,-1-4-1 0,0-7 2 0,2-4-30 16,4-5 9-16,8-4 7 15,5-1 7-15,8-7 7 0,7-8 0 16,3 1-7-16,10-4 8 0,8-3-2 16,3-3 0-16,7-6 1 0,4-2 0 15,4-2 0-15,3-2 1 0,3 0-2 16,1-1 0-16,-3 0 1 15,-4 2 0-15,-2 1 0 0,-7 3 0 16,-2 6 2-16,-4 1-2 0,-8 1 0 16,-1 4 10-16,-8 2 18 0,-5 1-5 15,-2 9-1-15,-6 1 0 0,-6 3-7 16,-1 4-4-16,-5 2-12 0,4 8-2 16,1 1-8-16,-2 2-27 15,9-1 18-15,6-2 15 0,0 0-2 16,13 0 0-16,7-1 2 0,6-3 5 15,6 5 0-15,2-4 0 0,-2 6 12 16,-5 0 6-16,-4 4 5 0,-9 0-3 16,-7 4-11-16,-7-2-1 15,-4 1 0-15,-11-1 2 0,0-1-6 16,1-1-4-16,1-9 0 0,5-3-4 16,6-4-8-16,2-2-12 0,11-8-30 15,8-4 49-15,10-5 10 0,6 0 30 16,6-3-22-16,4 1-5 15,-1 2-7-15,-2 4-2 0,0 2-41 16,-5 6-67-16,-6 6-187 0,-16 8-386 16</inkml:trace>
  <inkml:trace contextRef="#ctx0" brushRef="#br0" timeOffset="41440.1277">6673 12871 518 0,'0'0'0'0,"0"0"13"15,0 0 16-15,0 0-19 0,0 0-9 16,0 0 2-16,0 0-3 0,0 0 0 16,0 0 3-16,-177 156 9 15,162-136 18-15,4-1 0 0,2 2-10 16,7 1-7-16,1 2-3 0,1 4 0 15,8 0-5-15,1-3 1 0,3-5-2 16,1-5 1-16,2-6-3 0,-1-9 1 16,7-2 4-16,-1-11 7 15,4-8 1-15,-1-10-6 0,3-7-2 16,4-7-2-16,-1-11-2 0,2-6-2 16,-1-3 1-16,0-4-1 0,-3-3 0 15,-1-1 0-15,0-1-1 0,-7-2 0 16,-1 2 4-16,-4 3-3 15,-4 7 0-15,-1 8 7 0,0 8-1 16,-2 12 3-16,-2 13 10 0,-3 8 8 16,-2 9 12-16,-6 6 31 0,-5 10-35 15,-2 10-30-15,-2 15-7 0,-2 15 2 16,4 6 0-16,-1 13-2 0,5 4 1 16,2 4 0-16,3 4-4 15,3-1 3-15,0-3 1 0,0-4 0 16,1-2 0-16,0-8-1 0,2-7 1 15,6-7 0-15,0-10 0 0,1-8-2 16,5-7 0-16,-3-7 0 0,1-11 1 16,3-4 0-16,0-4 0 15,1-8 2-15,6-5 2 0,1-8 1 16,2-1-3-16,2-1 1 0,-1 0 12 16,-2 8 13-16,1 7-1 0,-7 4-8 15,0 6 1-15,-4 6-5 0,-2 9-8 16,-3 8 1-16,-4 3 0 15,-2 0-3-15,-3-1-2 0,0-8 3 16,-3-5-4-16,2-9-2 0,1-3-11 16,0 0-7-16,0-5-1 0,0-5-1 15,0-3-17-15,0-3-30 16,0-2-45-16,-2-2-78 0,-3 0-108 16</inkml:trace>
  <inkml:trace contextRef="#ctx0" brushRef="#br0" timeOffset="41506.0227">7187 13016 311 0,'0'0'0'16,"0"0"0"-16,0 0-154 0</inkml:trace>
  <inkml:trace contextRef="#ctx0" brushRef="#br0" timeOffset="41784.2569">7538 12899 541 0,'0'0'0'16,"0"0"38"-16,0 0 54 0,0 0-45 16,0 0-25-16,0 0-3 0,0 0 12 15,0 0 10-15,0 0-16 0,-82 35-20 16,93-26-1-16,4 5 1 0,4 4 13 16,1-2 20-16,0 5 3 15,-3 1-4-15,0 1-1 0,-4-1 3 16,-5 1-14-16,-3-1-8 0,-4-3 1 15,-1-1-1-15,-1-6 6 0,-3 0-4 16,-2-6-10-16,0 3-4 0,-5-6-4 16,0 3-2-16,-3-1-96 0,-1-3-44 15,1 2-25-15,-4-2-68 16</inkml:trace>
  <inkml:trace contextRef="#ctx0" brushRef="#br0" timeOffset="42482.2553">8096 12972 369 0,'0'0'0'0,"0"0"148"15,0 0-79-15,0 0-37 0,0 0 3 16,0 0-1-16,0 0-2 0,0 0-2 16,0 0-18-16,-101 17-3 0,87-3 2 15,1 2-3-15,-1 1-3 16,3 4 0-16,5 1 3 0,1 4-1 16,5 2-5-16,0-4 1 0,3-2-3 15,7 0 0-15,-1-9 0 0,5-5 0 16,-4-3 0-16,2-5 0 15,0-1 7-15,-1-9 6 0,3-3 5 16,0-3-2-16,3-2 2 0,-2 4-3 16,4 6-3-16,1 7 6 0,5 4-3 15,1 12 0-15,-1 6-1 0,0 5-5 16,-4-1-4-16,-2-3-2 16,-2-5 0-16,-3-5-3 0,0-8 0 15,2-4 0-15,-1-5 0 0,1-9-26 16,3-5-8-16,-5-6-85 0,1-1-178 15,-5-1-210-15</inkml:trace>
  <inkml:trace contextRef="#ctx0" brushRef="#br0" timeOffset="43851.8632">8635 12968 157 0,'0'0'0'0,"0"0"59"16,0 0 7-16,0 0 12 0,0 0-12 15,0 0-1-15,0 0 26 0,0 0-10 16,0 0-27-16,-8-11-14 0,6 10-7 16,0 1-10-16,0 0 1 15,0 0-3-15,0 0-2 0,-1-2 2 16,2 2-3-16,0 0-4 0,-2 0 3 15,-1 0-3-15,-1 0-3 0,-2 4-6 16,-2 2 0-16,-1 2-2 0,-1 1-4 16,-2 1 2-16,-1 5 1 15,1 1-3-15,-1 3 2 0,1 1-2 16,1 1-6-16,1 0 7 0,4 0 0 16,1-1-3-16,3 2 2 0,3 2 0 15,1-2-2-15,6 0 1 0,0-3 2 16,1-1 0-16,4-4-2 15,-1-5 2-15,0-3-3 0,3-3 2 16,-2-3 2-16,1-5 4 0,0-7 8 16,0-8 6-16,1-7 2 0,3-10-9 15,1-7-6-15,2-6-2 0,2-6-3 16,0-5 0-16,-1-3 0 16,-6-4 1-16,2 0-1 0,-7-3 0 15,-2 0 1-15,-4 3-2 0,-4 2 0 16,0 5 1-16,0 9-1 0,-2 7 2 15,-2 9 0-15,2 12 5 0,-2 10 10 16,0 5 2-16,-2 9 8 0,-1 7-3 16,-5 14-20-16,1 14-2 0,2 17-2 15,1 13 0-15,6 12 0 16,2 3 0-16,0 0 0 0,8-3 0 16,-2-8 1-16,4-9-3 0,2-5-25 15,3-11-13-15,-2-7-7 0,4-8-31 16,2-5-89-16,-1-8-83 0,-3-4-148 15</inkml:trace>
  <inkml:trace contextRef="#ctx0" brushRef="#br0" timeOffset="44133.4696">8991 13008 400 0,'0'0'0'15,"0"0"287"-15,0 0-179 0,0 0-23 16,0 0-14-16,0 0-34 0,0 0-13 16,0 0-13-16,0 0-1 0,58 174 6 15,-53-149 9-15,-4-5 3 16,1-8 5-16,-1-5-8 0,2-7-11 16,1 0-4-16,2-12 3 0,4-3-3 15,3-7-7-15,4-6 0 0,4 0-2 16,0 2-1-16,3 4 0 15,-1 6 0-15,0 5 0 0,-1 7-94 16,0 4-11-16,-2 3-95 0,-1 4-79 16,-1 0-90-16</inkml:trace>
  <inkml:trace contextRef="#ctx0" brushRef="#br0" timeOffset="44582.4235">9452 13058 596 0,'0'0'0'16,"0"0"88"-16,0 0 6 0,0 0 14 15,0 0-55-15,0 0-21 0,0 0-23 16,0 0-7-16,0 0-1 0,-98 44 8 16,84-28 26-16,3-3-8 15,5-3-18-15,2-4-6 0,4-1-2 16,0-4-2-16,5-1-5 0,6 0 3 16,4 0 2-16,3-3 1 0,3 0 0 15,1 3 0-15,1 2 1 0,0 6 5 16,0 6 3-16,-5 0-2 15,1 3-4-15,-6 1-3 0,-3-4 0 16,-5 1 4-16,-1-5-4 0,-3 2 0 16,-1-6 18-16,0-1 2 0,0-4-9 15,0-1-6-15,0-3 2 0,0-6-10 16,0-4-20-16,3-2 12 16,4 0 8-16,2 1-2 0,2 3 1 15,1 4 6-15,2 6 4 0,-2 1 1 16,1 7 0-16,-1 2-2 0,-1-1-1 15,0 3 0-15,-2-2-6 0,-3-1 2 16,2 0 0-16,-4-4 2 0,2-1-4 16,-1-3-6-16,2 0-25 15,3 0-20-15,-4-1 4 0,2 1 2 16,-1 0 26-16,0 5 20 0,2 3-1 16,0 2-3-16,2-3-63 0,3 0-72 15,-2-4-114-15</inkml:trace>
  <inkml:trace contextRef="#ctx0" brushRef="#br0" timeOffset="45716.0308">10015 12519 793 0,'0'0'0'0,"0"0"26"16,0 0 43-16,0 0-18 0,0 0-28 16,0 0-20-16,0 0-1 0,0 0 0 15,11 157 6-15,-5-92 5 0,4 1 14 16,-1-2 24-16,4-1 2 15,3 0-20-15,-1-1-17 0,-1-5-11 16,-2-2-3-16,-4-8 0 0,-4-4-1 16,1-6-1-16,-2-5 0 15,-3-7-5-15,1-8 2 0,-1-9 0 0,1-2-4 16,0-6-10-16,0-9-20 0,0-6 24 16,-1-8-3-16,-1-4-9 15,0-3-7-15,0-3-8 0,4 9 11 16,5 6 23-16,3 9 5 0,0 7 2 15,0 1 9-15,1 1 2 0,2 5-5 16,4 0-7-16,-1 2 0 0,3-1 0 16,1-4-62-16,-1-2-32 15,0-2 5-15,-3-7 46 0,4-3 39 16,-6 1 5-16,4 3 13 0,-7 2 40 16,-3 0 26-16,-5 6 2 0,-3 0-21 15,-1 0-14-15,0 9-24 0,-3 1-15 16,-5 3-5-16,0 3-3 0,-5-2 0 15,0 1-14-15,2 0 6 16,-1-4 4-16,4 2 2 0,2-5 2 16,3-5 0-16,3 1 0 0,0-4 0 15,4 0-3-15,6-6 4 0,2-5 0 16,1 0 1-16,6 3-1 16,-5 0 0-16,5 4 3 0,-2 4 4 15,1 0-2-15,-2 7-3 0,0 3-2 16,-3 2 1-16,1 1-1 0,-3-4-1 15,3 1 0-15,0-4 1 0,1-2-1 16,-2-2 0-16,0-2 2 0,1 0-2 16,-1 1 0-16,-4 2 1 15,-1 1-1-15,-4 5 0 0,-2 0 2 16,-2 7 9-16,-2 1 0 0,-6 6-8 16,-4 3-4-16,-2 1-10 0,0-1-12 15,3-7 0-15,1-2 7 0,4-4-6 16,-1-4 6-16,2-3 13 15,-1-3 4-15,1-2 5 0,-2-1 13 16,-4 1-1-16,0 1-6 0,-2-1-3 16,0 4-9-16,-4-1 0 0,1-2-7 15,2 1-16-15,-2-3 1 0,8 0 15 16,0-9 4-16,2 0-2 16,6-3-1-16,0 0 5 0,5 0 2 15,7-4 3-15,2 0 5 0,7-1 5 16,4-3-1-16,8-1 1 0,8-4-5 15,5 2 2-15,0-7 8 0,2 3-5 16,-1-2 6-16,-1 0-1 0,-3 3-2 16,-2-3-6-16,-5 1-4 0,-5 2 7 15,-8 3 7-15,-7 1 21 16,-7 4 0-16,-6 1-11 0,-3 3-11 16,0 2-13-16,-6 2-3 0,-9 4-3 15,-3 6-2-15,-6 0-43 16,-2 12 29-16,7 3 11 0,-2 2 3 15,5 2 2-15,8 1-2 0,6-4-2 16,5 3 3-16,12-4-8 0,4-4 8 16,7-3 0-16,4-5-1 0,3-3 1 15,6 0 13-15,2-7-6 0,-2-1-3 16,2-1-1-16,-7 0-6 16,-9 5-40-16,-1 2-60 0,-4 2-18 15,-6 3-1-15,-3 5-21 0,-8 0-29 16,-3 5-18-16,-5 1-127 0</inkml:trace>
  <inkml:trace contextRef="#ctx0" brushRef="#br0" timeOffset="46360.1728">6754 13749 672 0,'0'0'0'0,"0"0"-52"16,0 0 66-16,0 0 43 0,0 0-7 15,0 0 13-15,0 0-9 16,0 0-18-16,0 0-11 0,428-8-12 16,-325 11-5-16,9 0 2 0,7-1-6 15,11 5-2-15,5-1-1 0,6 4 0 16,7 2 1-16,2 0-1 0,5 2 2 15,6-2 8-15,2 2 12 0,6-5 38 16,0 1-2-16,5-3-14 0,-3-3-24 16,0 1-12-16,4-4-7 15,0 2-2-15,2-3 0 0,-2 0 2 16,-1-1-3-16,-5-7 2 0,-2-3-1 16,-6-4 0-16,-6-2 0 0,-7-1 4 15,-8 2-5-15,-11-1 0 16,-12 1-13-16,-8 0-54 0,-15-2-31 15,-4 1-41-15,-13-2-104 0,-12-5-108 16</inkml:trace>
  <inkml:trace contextRef="#ctx0" brushRef="#br0" timeOffset="46901.7677">7142 10822 614 0,'0'0'0'15,"0"0"26"-15,0 0 68 0,0 0 1 16,0 0-44-16,0 0-20 0,0 0-5 16,0 0-3-16,0 0 0 15,642-28 7-15,-513 31-7 0,13-1-6 16,9-2 0-16,8 0-14 0,0-2 0 16,8-2-6-16,2-2-7 0,2-1 9 15,0-2 1-15,-1 2 0 0,-2 0 0 16,-5 0 0-16,0-1 1 0,-2 3 2 15,-4-3-1-15,-5 3 1 16,-6-1-3-16,-10 1 0 0,-4 1-61 16,-9-2-33-16,-8 0-124 0,-10 2-13 15,-13-1-127-15</inkml:trace>
  <inkml:trace contextRef="#ctx0" brushRef="#br0" timeOffset="47595.538">11948 10068 276 0,'0'0'0'15,"0"0"82"-15,0 0-14 0,0 0-19 16,0 0-13-16,0 0 16 0,0 0-2 15,0 0-25-15,0 0-18 0,13-2 10 16,10 1 16-16,6-3-2 0,11 0 6 16,7-2-4-16,9 2-7 0,9 1-1 15,2-2 1-15,2 3-6 16,-4 2-13-16,-4-1-3 0,-6 1-2 16,-4 0-2-16,-10 0 0 0,-5 0-29 15,-6 0-33-15,-5 0-15 0,-3 0-18 16,-5 0-107-16,-6 0-74 15</inkml:trace>
  <inkml:trace contextRef="#ctx0" brushRef="#br0" timeOffset="47838.0508">12764 9792 661 0,'0'0'0'15,"0"0"104"-15,0 0-10 0,0 0-46 16,0 0-34-16,0 0-9 0,0 0 2 16,0 0-2-16,0 0-3 15,343 150-2-15,-326-127 0 0,-8 2 11 16,-8-2 13-16,-2 1 9 0,-10 1-10 16,-6 0-16-16,-7 3-10 0,-4 0-58 15,-4 3-113-15,-6 2-93 0,-8-2-266 16</inkml:trace>
  <inkml:trace contextRef="#ctx0" brushRef="#br0" timeOffset="48384.9533">12343 13047 530 0,'0'0'0'0,"0"0"11"0,0 0 14 16,0 0 55-16,0 0-22 0,0 0 1 15,0 0 8-15,0 0-10 0,0 0-18 16,350 14-29-16,-298-13-9 15,-5-1-2-15,-6 0-86 0,-5-3 9 16,-4-6 18-16,-4-2 12 0,-3-7-77 16,-5-4-96-16</inkml:trace>
  <inkml:trace contextRef="#ctx0" brushRef="#br0" timeOffset="48581.5092">12999 12902 764 0,'0'0'0'0,"0"0"115"16,0 0-40-16,0 0-26 15,0 0-14-15,0 0-9 0,0 0-1 16,0 0-2-16,0 0-16 0,149 276-2 16,-181-238-4-16,-1 4-2 0,-4-7-80 15,-1 0-100-15,-6 2-161 0</inkml:trace>
  <inkml:trace contextRef="#ctx0" brushRef="#br0" timeOffset="56741.1601">8137 7543 283 0,'0'0'0'0,"0"0"132"16,0 0-63-16,0 0-42 0,0 0-7 16,0 0-2-16,0 0-7 0,0 0-8 15,-50-16 4-15,45 16 14 0,1-2 11 16,3 1-3-16,-1 1-8 0,1 0-11 16,-1 0-7-16,0 0-5 15,-4 3 3-15,-2 2 0 0,-2 5 0 16,-1 1 8-16,-5 3 4 0,1 1 3 15,-4 6-3-15,-2 1-2 0,2 5-8 16,-4 3 0-16,2 1-1 0,-1 0-2 16,-1 1 0-16,3-2 3 15,2-3-3-15,2 3 0 0,5 0 0 16,2 3 2-16,2 2-2 0,4 3 10 16,2-2-8-16,1 1-2 0,0-1 0 15,0-1 1-15,6-2 0 0,1-3-2 16,2-3 1-16,3 0 0 15,1-2 0-15,1 0-8 0,4-3-1 16,-3-1 1-16,1-6 7 0,-1 1-1 16,0-4 2-16,-2-1 0 0,4-3-2 15,-4-1 1-15,2-4 2 0,0-2 2 16,-3 2-3-16,-1-1 15 16,0-1-14-16,0 0 0 0,-1-1-2 15,1 0-37-15,-1 0-13 0,0-1-45 16,-2 0 4-16,-1-2-27 0,-4 1-136 15</inkml:trace>
  <inkml:trace contextRef="#ctx0" brushRef="#br0" timeOffset="57251.4537">8421 7845 389 0,'0'0'0'0,"0"0"5"0,0 0 44 16,0 0 11-16,0 0-15 0,0 0 10 16,0 0-11-16,0 0-1 0,-9-17-6 15,9 17-21-15,0 3-9 16,0 10 1-16,3 4-3 0,2 6-3 16,-1 3 3-16,1 3 4 0,-1 2 1 15,0-2 0-15,-1-2-2 0,0 3 2 16,-2-1 2-16,0-1-2 15,0 2-6-15,-1-1-2 0,0 2 0 16,0 3-1-16,-1-2-2 0,-1 0 1 16,1-2 0-16,1-3-11 0,0-3 6 15,0-5 0-15,0-1-2 16,0-9 5-16,0-2 1 0,0-1 2 16,0-5 2-16,0 0-3 0,0-1 0 15,1 0-5-15,-1 0 4 0,0 0-31 16,1 0-23-16,1 0-13 0,1-1-36 15,-1-2 2-15,0-1-4 0,0 0-43 16,-2-2-21-16</inkml:trace>
  <inkml:trace contextRef="#ctx0" brushRef="#br0" timeOffset="57567.2457">8240 8479 465 0,'0'0'0'0,"0"0"178"0,0 0-92 16,0 0-21-16,0 0-50 16,0 0 2-16,0 0-15 0,0 0 0 15,0 0-1-15,64-5 2 0,-40 5-3 16,0-2 0-16,1-1 4 0,1 0-3 15,4-2 4-15,3-5 0 0,1 1 1 16,3-2 1-16,-2-2 11 0,0 2-8 16,-4 0-8-16,-1 0-4 0,-5 0-23 15,-2-1 9-15,-5 1-8 16,-3-1-14-16,-3 2 4 0,-1 1-14 16,-5 0-74-16,-1 2-16 0,-5 0-25 15</inkml:trace>
  <inkml:trace contextRef="#ctx0" brushRef="#br0" timeOffset="57851.7667">8349 7874 471 0,'0'0'0'0,"0"0"31"0,0 0-1 16,0 0 14-16,0 0-10 0,0 0-5 15,0 0 12-15,0 0 4 16,0 0-7-16,45-50-17 0,-20 50-10 16,1 6-7-16,5 2 1 0,-2 1-4 15,0-1-1-15,1-2 0 0,0-3-68 16,0-1-38-16,-2-2-47 0,-3 0-151 15</inkml:trace>
  <inkml:trace contextRef="#ctx0" brushRef="#br0" timeOffset="58487.4956">9014 7828 347 0,'0'0'0'0,"0"0"70"0,0 0-13 16,0 0-7-16,0 0 13 15,0 0-35-15,0 0-5 0,0 0 8 16,0 0-3-16,30 127-6 0,-28-94-6 15,-2 5-1-15,0 4 0 0,1-2-4 16,-1 2-7-16,0-1-1 0,0-4-1 16,-2-2-2-16,-1-4 0 15,-2-3 3-15,2-6-4 0,2-4-1 16,0-6-1-16,1-4-5 0,0-3-13 16,3-5 4-16,6 0 19 0,0-8 1 15,1-2 20-15,3-2 2 0,1-6-8 16,5-3 1-16,-1-7-4 15,5-3-1-15,1-4 9 0,1-3 2 16,-1 1 3-16,0-7 4 0,2-4-8 16,-1-2-2-16,0 1 0 0,-6 2-14 15,-1 1-5-15,-8 3-2 0,-8 6 0 16,-2 4-30-16,-9 0 19 16,-5 7 8-16,-6 7-1 0,1 6 5 15,0 9-2-15,-5 4-6 0,-1 13-32 16,-1 10-17-16,0 6-4 0,2 6-74 15,-1 1-50-15,6-1-92 0</inkml:trace>
  <inkml:trace contextRef="#ctx0" brushRef="#br0" timeOffset="59051.9966">9807 7670 484 0,'0'0'0'0,"0"0"-8"16,0 0 8-16,0 0 0 0,0 0 31 16,0 0-4-16,0 0 14 0,0 0 22 15,0 0 4-15,-119 41-23 0,104-28-25 16,-4 4-10-16,3 5-5 15,-1 6 2-15,5-5 1 0,2 5-3 16,3-1-2-16,7 1-3 0,4 1 1 16,9-4 0-16,8-1-3 0,3 2 3 15,2-2 0-15,3-2 8 0,-1 3-7 16,0-6 1-16,-6 1 0 16,-4-2 0-16,-1 2 3 0,-6-3 5 15,-7-1-3-15,-4-1 2 0,-1-1 8 16,-9-1 6-16,-4 0-4 0,-5-1-15 15,-1 1-4-15,-2-4 0 0,-1-1 4 16,-2-3-6-16,1-4-2 0,-1-1-9 16,0 0-5-16,-2 0-14 15,1-3-52-15,3-4-44 0,1 0-26 16,6-4-51-16</inkml:trace>
  <inkml:trace contextRef="#ctx0" brushRef="#br0" timeOffset="59635.3273">9783 7292 378 0,'0'0'0'16,"0"0"10"-16,0 0 7 16,0 0-11-16,0 0 1 0,0 0 32 15,0 0-1-15,0 0-4 0,0 0 13 16,75 136-4-16,-51-92-6 0,0-1 0 15,4 3-13-15,-2 4-16 0,2-4-5 16,0 3-1-16,-3-1 0 0,-2-3-2 16,-3 1 0-16,0 2 4 15,-4-2-3-15,-4 3-1 0,-3 3 0 16,-8 1 3-16,-3 1-3 0,-11 0 3 16,-5-1-3-16,-2-3 15 0,0-3-7 15,-2-5-4-15,-2-4-3 0,-2-3-2 16,-1-2-22-16,-5-4 1 15,-3-1 1-15,-5-3-17 0,1-3-41 16,0-6-16-16,0-3-80 0,3-8-71 16</inkml:trace>
  <inkml:trace contextRef="#ctx0" brushRef="#br0" timeOffset="60402.4676">8254 7935 202 0,'0'0'0'0,"0"0"36"0,0 0 26 16,0 0-21-16,0 0-8 0,0 0-3 15,0 0 11-15,0 0 10 0,0 0 5 16,-20-50 2-16,19 50-11 0,0-1-11 16,1 1-14-16,0 0-6 0,0 0-6 15,8-2-3-15,3 1 12 16,5-2 14-16,7-3-6 0,4-3-2 16,3-2 17-16,5-2 0 0,0 2-3 15,5 0-17-15,-2 3-17 0,-1 2-2 16,-5 0-2-16,-2 4-1 15,-5 2 0-15,-7 0 0 0,-2 0 1 16,1 0-1-16,-5 0 0 0,2 0-40 16,4 0-36-16,-3 0-63 0,5-1-75 15,-8-5-65-15</inkml:trace>
  <inkml:trace contextRef="#ctx0" brushRef="#br0" timeOffset="102538.2599">14879 9917 523 0,'0'0'0'0,"0"0"5"0,0 0-5 15,0 0 6-15,0 0-2 0,0 0 0 16,0 0 9-16,0 0 0 15,0 0 14-15,16 209 8 0,-11-161-7 16,3 2-6-16,0-2-6 0,1 4-9 16,-2-1-7-16,0-2 0 0,-4 2 0 15,-2 0 0-15,-1 1 1 0,0 1 0 16,-3 0-2-16,-3 1 1 0,0 0 0 16,-2-3 0-16,2-5-1 15,1-4 1-15,4-5 0 0,1-6-13 16,0-6 12-16,0-7 2 0,0-7-2 15,1-6 1-15,-1-1 0 0,2-4-17 16,-1 0-40-16,1-4-10 0,1-1-6 16,-2-5 11-16,-1-1-58 0,0-2-54 15</inkml:trace>
  <inkml:trace contextRef="#ctx0" brushRef="#br0" timeOffset="102985.4084">14950 9943 403 0,'0'0'0'0,"0"0"64"0,0 0 18 15,0 0 7-15,0 0-18 16,0 0-13-16,0 0-24 0,0 0-2 16,0 0 11-16,107-72-9 0,-86 77-2 15,1 7-9-15,3 7-2 0,-1-1-5 16,-1 6-3-16,-1-2-5 0,-1 2-6 15,-2-1-1-15,-5-2 0 16,-1-1 1-16,-4-1-2 0,-4-3 0 16,-2 2 4-16,-3-4-4 0,-6 2 31 15,-8-2-12-15,-3 4-6 0,-4-3-5 16,-6 2-4-16,-5-1-2 0,-2-3 2 16,-2-3-2-16,2-4-2 15,3 0 0-15,5-6 1 0,4 0-15 16,8-10-32-16,3 1-28 0,5 2-76 15,5 0-85-15,1 1-201 0</inkml:trace>
  <inkml:trace contextRef="#ctx0" brushRef="#br0" timeOffset="103448.7367">15509 9925 334 0,'0'0'0'0,"0"0"196"15,0 0-119-15,0 0-10 0,0 0-28 16,0 0-26-16,0 0 35 0,0 0-3 16,0 0-22-16,46 62-3 0,-36-27 2 15,-1 4-3-15,-5-1-6 16,-2-5 2-16,-2 2-8 0,0-5 0 16,0-3 4-16,-1-5 8 0,-2-1-5 15,-6-8 3-15,5 1-8 0,-2-7-2 16,4-3-6-16,2-3 2 15,-1-1 2-15,0-10-10 0,1-3-24 16,2-2 4-16,10-4 1 0,8-1 19 16,5 1 4-16,0 2 2 0,7 0 0 15,3 6 2-15,3 1 3 0,-1 6-4 16,-4 0-2-16,-1 4 0 16,-4 0-90-16,0 0-40 0,-4 2-99 15,0-2-91-15</inkml:trace>
  <inkml:trace contextRef="#ctx0" brushRef="#br0" timeOffset="103705.6792">16140 10017 397 0,'0'0'0'0,"0"0"169"16,0 0-45-16,0 0-41 0,0 0-24 16,0 0-8-16,0 0-7 0,0 0-8 15,0 0-5-15,-68-27-11 0,50 32-1 16,1 6 1-16,-3 4 1 15,1 4-15-15,3 2-5 0,-1 1-1 16,6 2 0-16,5-2 1 0,3 2-2 16,4 1 1-16,6-2 0 0,9 1 7 15,1-3-3-15,3-3-2 0,2-2 0 16,2-2-3-16,1-4-13 16,1-3-55-16,0-3-27 0,-4-1-47 15,2-3-10-15,-1-3-53 0,-1-6-208 16</inkml:trace>
  <inkml:trace contextRef="#ctx0" brushRef="#br0" timeOffset="103879.6193">16270 10034 573 0,'0'0'0'0,"0"0"118"15,0 0-50-15,0 0-33 0,0 0-28 16,0 0-7-16,0 0 0 0,0 0-18 15,0 0-59-15,-263 187-36 16,252-171-15-16,5-7-137 0</inkml:trace>
  <inkml:trace contextRef="#ctx0" brushRef="#br0" timeOffset="104661.0466">16681 9976 416 0,'0'0'0'15,"0"0"65"-15,0 0-39 0,0 0-19 16,0 0-1-16,0 0 10 15,0 0 9-15,0 0 17 0,0 0 9 16,-93 55-3-16,85-47 0 0,-2 0-11 16,3 0-15-16,-4-1-14 0,6 7-3 15,0 4-3-15,1 1-1 0,3 8 0 16,-1-4 0-16,-2 0-2 16,4-1 1-16,5 1 0 0,1-7 3 15,8 2 10-15,0-1 14 0,4-2 16 16,2 0-5-16,3-3-2 0,0-7 4 15,3-2-9-15,2-3-8 0,-2 0-11 16,6-6-4-16,-3-2-2 0,-2-4-2 16,2-2 1-16,-1-4-3 15,-1-5 0-15,1 3 0 0,-3-3-1 16,-4 3-1-16,-3 3 0 0,-6 5 2 16,-6 6-1-16,-3 3 2 0,-2 3 3 15,0 1-4-15,2 7 1 0,-1 5 5 16,0 8-6-16,0 1 0 15,-2 1-1-15,1 1-2 0,0-4-19 16,3-3 0-16,-1-3-8 0,2-6-6 16,0-5-1-16,-3-3-21 0,1-2-26 15,1-8-24-15,-4-9-149 0,0-3-190 16</inkml:trace>
  <inkml:trace contextRef="#ctx0" brushRef="#br0" timeOffset="104772.0292">17037 10024 726 0,'0'0'0'0,"0"0"239"0,0 0-170 16,0 0-59-16,0 0-13 0,0 0-39 16,0 0-46-16,0 0-40 15,0 0-181-15</inkml:trace>
  <inkml:trace contextRef="#ctx0" brushRef="#br0" timeOffset="105619.5769">17466 10061 377 0,'0'0'0'0,"0"0"0"0,0 0 38 15,0 0 26-15,0 0-7 16,0 0-10-16,0 0 10 0,0 0 0 0,0 0-3 15,-54-30 1-15,43 28-9 16,2 1-16-16,-5-1-10 0,0 2-7 16,0 5-5-16,0 3 0 0,2 2 2 15,-2-1-3-15,6-2-1 0,0 0-3 16,4 0 0-16,1 1-5 16,3 1 2-16,0 1 0 0,9 2 0 15,2 2 1-15,6 4 0 0,3 0-1 16,1 1 12-16,3-2-6 0,-4 3-3 15,2-1 4-15,-4-3 2 0,-3 1-3 16,-3-3 1-16,-4 1 6 0,-3-4 12 16,-4 1 8-16,-1-6 9 15,0-2 15-15,-6 1-5 0,-3-1-15 16,-1 0-14-16,-3-2-9 0,-4-1-6 16,0-1-6-16,-3 0 0 0,0-3-4 15,1-1-46-15,1-2-5 0,3 2-14 16,2 1-11-16,5 0-24 15,2 2-27-15,6-3-99 0,0-1-125 16</inkml:trace>
  <inkml:trace contextRef="#ctx0" brushRef="#br0" timeOffset="105908.8219">17710 10154 585 0,'0'0'0'15,"0"0"105"-15,0 0-48 0,0 0 4 16,0 0-37-16,0 0-10 0,0 0 3 16,0 0 5-16,0 0-4 0,-27 208 2 15,27-208-3-15,0 0-4 16,2-11-7-16,2-6-12 0,4-5-61 16,-6-6-31-16,1-5 5 0,-2 0 18 15,-1-7 25-15,0 0 24 0,-2 3 5 16,1 7 23-16,1 8 47 15,-1 9 50-15,-1 6 36 0,-3 4-25 16,1 3-41-16,1 3-38 0,-1 2-30 16,-1 6-2-16,3-1-82 0,-1 1-1 15,3 4-61-15,5-2-115 0,5 0-121 16</inkml:trace>
  <inkml:trace contextRef="#ctx0" brushRef="#br0" timeOffset="106518.1881">17914 10193 472 0,'0'0'0'0,"0"0"215"16,0 0-117-16,0 0-21 0,0 0-42 16,0 0-23-16,0 0-6 0,0 0-5 15,0 0 0-15,-1 86 2 16,-5-73 9-16,0 1 11 0,5-2 4 16,-5 1-7-16,6-1-1 0,0-4-3 15,3 1-1-15,4-4-4 0,1-1-4 16,0-3 2-16,1-1 4 15,-1-2 0-15,1-4 4 0,-2-5 0 16,0-2-11-16,0-1-2 0,-1-2 1 16,-2-2-1-16,-2-3 1 0,-2-2 5 15,0 1-1-15,-8-1-5 0,-2 5-2 16,2 5-3-16,2 6 0 16,1 2-1-16,3 5 2 0,-4 0 0 15,1 0-7-15,2 3-3 0,0 1-2 16,3 2 8-16,1 1 0 0,5-1-2 15,5 1 4-15,-1-1-3 0,6 1 5 16,2-1 0-16,1 3 1 0,4 0-1 16,-1 3 11-16,0 1 6 15,-3 3-2-15,-3-1-3 0,-1 5-7 16,-3-2-3-16,-5 0 5 0,-1-1 4 16,-3-4-1-16,-1-1-3 0,-2-6-5 15,3 0-3-15,-1-3 2 0,-2-3 0 16,2 0-5-16,1-9-3 15,-2-3 7-15,4-4 0 0,1-1-1 16,-1 2 1-16,1 1 0 0,1 6-2 16,-1 2 3-16,2 6 12 0,-2 0 1 15,3 4-3-15,2 4 4 0,-2 2-9 16,2 0-2-16,-3 2-6 0,-1-3 3 16,2 0-1-16,2-3 0 15,0 2-62-15,0-2-5 0,0-2-49 16,-1-1 16-16,-3 1 21 0,1-2 10 15,-2 0-8-15,-1 1-23 0,-1-2-103 16,-2 2-150-16</inkml:trace>
  <inkml:trace contextRef="#ctx0" brushRef="#br0" timeOffset="110401.7935">20731 9417 502 0,'0'0'0'0,"0"0"71"0,0 0-45 0,0 0 4 15,0 0 9-15,0 0-7 16,0 0 8-16,0 0-6 0,-12 183-11 16,12-146 3-16,0-3 5 0,-3 1-5 15,-4 2-13-15,2 1-10 0,-3-4-1 16,-1 0 2-16,-1-7-2 0,1 0 1 16,1-6 1-16,0-5 0 15,2-2 1-15,2-6 0 0,3-4 1 16,1-2-1-16,0-2 0 0,0 0 12 15,0 0 20-15,0-5 9 0,0 1-4 16,1-5-24-16,3-2-11 0,2-6-5 16,5 1 1-16,3-3-2 0,7-6-1 15,2 3 0-15,1 0 0 16,1 4 10-16,-1 6 23 0,-1 6-4 16,-4 6-22-16,-1 0-2 15,-5 12-4-15,-2 5-1 0,-2 3 0 16,-5 3 11-16,0 1-2 0,-1-1 3 15,0-2-5-15,-1-9-8 0,7 0 2 16,-1-5 2-16,6-5-4 0,3-1 2 16,2-1 2-16,4-7-2 0,0-3 2 15,3-1 1-15,-3 3-5 0,-4 2 2 16,-3 5 19-16,-2 5-7 16,-5 7-4-16,2 10 5 0,-4 4 6 15,3 2-2-15,-3 3-6 0,-4-5-4 16,0-1-2-16,2-7-5 0,-2-7-1 15,4-1 0-15,-3-7 3 0,1-2-4 16,0 0 2-16,-1-3 1 0,2-9-4 16,-2-1-54-16,-4-5-15 15,0-5-67-15,0 0-17 0,-4-6 10 16,-2 0-68-16,4-1 15 0,2 3 97 16,0 4 97-16,0 4 8 0,0 3 119 15,0 1-3-15,0 7-37 0,0-3 1 16,0 6 19-16,0-4-29 0,0 4-15 15,0 2-1-15,0 2-28 16,2 1-27-16,3 0-6 0,2 4-8 16,6 3-66-16,5 4-98 0,3-5-57 15,0-1-87-15</inkml:trace>
  <inkml:trace contextRef="#ctx0" brushRef="#br0" timeOffset="110868.2173">21502 9808 565 0,'0'0'0'16,"0"0"59"-16,0 0-10 0,0 0 37 16,0 0-17-16,0 0-40 0,0 0-5 15,0 0 5-15,0 0-1 16,-33-9-1-16,22 9-9 0,-2 1-4 16,2 4-6-16,5 2-7 0,2-1-1 15,4 4 0-15,4 2-4 0,5 5 4 16,3 2 0-16,6 6 0 15,4 2 4-15,2 4 18 0,-2 6 18 16,0 0-8-16,-2 5-20 0,-7 1-8 16,-4-6 3-16,-6 1-3 0,-3-5 3 15,-3-2 0-15,-5 0 8 0,-2-4-2 16,-3-1-6-16,-1-1-6 0,-5-4 0 16,-2 1-2-16,-3-3-15 15,-5-6-1-15,-2 1 2 0,0-4 2 16,-1-1 9-16,6-4-1 0,4-2 0 15,7-3-1-15,5 0-1 0,4-6 4 16,6-7 3-16,0-3 0 0,11-10 0 16,7-6 0-16,8-6 2 15,8-2 1-15,11-7 3 0,2-1 12 16,9-1 14-16,4 0-3 0,0 3-3 16,-7 5-15-16,-7 7-9 0,-14 12-4 15,-12 6-105-15,-10 10-43 0,-10 2-25 16,-2 1-333-16</inkml:trace>
  <inkml:trace contextRef="#ctx0" brushRef="#br0" timeOffset="111689.8458">22247 9876 244 0,'0'0'0'0,"0"0"0"15,0 0 2-15,0 0 2 0,0 0 6 16,0 0 26-16,0 0 21 0,0 0 0 16,-6 0-13-16,5-1 1 0,0 0 2 15,-1-2-3-15,2 0-14 16,0 3-6-16,0-5-5 0,0 4-10 16,0-2-1-16,0 1-4 0,2 2-4 15,0 0 0-15,0 0 0 0,-1 0 1 16,-1 0-1-16,0 0-2 15,0-1 2-15,1-1 1 0,-1 2 0 16,1 0 4-16,-1 0 17 0,0 0 0 16,0 0-5-16,0 0-7 0,0 0-3 15,1 0 3-15,-1 0 7 0,0 0-6 16,0-1-8-16,0 1-5 16,0 0 1-16,0 0 1 0,0 0 0 15,0 0 0-15,0 0 4 0,0 0 0 16,0 0 4-16,0 0 4 0,0 0 5 15,0 0 0-15,0 0-8 0,0 0-5 16,0 0-2-16,0 0 1 0,0 0 4 16,-1 0 0-16,1 0 0 15,-1 0 2-15,1 0-2 0,0 0 3 16,-1-2-6-16,1 2 0 0,0 0 1 16,0 0-4-16,0 0 2 0,0 0-3 15,-1 0 0-15,1 0-15 0,0 0 0 16,0 0 0-16,0 0 11 15,0 2 0-15,0-2 1 0,0 0 2 16,0 0 2-16,0 0-2 0,0 1-1 16,0-1 2-16,0 0 0 0,0 0 0 15,0 0 5-15,0 0-4 0,0 0-1 16,0 0 0-16,0 2-48 16,0-1-66-16,0 1-94 0</inkml:trace>
  <inkml:trace contextRef="#ctx0" brushRef="#br0" timeOffset="112151.9756">22073 9488 602 0,'0'0'0'15,"0"0"119"-15,0 0-42 0,0 0-50 16,0 0-15-16,0 0-1 16,0 0 10-16,0 0 2 0,0 0 1 15,-6 224 4-15,6-176-6 0,0-4-7 16,-5-1-7-16,-1-8 1 0,0-5 1 15,0-4 2-15,-1-6-4 0,1-4-3 16,2-8 2-16,1-3-3 0,1-5-4 16,2 0 0-16,0-5 16 15,3-2 8-15,4-6-15 0,4 0-6 16,2-5-3-16,5 4 0 0,0 3 14 16,2 5 15-16,4 6 7 0,2 4-17 15,0 11 6-15,-2 9-9 0,-2 5-10 16,-4 3-3-16,-7-2 1 15,-3 0-2-15,-1-7-1 0,2-3-1 16,2-2 0-16,1-5-61 0,1 0-10 16,2-2-26-16,3-4-55 0,-2-4-81 15,-4-1-165-15</inkml:trace>
  <inkml:trace contextRef="#ctx0" brushRef="#br0" timeOffset="113015.2942">20855 11210 463 0,'0'0'0'0,"0"0"139"0,0 0-45 0,0 0-26 16,0 0-33-16,0 0 6 0,0 0 32 15,0 0-6-15,-6 134-34 16,2-85-15-16,-2 1-9 0,-9 1-2 16,0-6-5-16,-3-6-1 0,1-3 1 15,-3-6 0-15,6-6-3 0,0-3 2 16,4-6 2-16,3-3-5 16,6-5 2-16,1-1 0 0,12 0 0 15,7-1 24-15,7 1-8 0,10 1-1 16,8-2 2-16,2-2-4 0,6 0-1 15,-3-3 0-15,-4 0-6 0,0-3-5 16,-8-5 1-16,-4-1-2 0,-5-1 0 16,-6-5 0-16,-6-1 3 15,-5 0-2-15,0 0 4 0,-8 0 2 16,1 3 18-16,-3 2 12 0,-1 6-6 16,0 0-6-16,-3 5-11 0,-4 0-8 15,-4 5-11-15,0 8 3 0,-2 3 4 16,3 4-4-16,0 4-10 15,1-2-2-15,4 2-3 0,5 1 13 16,0-4 2-16,3-3-5 0,13-1 1 16,3-2-5-16,1-6 1 0,5-2 5 15,0-6 2-15,-3-1 3 16,4-7 0-16,-7-3 5 0,-1-5-5 16,-4-1 0-16,-3-2 18 0,-4-2-2 15,-3 1 2-15,-4 1 1 0,-4 1-6 16,-6 0-3-16,-1 6-6 0,-2 1-5 15,0 5 2-15,0 5-1 0,3 0-11 16,-1 3-28-16,1 4-29 0,2 1-89 16,5 0-20-16,2 3-102 15</inkml:trace>
  <inkml:trace contextRef="#ctx0" brushRef="#br0" timeOffset="113516.817">21677 11655 538 0,'0'0'0'0,"0"0"74"16,0 0-12-16,0 0-20 16,0 0-12-16,0 0 12 0,0 0 9 15,0 0-6-15,0 0-12 0,-4 126-7 16,10-107-9-16,-2-3-1 0,2-4 0 15,-2-3 4-15,2-2 4 0,-3-4 8 16,-1 0 1-16,0-3-9 0,1 0 7 16,4-5-6-16,0 0-8 0,2-4-8 15,1-1-1-15,-2-1-6 16,2 4 0-16,-2 3 7 0,-3 4 4 16,3 1-11-16,1 11 1 0,-4 4 0 15,2 4-3-15,-3 3 0 0,-2 0 6 16,2-3-8-16,-1-2 4 15,1-3 0-15,5-5-3 0,-1-1-1 16,2-6 3-16,3-2-2 0,0-1 2 16,1-4 2-16,-3-6-3 0,3 1 0 15,-1-3 9-15,-2 3 0 0,2-1 2 16,-3 6-2-16,-2-3-6 16,3 2 0-16,-2 2-1 0,1 0-4 15,2-2 1-15,-1-1 1 0,2 1-35 16,5-7 6-16,-3 3 0 0,4-7-3 15,-2 1 1-15,-3-1-5 0,3 3-36 16,-4 3-41-16,-3-1-68 0,-3 7-188 16</inkml:trace>
  <inkml:trace contextRef="#ctx0" brushRef="#br0" timeOffset="135826.7966">20708 10617 525 0,'0'0'0'0,"0"0"126"15,0 0-22-15,0 0-53 0,0 0-11 16,0 0 23-16,0 0-14 0,0 0-10 15,0-16-9-15,15 11-16 16,14-1-2-16,14-2-3 0,17 0 0 16,15-3-6-16,18-1-3 0,11-1 0 15,11 1 5-15,8 4-6 0,2-1 1 16,-3 4 0-16,-9 4 0 0,-9 1 2 16,-13 3 0-16,-12 5-4 15,-11 3 3-15,-12 0-1 0,-6-1 0 16,-12 0-10-16,-12-4 5 0,-9 0 3 15,-11-5 2-15,-6 1 0 0,0-2 0 16,-17 0 33-16,-9 0-18 0,-14-2-10 16,-19-2-2-16,-18-2-2 15,-20 2-2-15,-17-2-2 0,-13 1 0 16,-12 0 2-16,-3 0 2 0,5 1 4 16,11 0 18-16,12 0 9 0,12 1-19 15,10 2-10-15,8 1-1 0,15 1-1 16,13 2-2-16,15 1 2 15,13-2-1-15,18 3 0 0,17 0 0 16,27 0-52-16,25-1 53 0,28-1 3 16,23-3-3-16,22 0 1 0,12-1 2 15,14-2 10-15,4 1 13 0,-3 2 8 16,-7 1 18-16,-19 7-13 16,-17 7-32-16,-25-1-7 0,-23 1-2 15,-26 0-16-15,-25-1 5 0,-17 0-12 16,-28-1 13-16,-17 4 15 0,-16-1 1 15,-17-2-2-15,-12-2 1 0,-8-3 3 16,-11-4 5-16,-1 4-8 0,3-1-4 16,19 0 0-16,20 2 1 15,32-3-1-15,28-3 0 0,22 0-44 16,29 2-1-16,22-4 36 0,21 0 5 16,20-1-2-16,14 5-8 0,9 6-42 15,0 4-190-15,-8 3-272 0</inkml:trace>
  <inkml:trace contextRef="#ctx0" brushRef="#br0" timeOffset="145977.9578">14617 13416 327 0,'0'0'0'0,"0"0"8"0,0 0-4 15,0 0 12-15,0 0 0 0,0 0 2 16,0 0-5-16,0 0 8 0,-1 32-6 16,1-21 0-16,0 0 7 15,1 0-6-15,1-1 2 0,0 4 6 16,0 2-2-16,2 0-7 0,-2 6-7 15,3 1-5-15,-2 0-1 0,0 2-1 16,0 0 0-16,0-1-1 0,-3 1 0 16,0-2 2-16,0 0-2 15,0 4 0-15,-5-1 0 0,3 4 0 16,-1-5 0-16,-3 3 0 0,1 0-10 16,-2-3 4-16,5-2 0 0,-6-1 2 15,4-3 4-15,0-3 0 0,-2-5-1 16,5 0 1-16,-2-4 0 15,0-2 0-15,1 0 0 0,1-4 0 0,-1 0 2 16,1-1-2-16,1 0 0 16,-1 0 10-16,1 0 0 0,0-3-7 15,0-2-1-15,0 1 0 0,0-3-2 16,0-2 0-16,0-1 1 16,-1-3-1-16,1-2 5 0,0-2 4 15,0-5 3-15,0-3 9 0,0-1 15 16,0-3-4-16,0 0-6 0,1 2 0 15,-1-5-5-15,0 3-1 0,0-4 3 16,0-2-2-16,0-1-6 0,4-2-5 16,5-3 0-16,3-4-3 15,7 1 0-15,-2-7 2 0,7 2 4 16,4-4 7-16,4 0 6 0,-2-1 7 16,3 4 4-16,2 4-8 0,-5 3-5 15,-3 9-5-15,-5 8-7 0,-5 5-5 16,-4 9-6-16,-5 7 1 15,-4 5-2-15,-3 0 0 0,2 4-5 16,2 9 6-16,-3 3 0 0,1 3-1 16,-2 2 0-16,-1 0 1 0,0-1-1 15,-4 2 2-15,-4-1-2 0,-4-1 0 16,-4 1 3-16,-4 1-4 16,-3 2 2-16,2 1 0 0,-1-3-1 15,5 0-30-15,-2-6 5 0,6-4-19 16,3-1-13-16,6-4-46 0,4 3-112 15,1-7-58-15</inkml:trace>
  <inkml:trace contextRef="#ctx0" brushRef="#br0" timeOffset="147472.975">7990 14581 359 0,'0'0'0'0,"0"0"-1"0,0 0 7 16,0 0 20-16,0 0 6 0,0 0-4 15,0 0 15-15,0 0 14 0,-5-17-19 16,5 14-11-16,0 1-9 0,6-2 4 16,6 0 1-16,3-1-4 15,4 0-4-15,4 5-3 0,4 0-5 16,2 2-3-16,-2 6-2 0,1 0-1 15,-4 6 2-15,-6-4 0 0,-3 4 0 16,-2 1 0-16,-6 2 3 0,-3 3 3 16,-2 2-3-16,-2-2-4 0,-3 1 1 15,-6-2-2-15,-4 0-2 16,-2 0-7-16,-4 1 5 0,-2-1 2 16,-1 0 1-16,-2 1 0 0,1-1 0 15,-2 3 3-15,4 1 4 0,0-3 1 16,3 3 0-16,5-5-1 0,3-3-3 15,6-2-2-15,1-3-1 16,3-2-2-16,6 1-1 0,3-1 4 16,10 0 1-16,0 1 1 0,5-2 2 15,3 0 1-15,2-2-2 0,0-4-1 16,-3-1-2-16,0 0 0 16,-2 0-2-16,-6-1 0 0,-2-4-62 15,-3-2-16-15,-6-1-21 0,-4-4-45 16,-3 2-12-16</inkml:trace>
  <inkml:trace contextRef="#ctx0" brushRef="#br0" timeOffset="147670.7196">7958 14782 413 0,'0'0'0'16,"0"0"75"-16,0 0-2 0,0 0-2 15,0 0-11-15,0 0-15 16,0 0 7-16,0 0 2 0,0 0-12 16,195 55-24-16,-165-46-14 0,3 1 0 15,-3-4-8-15,3 1-119 0,0-5-72 16,-2-2-146-16</inkml:trace>
  <inkml:trace contextRef="#ctx0" brushRef="#br0" timeOffset="147987.3968">8719 14840 505 0,'0'0'0'16,"0"0"-31"-16,0 0 82 0,0 0 13 16,0 0 1-16,0 0-17 0,0 0 6 15,0 0-14-15,0 0-9 0,-68-24-2 16,52 29-15-16,0 5-8 0,-2 0-4 15,3 1-2-15,-2 2 0 16,4 1 1-16,1 0-1 0,4 4 0 16,1 1-1-16,3-2 1 0,4 1-3 15,0 0 3-15,8-2 0 0,2-2-2 16,3-1 2-16,3-2 7 0,2-1 0 16,1-2 0-16,0-1 0 15,0-3-5-15,-2-2 0 0,-1-2-3 16,-3-4-26-16,0-4-55 0,-2-3-28 15,-1-2-45-15,1-8-58 16</inkml:trace>
  <inkml:trace contextRef="#ctx0" brushRef="#br0" timeOffset="148169.8687">8774 14807 564 0,'0'0'0'0,"0"0"73"0,0 0 2 15,0 0 1-15,0 0-39 0,0 0-12 16,0 0-2-16,0 0-14 0,0 0-3 15,-189 86-1-15,166-64-4 16,4 1 0-16,4-2-2 0,5 0 2 16,5-2-2-16,5-2-23 0,4-1-10 15,4-3-22-15,5-4-50 0,5-4-14 16,5-5-33-16</inkml:trace>
  <inkml:trace contextRef="#ctx0" brushRef="#br0" timeOffset="148434.4156">8937 14929 492 0,'0'0'0'16,"0"0"123"-16,0 0-52 0,0 0-17 15,0 0-23-15,0 0-3 16,0 0 6-16,0 0-5 0,0 0-8 16,16 101-8-16,-27-92-3 0,0 0 0 15,2-3 4-15,0-4 0 0,1 0-6 16,2-2-2-16,3 0-3 15,3-7 3-15,0-7 2 0,11 1-6 16,6-4-1-16,3-6-2 0,6 1 2 16,3-3 17-16,3 3-5 15,0 3-3-15,-3 3-4 0,0 8-6 16,-6-2 0-16,-4 7-103 0,-3 2-87 16,-5 1-53-16,-4 0-246 0</inkml:trace>
  <inkml:trace contextRef="#ctx0" brushRef="#br0" timeOffset="148771.3314">9403 14840 663 0,'0'0'0'0,"0"0"4"16,0 0-4-16,0 0 14 0,0 0-13 16,0 0-2-16,0 0 2 0,0 0 10 15,0 0 7-15,-52 164 22 0,59-146 7 16,0-3 2-16,1-3-16 0,3-3-17 16,-1-6-6-16,1-3 1 15,3-5 15-15,-2-8 10 0,2-9 5 16,0-3-9-16,-2-5-7 0,-4 4-4 15,-2-2 5-15,-6 7 3 0,0 4-3 16,-3 6-19-16,-3 9-3 0,1 2-8 16,-5 11-144-16,0 4-9 15,-1 5-199-15</inkml:trace>
  <inkml:trace contextRef="#ctx0" brushRef="#br0" timeOffset="149261.7679">9832 14766 332 0,'0'0'0'0,"0"0"109"16,0 0-16-16,0 0-24 0,0 0-42 15,0 0-20-15,0 0 41 0,0 0 10 16,72 14-21-16,-42-9-6 0,-3-1 0 15,3 2-16-15,-2-2-10 0,2 1-6 16,-1-4-38-16,1-1-55 0,-1 0-95 16,-6-7-23-16</inkml:trace>
  <inkml:trace contextRef="#ctx0" brushRef="#br0" timeOffset="150193.9435">10445 14704 620 0,'0'0'0'0,"0"0"29"15,0 0 27-15,0 0-10 0,0 0-36 16,0 0-6-16,0 0 10 16,0 0-6-16,0 0-4 0,-138 93 3 15,112-65-1-15,6 5-4 0,5-4-2 16,4-1 0-16,7 0 0 0,3-5-2 15,1 1 2-15,5-5 0 0,7-5 0 16,3-2 16-16,1-4 1 0,2-5 10 16,-1-3-5-16,3-9-5 15,1-4 0-15,1-9 0 0,2-6 2 16,0-7 3-16,1-5 3 0,-2-3 3 16,1-5-5-16,-2-3-12 0,-2 0-2 15,-1-1-1-15,-5 0 4 0,-3 4-3 16,-3 1-5-16,-4 4 0 15,-1 5-2-15,1 3-2 0,-2 9 0 16,0 7 4-16,-1 6 2 0,0 7 5 16,-1 6 2-16,0 0 2 0,0 3 1 15,-2 10-15-15,-2 8-1 0,-4 6 0 16,-1 10 1-16,0 1-1 0,0 6-6 16,0 4-2-16,2-2 0 15,-2-2 0-15,6 1 0 0,1-2 3 16,2-5 3-16,0 0 2 0,0-9 0 15,3 1-1-15,5-8 1 0,2-4 0 16,1-5-5-16,3-6 4 0,-2-4 0 16,3-1 2-16,2-2 0 15,0-7-1-15,2-7 0 0,0-2 6 16,-3 1-6-16,1-1 0 0,-5 6 8 16,0 4 8-16,-6 1-6 0,-1 5-7 15,-1 8-4-15,-4 5 2 0,0 4 5 16,0 6-4-16,-9-1-3 0,3 2-16 15,-4-3 4-15,1-2 10 16,5-5 4-16,-2-4-2 0,6-4-3 16,0-1-2-16,0-4-7 0,5-1 5 15,0-1 6-15,3-7 1 0,2-1 2 16,-2-1-1-16,2-1 1 0,2 3 7 16,-1-7-4-16,0 5-1 15,2-1-2-15,1-3 0 0,0-1-1 16,-1 1 0-16,-1-2 0 0,-1 5-18 15,-4 0 14-15,-5 5 4 0,-1 5 0 16,-1 0 5-16,0-1 14 0,0 2 7 16,0 0-11-16,2 0-11 15,-1 3-6-15,-1 1 2 0,0 4 0 16,1-2 0-16,2 3 0 0,-2-1 0 16,4 0 0-16,-5-1 0 0,2-1 0 15,2 2 0-15,-1-2 3 0,5 1 3 16,-3 0-6-16,4-3 0 15,0 1 4-15,-2-1-3 0,4-2 0 16,0-1 1-16,-1-1-2 0,2 0 0 16,-2 0-11-16,0 0 5 0,-5 0 6 15,4 2 0-15,-3-1-39 0,-3-1 16 16,-1 0-11-16,2 0-35 16,-2 0-8-16,1 0-45 0,0 0-92 15,-3-3-43-15</inkml:trace>
  <inkml:trace contextRef="#ctx0" brushRef="#br0" timeOffset="150502.4509">11137 14823 609 0,'0'0'0'0,"0"0"3"0,0 0 24 15,0 0 12-15,0 0-15 16,0 0-8-16,0 0 16 0,0 0-12 16,33 46-1-16,-22-21 23 0,-1-1-5 15,3-1-14-15,-2-2-11 0,2 0-4 16,1-4-5-16,2 1-1 0,-3-1-4 15,-1-5-35-15,0-3-35 0,-2-3-82 16,-1-4-53-16,-2-2-80 0</inkml:trace>
  <inkml:trace contextRef="#ctx0" brushRef="#br0" timeOffset="150644.8774">11382 14933 734 0,'0'0'0'0,"0"0"105"16,0 0-39-16,0 0-16 0,0 0-31 15,0 0-11-15,0 0-5 16,0 0-2-16,0 0-1 0,-158 269 0 16,135-235-109-16,-4-4-125 0,0 0-72 15</inkml:trace>
  <inkml:trace contextRef="#ctx0" brushRef="#br0" timeOffset="151135.5195">9575 16026 628 0,'0'0'0'0,"0"0"61"0,0 0 32 16,0 0-2-16,0 0-61 0,0 0-17 15,0 0-10-15,0 0-6 16,394 0-56-16,-351 0-67 0,-6-3-49 16,-4-3-108-16</inkml:trace>
  <inkml:trace contextRef="#ctx0" brushRef="#br0" timeOffset="151957.3635">10529 15860 656 0,'0'0'0'16,"0"0"40"-16,0 0 14 16,0 0-9-16,0 0-27 0,0 0-17 15,0 0 0-15,0 0-2 0,0 0 1 16,-127 51 0-16,107-31 2 0,4 1 2 15,-1 1 7-15,4 0-2 0,2-4-7 16,6 1 0-16,1-4-2 0,4-1 0 16,3-3-1-16,1-3 1 15,4-2 0-15,-1 0 0 0,2-3 4 16,2-1 0-16,3 0 3 0,0 0-3 16,0-2-4-16,-2 2 0 0,0 0 3 15,1 1-2-15,-3-2-2 0,0 0-2 16,-4-1-12-16,1 0 7 15,0-3 3-15,-2-3 4 0,4-3 2 16,-1-3-1-16,-1 4 0 0,3-1 0 16,1-1 8-16,-3 2 8 0,0-1-4 15,-1 2-1-15,2 0 2 0,-1 1-3 16,-4 1 6-16,0-1 2 0,1 1-2 16,-3-4-1-16,-2-2 0 15,0 2-5-15,0-2-2 0,0 2 5 16,-2-3 0-16,-3 1 0 0,1 0 4 15,2 4-1-15,0 2 1 0,-1 3 12 16,1 2-1-16,2 0-10 0,0 0-12 16,0-2-4-16,0 2-2 15,0 0 0-15,0 0-1 0,0 2 1 16,0-1 1-16,0 2-1 0,0 1 0 16,6 2 0-16,-2 6-1 0,4-2 1 15,-2 6 0-15,2 3 0 0,-1 2 1 16,-1-2-1-16,3 0 0 0,-1-1 3 15,-1-1-2-15,3-2 4 16,1-1-4-16,-1-3 1 0,1-1-1 16,0 0 1-16,0-3-4 0,2 2-23 15,-3-3-20-15,0-2-16 0,1-1-7 16,-5-3-13-16,3 0-39 16,-1 0-6-16,-2-2-1 0,1-3-57 15,-4-3-156-15</inkml:trace>
  <inkml:trace contextRef="#ctx0" brushRef="#br0" timeOffset="152252.0223">10865 15677 797 0,'0'0'0'0,"0"0"-2"0,0 0 4 16,0 0 23-16,0 0-1 0,0 0-4 15,0 0-8-15,0 0-3 16,0 0 3-16,21 125 13 0,-16-78-6 16,1 2-5-16,2-4 13 0,1-3-7 15,2-4-10-15,-2-6-4 0,1-3 1 16,-1-4-3-16,0-5-3 0,-3-1 0 16,2-5 0-16,-2-1 0 15,-1-2 1-15,-3-5-2 0,0-5 0 16,-1 0-16-16,-1-1-24 0,0 0-32 15,1-4 0-15,-1-7-16 0,4-6-101 16,1 0-25-16</inkml:trace>
  <inkml:trace contextRef="#ctx0" brushRef="#br0" timeOffset="152543.764">11054 15676 706 0,'0'0'0'16,"0"0"161"-16,0 0-86 15,0 0-12-15,0 0-20 0,0 0-30 16,0 0-10-16,0 0-3 0,0 0 0 16,9 130 4-16,1-82-5 0,-2-3 2 15,-3-1 2-15,0-2-4 0,-3-4 2 16,4-6 4-16,1-2-6 0,1-4 2 16,1-2 1-16,0-4-3 15,-2-2 2-15,0-4-2 0,-4-4-31 16,-3-2 5-16,0-4-4 0,0-2-8 15,0-2 15-15,-3 0 18 0,-5-6-42 16,-5-2-33-16,-1-3-13 0,-2-7-13 16,0-2 3-16,-4-4-84 15</inkml:trace>
  <inkml:trace contextRef="#ctx0" brushRef="#br0" timeOffset="152944.4126">10843 15973 603 0,'0'0'0'16,"0"0"26"-16,0 0-25 0,0 0 176 16,0 0-121-16,0 0-23 0,0 0-17 15,0 0-5-15,0 0-7 0,237-18 0 16,-201 18-2-16,-3 0-2 0,-1 0 0 16,0 0 0-16,-7 0-19 15,-1 0 16-15,-7 1 3 0,-2-1 0 16,-1 3-2-16,-2-3 4 0,0 0 3 15,-2-1 5-15,-2-2-4 0,-5 2-6 16,-3-1 0-16,0 2 6 0,0 0 15 16,0 0 38-16,-2 0-13 15,-8 0-26-15,0 4-22 0,-1 3-2 16,-1 7 1-16,1-1 4 0,0 1-1 16,3-1 0-16,2 1 0 0,3-2 1 15,3 0-1-15,-2-2-2 0,2-4 2 16,0-2-5-16,1-2-4 15,6-2-11-15,3 0 16 0,-1 0 7 16,2 0-2-16,0 0 2 0,3-2 6 16,-2 2 1-16,6 2-7 0,-4 5 1 15,-1 2-2-15,2-2-3 0,-3-1-20 16,1-1-44-16,-1-3-47 16,3-2-9-16,-3-3-11 0,4-5-66 15,-1-3-117-15</inkml:trace>
  <inkml:trace contextRef="#ctx0" brushRef="#br0" timeOffset="153301.4268">11810 15927 253 0,'0'0'0'0,"0"0"37"15,0 0 16-15,0 0 2 16,0 0 3-16,0 0 41 0,0 0-12 16,0 0-10-16,0 0-32 0,-125-15-36 15,118 27-7-15,-1 0 6 0,4 1 13 16,-1 3-15-16,3-2-4 0,2 5-1 16,0 0 1-16,0-3 2 15,7 3 8-15,-2-3 3 0,3 0-7 16,-1-1 1-16,0-3 9 0,0-2 1 15,0-4-5-15,0 0-2 0,1-3 3 16,-2 0-4-16,2-3-9 0,0 0-2 16,1-2 0-16,-1-6-75 0,3 2-30 15,0-8-15-15,1 1-23 16,-1-4 7-16,1-6 20 0,-1 1-45 16</inkml:trace>
  <inkml:trace contextRef="#ctx0" brushRef="#br0" timeOffset="153800.7225">11893 15512 457 0,'0'0'0'0,"0"0"197"15,0 0-110-15,0 0-6 0,0 0-37 16,0 0-12-16,0 0-23 0,0 0-7 16,0 0-1-16,-16 58-1 15,17-15 0-15,4 6 0 0,1 0 0 16,1 0 19-16,2-1-2 0,0-2-5 15,-1-2 2-15,0-2-9 0,-1-2 7 16,-3-3-3-16,-3-5-6 0,0-6-1 16,-1-3-1-16,0-5 2 15,-1-5-3-15,-1-5 0 0,-1-3 10 16,-3-4-6-16,3-1 7 0,-2-8 2 16,0-4-12-16,0-6 0 0,4-4 6 15,1-6-6-15,0-4 3 0,7-6 1 16,3 0 3-16,4-1 2 15,4 0 8-15,2 4 5 0,-2 0 10 16,3 6-4-16,-1 7-6 0,-1 4-7 16,-4 11-11-16,-3 6-7 0,-1 2 1 15,-5 11 1-15,0 5 0 0,-4 4 0 16,-1 4 1-16,-1 1-2 0,-1 2 2 16,-6-1 1-16,1-1-2 15,-2-2 0-15,0-1-1 0,7 0-2 16,1-4 0-16,8-2-10 0,3-2-3 15,5-1 10-15,3 0 5 0,1 1-2 16,0 1-1-16,0 3-32 0,-3-2-34 16,-2-1 35-16,-2-2-9 15,1-3-58-15,0-2-58 0,-2-3-49 16,-3-3-314-16</inkml:trace>
  <inkml:trace contextRef="#ctx0" brushRef="#br0" timeOffset="154906.7083">7084 14805 403 0,'0'0'0'16,"0"0"38"-16,0 0 26 0,0 0-6 16,0 0-6-16,0 0 0 0,0 0-5 15,0 0-3-15,0 0-9 0,184 13-8 16,-169-13-5-16,-3 0-8 0,-1 0-9 15,-4 0-3-15,1 0-2 16,-1 0 0-16,-3 0-47 0,1 0-20 16,-2 0-29-16,-2 0-34 0,-1-3 30 15,0 2-38-15,-1-1-131 0</inkml:trace>
  <inkml:trace contextRef="#ctx0" brushRef="#br0" timeOffset="155338.0369">7399 14715 384 0,'0'0'0'16,"0"0"69"-16,0 0-11 15,0 0-33-15,0 0-24 0,0 0 1 16,0 0 14-16,0 0 10 0,45 26 5 15,-27-13 6-15,1 1 12 0,-2 3-2 16,-2-1-20-16,-4-1-10 0,-2 0-6 16,-6 1-1-16,-3-1 3 15,0 2 18-15,-10 0 3 0,-7 2-16 16,-5-1-11-16,-5 3-4 0,-1-4-1 16,-4-1-4-16,2 1-18 0,1-1-45 15,6-1-40-15,5-2-46 0,8 0-82 16</inkml:trace>
  <inkml:trace contextRef="#ctx0" brushRef="#br0" timeOffset="156226.9457">13222 15873 503 0,'0'0'0'0,"0"0"81"15,0 0 9-15,0 0-46 0,0 0-9 16,0 0-5-16,0 0-5 0,0 0-10 16,0 0-6-16,77 25 3 0,-77-22 9 15,0-2 14-15,-1 1 2 0,-5 0-12 16,-5 0-5-16,-3 1-8 0,-6-2-8 15,-3-1-3-15,-1 5 2 16,-4-4-1-16,-1-1-2 0,1 2 0 16,0-2 2-16,-1 0-2 0,6 0 0 15,2 0 0-15,3-2-11 0,2-1-1 16,2 0-2-16,5 2-16 16,-1-1 14-16,4-1-2 0,4 1-12 15,-4 2-13-15,4-3-6 0,2 1-5 16,0 2-54-16,3-3-46 0,2 2-82 15</inkml:trace>
  <inkml:trace contextRef="#ctx0" brushRef="#br0" timeOffset="156548.7587">13004 15811 548 0,'0'0'0'0,"0"0"17"15,0 0 19-15,0 0 35 0,0 0-11 16,0 0-17-16,0 0 8 0,0 0-8 16,0 0-11-16,-58-10-12 0,38 20-12 15,-4 2-6-15,-4 2 0 0,-2 3 1 16,1-2-2-16,-3 3-1 0,3-1 0 16,2 2 1-16,1-2-1 15,0 2-5-15,1-1-11 0,0 1 3 16,5-4 8-16,4 0 3 0,4-2-1 15,7-2 2-15,6-2-7 0,16 1-3 16,10-2 5-16,6-2 2 0,6-4 1 16,8-2 4-16,2 0-1 0,4-4 0 15,3-5 0-15,1-2-1 16,-3-1-132-16,4-4-86 0,-6 1-187 16</inkml:trace>
  <inkml:trace contextRef="#ctx0" brushRef="#br0" timeOffset="157755.9882">15219 13141 411 0,'0'0'0'16,"0"0"63"-16,0 0-14 0,0 0 10 16,0 0-16-16,0 0-29 0,0 0 6 15,0 0 11-15,0 0-5 0,6 74-7 16,-3-46 5-16,-1 1-1 0,-2 4-6 15,0-2-2-15,-4 1-3 16,1-6-6-16,-5 2-1 0,4-9-3 16,-1-3 0-16,1-8 11 0,-2-7 12 15,3-1-1-15,2-4 11 0,1-11-26 16,1-9-5-16,10-8 2 0,3-4 1 16,12-7 4-16,4 0-2 15,9 2-1-15,4 2 1 0,4 2 3 16,0 5-3-16,-2 9-6 0,-1 5-3 15,-8 8 0-15,-3 5-84 0,-5 3-24 16,-6 2-11-16,-1 4-35 0,-6 3-84 16</inkml:trace>
  <inkml:trace contextRef="#ctx0" brushRef="#br0" timeOffset="158039.487">15853 13047 638 0,'0'0'0'0,"0"0"63"16,0 0-7-16,0 0-16 0,0 0-18 16,0 0 9-16,0 0 20 0,0 0-32 15,0 0-15-15,-130-17-1 16,102 28 7-16,1 5 9 0,-4 2 7 16,5 2-3-16,1 1-6 0,6 3-9 15,7-3-4-15,8 3-3 0,4-1-2 16,2-3 1-16,11 2 0 0,5-4 0 15,5-1 1-15,1-5 1 0,-1 0-2 16,1-3 0-16,-2-2 0 0,-3-3-100 16,1 0 4-16,0-4-23 15,-1 0-56-15,-3-1-23 0</inkml:trace>
  <inkml:trace contextRef="#ctx0" brushRef="#br0" timeOffset="158227.0852">15959 13200 498 0,'0'0'0'16,"0"0"106"-16,0 0-24 0,0 0-22 16,0 0-10-16,0 0 1 0,0 0-6 15,0 0-19-15,0 0-19 0,-178 30 0 16,156-13-5-16,0 5-1 0,1 0 0 16,7-3-2-16,2-1-30 15,3-3-21-15,9-6-12 0,0 0-53 16,16-6-12-16,2-3-23 0,6-2-180 15</inkml:trace>
  <inkml:trace contextRef="#ctx0" brushRef="#br0" timeOffset="162050.418">15737 13347 251 0,'0'0'0'15,"0"0"100"-15,0 0 2 16,0 0-10-16,0 0 3 0,0 0 3 0,0 0-25 16,0 0-36-16,-3-15-17 15,4 17-15-15,2 5 4 0,1 3-5 16,0-2 0-16,0 1-1 0,5 1 0 15,1 1 1-15,2 0 1 0,3-3 3 16,2-2 0-16,-2-6 4 0,-2 0-1 16,5 0 0-16,-5 0-8 15,1 0-2-15,1-4 0 0,-2 1-2 16,-2 1-226-16,-1-4-88 0</inkml:trace>
  <inkml:trace contextRef="#ctx0" brushRef="#br0" timeOffset="162506.4363">16512 13033 734 0,'0'0'0'0,"0"0"89"16,0 0 7-16,0 0 5 0,0 0-83 15,0 0-23-15,0 0 5 16,0 0 0-16,0 0-2 0,-119 44 2 16,99-28 0-16,3 0 0 0,3 5 5 15,-1 1-2-15,6-1-6 0,3 3 4 16,4-1-2-16,2-2-1 0,4-1 1 16,7-1 2-16,3-2 36 15,2-3-28-15,0 0-5 0,2-6-2 16,0-1 2-16,0-3-2 0,1-1-2 15,-1 2 0-15,0-5-17 0,2 0-57 16,-3-5-28-16,1-1-33 0,-4-2-183 16</inkml:trace>
  <inkml:trace contextRef="#ctx0" brushRef="#br0" timeOffset="162765.889">16712 13203 809 0,'0'0'0'0,"0"0"5"15,0 0 54-15,0 0-14 16,0 0-11-16,0 0-10 0,0 0 7 16,0 0 7-16,0 0-3 0,-4 152-29 15,4-149-4-15,0-2-3 0,0-2-53 16,3-12-25-16,3-6-53 16,0-10-61-16,4-4 10 0,2-3 76 15,0-1 107-15,-3-2 0 0,-4 2 129 16,-5 4-58-16,-1 8 31 0,-5 5 35 15,-1 10-37-15,5 2-36 0,-1 5-41 16,-1 3-19-16,0 0-8 0,0 0-115 16,-3 8-49-16,3 1-136 0</inkml:trace>
  <inkml:trace contextRef="#ctx0" brushRef="#br0" timeOffset="163088.3778">17020 13096 459 0,'0'0'0'16,"0"0"-7"-16,0 0 71 0,0 0-4 15,0 0 8-15,0 0-3 0,0 0-26 16,0 0 6-16,0 0 8 16,-53-23-7-16,49 29-14 0,1 4-15 15,3 2-14-15,5 1 3 0,3 4 1 16,3-1 9-16,4 3 8 0,0 0 0 15,2-2 9-15,0 2-10 0,-5-1-7 16,-1-2-7-16,-3 0-5 0,-5-4-2 16,-3-1 2-16,0 2 5 15,-9-6 30-15,-2 2-13 0,-1 1-17 16,-5-3-7-16,0 1 2 0,-6-4 0 16,3-3-8-16,2-1-47 0,2 0-25 15,8 0-36-15,1 0-4 0,2-3-75 16,3-2-229-16</inkml:trace>
  <inkml:trace contextRef="#ctx0" brushRef="#br0" timeOffset="163368.8334">17356 13209 840 0,'0'0'0'16,"0"0"-2"-16,0 0 6 0,0 0 10 15,0 0 10-15,0 0-8 0,0 0-14 16,0 0 5-16,0 0-3 0,-35 139-8 16,33-139 5-16,2-9-2 15,0-10-201-15,0-8-74 0,2-5 103 16,5-2 141-16,0-3 38 0,0-3 55 16,-3 4 27-16,-3 0-76 0,-1 5 2 15,0 11 12-15,0 5-10 0,0 9-11 16,-3 5-4-16,-1 4 0 0,-1 7-2 15,0 7-94-15,2 5-86 16</inkml:trace>
  <inkml:trace contextRef="#ctx0" brushRef="#br0" timeOffset="163872.6952">17595 13169 706 0,'0'0'0'0,"0"0"111"16,0 0-81-16,0 0-18 0,0 0 5 15,0 0-5-15,0 0-9 0,0 0-6 16,0 0 2-16,-70 105 1 0,59-82 0 16,6-2 0-16,1 0-7 15,4-5 5-15,5-3 4 0,2-3 8 16,3-2 18-16,3-5-7 0,0-3-2 16,1 0 19-16,3-6 11 0,-2-3-10 15,-1-3-11-15,-2-2-10 0,-4-1-4 16,-1 0-3-16,-6-3 1 0,-1 2-2 15,0-2-3-15,0-1-1 16,0 0-3-16,-5 0-4 0,1 3-3 16,0 3-24-16,1 6-5 15,3 6 11-15,0 1-3 0,0 0-17 0,0 0 4 16,3 5 9-16,3 1 25 16,3 2 5-16,2 3-1 0,3 1 0 15,-2 4 0-15,0 1 3 0,-1 2 4 16,-2 1 5-16,0 1 4 0,-3-2-12 15,-1-1 5-15,-2-4-4 0,-2-1-3 16,1-4 2-16,-1-5-2 0,0-1-1 16,1-3 3-16,2-1 2 15,1-7 6-15,6-2-2 0,0 1-9 16,0 3-2-16,0 1 2 0,0 5 25 16,-2 7 0-16,0 2 19 0,0 7-21 15,-1 0-21-15,2 0 1 0,-2 0-8 16,0-4-103-16,-2 1-20 15,2-4-38-15,1-5-144 0,1-1-106 16</inkml:trace>
  <inkml:trace contextRef="#ctx0" brushRef="#br0" timeOffset="186343.582">20477 13908 226 0,'0'0'0'0,"0"0"0"15,0 0 13-15,0 0 26 16,0 0 43-16,0 0-26 0,0 0 8 16,0 0 8-16,-36-36 10 0,35 30-11 15,1 1-3-15,-1 0-17 0,0 4-13 16,0 1-14-16,1 0-14 0,0 3-9 15,1 5-2-15,4 9 2 16,-2 2 19-16,-1 6-8 0,-2 4-3 16,-2 1 4-16,-6-2 8 0,-3 2-2 15,0 2 4-15,0 0-12 0,-3 3-4 16,-1 0-6-16,-2-4-1 16,2 1 0-16,1-4 4 0,1-4-4 15,4-1 0-15,1-2 0 0,2-2-1 16,4-3 2-16,2 2-1 0,2-5 0 15,7-1 0-15,8-5 8 0,-1-3 4 16,12-4 6-16,2 0-8 0,3-8-3 16,2-1 2-16,3-2-5 0,-3-3-2 15,0 2-2-15,-3 4 0 16,-3-4-14-16,0 3 10 0,-6-1-5 16,-3 1-11-16,-3 1-10 0,-1 1-12 15,0-3 9-15,-4 2 22 0,1-3 5 16,-2 3 1-16,-2-2 8 0,-1 5-2 15,-5-2 1-15,-1 1 17 16,-2 3 14-16,0 3 14 0,0-1-4 16,0 1-13-16,-3 0-17 0,-5 6-10 15,-2 5 5-15,-2 3-13 0,-1 2 8 16,3 4-2-16,0 0-1 0,5 0 0 16,4 1 4-16,1-2-5 15,2 1 2-15,8-5 0 0,0-3-2 16,5-3 2-16,-2-5 7 0,5-2 5 15,-2-2 9-15,5-6-1 0,-1-3-1 16,0-9-6-16,-1-1-5 0,-2-4-4 16,-3-4 3-16,-3 3 1 15,-6 2-3-15,-5 3 2 0,0 8-4 16,-4 0-1-16,-8 6 0 0,-3 2-5 16,-2 3-12-16,-3 1-7 0,6 6-16 15,1 2-39-15,4-1-26 0,8 2-40 16,1 0-149-16,0-5-149 0</inkml:trace>
  <inkml:trace contextRef="#ctx0" brushRef="#br0" timeOffset="186837.0914">21216 14122 361 0,'0'0'0'16,"0"0"137"-16,0 0-56 0,0 0-8 15,0 0-18-15,0 0-17 0,0 0-19 16,0 0-17-16,0 0 32 15,13-1-1-15,-12 26 6 0,6 2-6 16,-5 3-3-16,2 1-3 0,2-4-5 16,-2 1-10-16,3-8-8 0,-3-5 4 15,3-2-2-15,-1-5 3 0,2-6 4 16,1-2 0-16,3 0 5 16,3-6-5-16,3-5-4 0,0-4-4 15,0-1-1-15,-6 2-1 0,-2 3-1 16,-4 9 0-16,-2 2-4 0,-1 8-10 15,-1 8 17-15,3 3 0 0,0-1-3 16,1-2 1-16,0-4-2 0,6-8-2 16,9-4-3-16,7-1 4 0,1-16 0 15,5-3-36-15,0-4 25 16,-1-3-4-16,-2 1 15 0,-5 1 0 16,-5 8-11-16,-8 3-37 0,-6 6-26 15,-1 6-5-15,-4 0 4 0,-1 2-110 16,-1 0-276-16</inkml:trace>
  <inkml:trace contextRef="#ctx0" brushRef="#br0" timeOffset="187654.3179">18545 13595 387 0,'0'0'0'0,"0"0"134"16,0 0-67-16,0 0 6 0,0 0-30 16,0 0-20-16,0 0-17 15,0 0-8-15,0 0-7 0,30-2 0 16,-11 15 18-16,2 3 6 0,2 5-9 15,4 5 8-15,1 2 6 0,4 5 26 16,5 2-24-16,5-3-4 0,3 1 10 16,4-1-2-16,4-4-11 15,-2-2-12-15,4-2-1 0,0-5-2 16,1-1 0-16,2 1 18 0,0-5-2 16,0 1-2-16,0 0-10 0,-3-1-2 15,-1 1-2-15,-5-1 0 0,-8 0 6 16,-5-2-8-16,-9-2-10 15,-6 1-7-15,-4-5 1 0,-7-2 6 16,-5-1-11-16,-3-3-24 0,-2 0 7 16,0 0 3-16,0-4-43 0,-5-5-183 15</inkml:trace>
  <inkml:trace contextRef="#ctx0" brushRef="#br0" timeOffset="187850.792">19566 13915 548 0,'0'0'0'0,"0"0"-53"16,0 0 62-16,0 0 33 15,0 0 44-15,0 0 12 0,0 0-11 16,0 0-3-16,202 131-21 0,-194-105-29 16,-8 4 5-16,-5 1-10 0,-12 1-7 15,-9 0-8-15,-13 4-6 0,-6 2-6 16,-14 2-4-16,-18 5-189 15,-12-2-189-15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21:08.5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3416 4617 366 0,'0'0'0'0,"0"0"79"15,0 0-31-15,0 0-5 0,0 0-3 16,0 0-3-16,0 0 5 0,0 0 3 15,5-8 11-15,-5 6 8 0,0 1-9 16,0-2-13-16,0 1 2 16,0-3-7-16,0-3-7 0,0-4-1 15,3-7 3-15,1-2 4 0,6-5 1 16,-1-6-10-16,3-6-6 0,1-6 0 16,3-3-2-16,1-6-3 0,1-2-9 15,1-7 2-15,1-4-3 0,0 1-4 16,0-2 2-16,4 0 4 15,-3 5 10-15,0 1 5 0,-2 7-3 16,-6 6-5-16,-3 9 2 0,-3 7 7 16,-3 7 5-16,-2 6-2 0,-1 6-11 15,1 4-7-15,-2 7 0 0,0 0-6 16,3 2-6-16,-2 9-10 16,2 11 10-16,2 7 0 0,1 11 6 15,-2 8 1-15,0 5-6 0,-3 2 4 16,-1 1 1-16,0-2-3 0,0-7 0 15,0-4 2-15,0-8-2 0,0-6 0 16,1-11 0-16,4-5-4 16,3-5 5-16,2-6-2 0,0-6-5 15,2-10 10-15,2-7 1 0,0-11-6 16,3-5 2-16,0-6 4 0,2-5-7 16,3-4 4-16,0-2-2 0,1 3 0 15,1 4-1-15,0 6 1 16,-2 5 3-16,-1 11 8 0,-1 3 1 15,-7 11-3-15,-1 6-3 0,-2 5-6 16,-3 5 0-16,0 15-4 0,1 11 6 16,-5 12-2-16,-1 12 0 0,-2 9 7 15,0 3-7-15,0 1 0 0,2 0 2 16,-2-2-2-16,0-1 0 16,0-2 4-16,0-8-4 0,0 1 0 15,0-6 1-15,3-3-1 0,1-2 0 16,-1-10-1-16,2-2-13 0,2-4-11 15,0-4-29-15,2-3-22 16,-1-5 8-16,3-4-45 0,-2-5-73 16,2-4-6-16,1-2-98 0</inkml:trace>
  <inkml:trace contextRef="#ctx0" brushRef="#br0" timeOffset="281.1926">4388 4295 716 0,'0'0'0'0,"0"0"168"15,0 0-113-15,0 0-20 0,0 0-10 16,0 0 8-16,0 0-4 0,0 0-9 16,-31 126-6-16,30-96-2 0,1-3 2 15,5-5 5-15,1-5-3 0,5-5-7 16,2-5 5-16,-2-7 10 16,10-1 0-16,-1-9 5 0,1-9 6 15,4-3-7-15,-3-8-5 0,1 0-6 16,-2-6-1-16,-1 1 6 0,-4-1 6 15,-5 4 3-15,-7 7-4 0,-4 6-10 16,-10 7-8-16,-6 6-8 16,-6 6 2-16,-2 6-5 0,-1 6-43 15,4 6-20-15,1-4-18 0,5 1-75 16,1 1-57-16,5-4-148 0</inkml:trace>
  <inkml:trace contextRef="#ctx0" brushRef="#br0" timeOffset="1149.0047">5083 4139 602 0,'0'0'0'0,"0"0"119"15,0 0-91-15,0 0-10 0,0 0 23 16,0 0 13-16,0 0-5 15,0 0-6-15,0 0-8 0,-155 132-10 16,138-98-1-16,5 0-2 0,3 0-8 16,5 2 0-16,2-4 2 0,2-6-1 15,3-3 2-15,8-10-5 0,2-5-7 16,8-8 2-16,2-8 11 16,3-13 7-16,4-9 1 0,4-8-8 15,0-5-5-15,0-7-1 0,0-7-1 16,1-6-2-16,-1-7 1 0,-1-6 13 15,1-2 3-15,-3-4-6 0,-6 0-3 16,-4 4-6-16,-6 6-1 0,-5 8 0 16,-6 10 3-16,0 9 1 15,-4 6 14-15,-2 8-17 0,-5 8-5 16,-4 6 3-16,1 9-2 0,-2 2-6 16,0 6 3-16,-1 15-8 0,-4 12-1 15,1 15 8-15,-2 15-3 16,2 13 0-16,-1 10-8 0,3 5 5 15,1 0-6-15,2 1 6 0,0-6 2 16,1-1-1-16,8-4 1 0,2-11 1 16,0-5 0-16,12-9-3 0,0-13 2 15,9-6-3-15,2-9 5 0,6-10-1 16,-1-6 0-16,4-6 0 16,1-6 2-16,2-6-4 0,-2-8 4 15,0-5 0-15,-3-2-2 0,-2-5 0 16,-6-2 9-16,-2 2 9 0,-8-2 6 15,-4 3-3-15,-5 1-5 16,-3 3-4-16,-3 6-3 0,-9 2-8 16,1 7 4-16,-4 6-3 0,0 4-2 15,-2 5 0-15,1 14 3 0,-3 4-4 16,4 7 2-16,-3-2-1 0,7 4 0 16,5 1-5-16,6-1 1 0,1-2-3 15,10-3 6-15,4-3 2 0,2-5-2 16,4-3-2-16,4-3 6 0,-1-3-6 15,2-3 6-15,-1-5 1 16,2 0-5-16,-2-3 2 0,0-3 2 16,0 1-4-16,-1-1-66 15,3-1-11-15,-7-1-53 0,2-1-59 0,-3 1-91 16,-2-1-210-16</inkml:trace>
  <inkml:trace contextRef="#ctx0" brushRef="#br0" timeOffset="1563.117">6121 3313 568 0,'0'0'0'0,"0"0"142"0,0 0-33 15,0 0 2-15,0 0-61 0,0 0-26 16,0 0 17-16,0 0 2 0,2 210-2 15,-2-121 5-15,-2 8 13 0,-9 1-16 16,0-1-11-16,-1-5 2 16,-6-4-9-16,2-6-14 0,-2-7-8 15,0-5 1-15,4-6-3 0,4-9-2 16,2-6 1-16,7-5-1 0,1-6-65 16,0-2-20-16,3-5-64 0,3-4-106 15,-3-4-170-15</inkml:trace>
  <inkml:trace contextRef="#ctx0" brushRef="#br0" timeOffset="3335.7252">8163 4939 621 0,'0'0'0'0,"0"0"140"0,0 0-76 16,0 0-48-16,0 0-13 0,0 0 20 15,0 0 14-15,0 0-8 0,20 36 0 16,-24 8 8-16,-4 5-5 0,4 12-5 16,2 7-2-16,-1 2-1 15,2 5-1-15,-1-1 3 0,-2 1 0 16,1-2-8-16,0-5-3 0,-3-2-8 16,3-1-2-16,0-6-3 0,0-4-2 15,-1-7 0-15,0-6 5 0,1-9-6 16,0-5-3-16,0-12 0 15,0-7-6-15,0-8 7 0,0-7 3 16,-4-14 0-16,-1-11-88 0,-2-12 76 16,-2-11-17-16,1-11 9 0,3-7 16 15,2-7 2-15,6-2 4 16,2-5-2-16,10 0 0 0,6 3 0 16,5-2 21-16,5 0 5 0,4 2-1 15,2-5 7-15,3 8 8 0,7 1-1 16,1 8 4-16,1 5-3 0,-1 7-10 15,-1 7-4-15,-9 11 0 0,-3 17-11 16,-8 17-13-16,-8 14-4 16,-1 19-2-16,-9 13 4 0,-5 13 17 15,-3 6-8-15,-13 5-3 0,-5 0-2 16,-7-1-2-16,-4-4 1 0,-4-1-1 16,-1-2-4-16,-2 0-53 0,1-1-21 15,4-3-29-15,4-5-44 0,3 0-147 16,1-12-150-16</inkml:trace>
  <inkml:trace contextRef="#ctx0" brushRef="#br0" timeOffset="3942.2317">9522 5251 793 0,'0'0'0'0,"0"0"196"0,0 0-142 15,0 0-53-15,0 0 5 0,0 0 0 16,0 0 6-16,0 0 11 0,0 0 4 15,-138 170 14-15,102-141-1 0,0-4-10 16,3-8-6-16,3-8 0 16,7-6-9-16,0-3-8 0,5-3-5 15,2-10 2-15,4 1-1 0,9-4-6 16,2-5 6-16,1-1-3 0,10 2 0 16,5-4-2-16,4 7 2 0,7-3 0 15,1 6-4-15,9 6 4 0,5 3 0 16,5 5 21-16,6 8-10 15,-2 9-8-15,-1 5 0 0,-3 6-2 16,-6 3-1-16,-6 4 0 0,-7 1 5 16,-8 3-4-16,-9 0 4 0,-6 0-3 15,-4-1-1-15,-1-4 4 16,-5 0-2-16,-6-4-6 0,-3 0-7 16,1-3-22-16,0-3-26 0,1-4-18 15,1-3-30-15,2-7-90 0,0-5-94 16,-1-5-187-16</inkml:trace>
  <inkml:trace contextRef="#ctx0" brushRef="#br0" timeOffset="4232.1274">9835 5007 812 0,'0'0'0'15,"0"0"172"-15,0 0-55 0,0 0-45 16,0 0-55-16,0 0-13 0,0 0-1 16,0 0 4-16,-135 141 10 0,93-86 8 15,-7 5 9-15,-7 0-7 0,-3 2-8 16,-5 1-2-16,-1-1-4 16,3 0-7-16,4-3-6 0,3-1 0 15,8-5 4-15,3 0-5 0,6-8-5 16,7-5-21-16,8-7-21 0,5-7-9 15,10-11-25-15,8-5-45 0,3-9-49 16,6-2-64-16,4-15-204 16</inkml:trace>
  <inkml:trace contextRef="#ctx0" brushRef="#br0" timeOffset="4578.5585">9165 4889 782 0,'0'0'0'16,"0"0"87"-16,0 0-59 0,0 0-20 15,0 0-2-15,0 0 8 0,0 0 14 16,0 0-7-16,-333 378-1 0,309-297 20 15,12 5 0-15,8 0 0 16,6 1-4-16,11-2 7 0,9-6-3 16,9-5-14-16,1-8-22 0,4-7-2 15,5-11 0-15,2-10 1 0,2-6 2 16,5-7 6-16,-2-3-7 0,-2-3-3 16,-5-1 3-16,-4-1-8 0,-6-3-101 15,-2 0 16-15,-5-2-41 0,-4-2-138 16,-7-7-73-16</inkml:trace>
  <inkml:trace contextRef="#ctx0" brushRef="#br0" timeOffset="4988.7635">9775 4817 663 0,'0'0'0'0,"0"0"42"15,0 0 54-15,0 0-20 0,0 0-19 16,0 0-10-16,0 0-2 15,0 0-9-15,0 0 9 0,163-11 12 16,-133 53-4-16,0 11-19 0,2 10-17 16,-1 5-10-16,-3 9 2 0,-1 0 3 15,-3 4 10-15,-4-3 3 0,-8-3-3 16,-4 0 0-16,-6-6-3 16,-6-2-9-16,-9-2-5 0,-8-2 0 15,-5-4-2-15,-10 0-1 0,-8-1 5 16,-9-2-4-16,-6-3-1 0,-6 0 2 15,-1-6-3-15,-1-2-2 0,1-6-123 16,-1-4-18-16,-7-6-125 16,1-6-186-16</inkml:trace>
  <inkml:trace contextRef="#ctx0" brushRef="#br0" timeOffset="12849.6603">10897 5225 595 0,'0'0'0'0,"0"0"20"0,0 0 27 16,0 0 18-16,0 0-9 0,0 0-9 16,0 0 1-16,0 0 0 15,89 23-5-15,-57-23-1 0,4 0 3 16,2 0-15-16,-2 0-4 0,4 0 2 16,-7 0-11-16,-5 2-11 0,-2-1-5 15,-6 1 1-15,-2 0-1 0,-7 0-2 16,-6 2-57-16,-4-1-13 15,-1 2-28-15,-5-1-11 0,-7 1-81 16,-9-3-82-16</inkml:trace>
  <inkml:trace contextRef="#ctx0" brushRef="#br0" timeOffset="13049.5768">10871 5394 741 0,'0'0'0'15,"0"0"85"-15,0 0 79 0,0 0-40 16,0 0-28-16,0 0-18 0,0 0-38 16,0 0-26-16,245 3-13 15,-211-3 3-15,1 0-4 0,-5 0 0 16,0 5-105-16,-6-2 8 0,-1 2-57 16,-7-2-44-16,-4-2-207 0</inkml:trace>
  <inkml:trace contextRef="#ctx0" brushRef="#br0" timeOffset="13643.263">12792 5646 601 0,'0'0'0'16,"0"0"54"-16,0 0 84 0,0 0-21 15,0 0-16-15,0 0-9 0,0 0 6 16,0 0-19-16,0 0-16 15,-11-4-14-15,7 3-8 0,-3-6-20 16,-3 1-17-16,2 1-1 0,-1-1-4 16,2 0-42-16,-3 2-31 0,-1 0-55 15,-3-1-95-15,-1-3-118 0</inkml:trace>
  <inkml:trace contextRef="#ctx0" brushRef="#br0" timeOffset="13995.6206">12567 5138 763 0,'0'0'0'0,"0"0"2"16,0 0-1-16,0 0 62 0,0 0-27 16,0 0 2-16,0 0 4 0,0 0-13 15,0 0-16-15,166-290-3 0,-126 260 4 16,2 0-4-16,4-1-4 15,-5 0-5-15,-1 0 2 0,-2 3 3 16,-3 0 15-16,-4 4 2 0,-1 0-4 16,-8 0-2-16,-2 2-1 0,-4 0-2 15,-5 0 1-15,-5-1 7 0,-3 2-2 16,-3-1 7-16,-8-2-2 16,-6 1 1-16,-6 1-7 0,-9 2-6 15,-6 8-6-15,-11 2 1 0,-5 9-7 16,-5 2 0-16,-5 10-2 0,-1 8 1 15,-1 8 0-15,-2 6-94 0,-2 8-4 16,0 5-50-16,2 5-85 16,1 0-105-16</inkml:trace>
  <inkml:trace contextRef="#ctx0" brushRef="#br0" timeOffset="15081.4411">8853 7224 279 0,'0'0'0'0,"0"0"98"0,0 0 3 16,0 0-20-16,0 0-8 0,0 0 20 16,0 0-34-16,0 0-28 0,0 0-1 15,13-15 29-15,-4 3-3 0,0 1-10 16,3-3 14-16,-1-5-1 0,2-4-6 16,2-3-3-16,3-2-10 15,0-4-9-15,0-1-5 0,3 0-9 16,-4-5-7-16,2 1-6 0,-1 0 2 15,-3-1-3-15,-1 0-2 16,0 3 3-16,-1 2-2 0,0 2 1 16,-1 3 2-16,0 1-1 0,-1 4-1 15,-2 2 1-15,-5 7-2 0,-1 5-2 16,0 3 0-16,-3 2 8 0,0 4-8 16,0-2 0-16,-3 4-51 0,0 11-66 15,-4 3-30-15,-2 10-34 0,-5 3-133 16,-4 1-77-16</inkml:trace>
  <inkml:trace contextRef="#ctx0" brushRef="#br0" timeOffset="15362.2994">8939 6948 545 0,'0'0'0'0,"0"0"219"0,0 0-136 16,0 0-18-16,0 0 2 0,0 0-15 15,0 0 3-15,0 0 8 0,226-351-11 16,-204 317-7-16,-2 5-1 16,-6 6-6-16,-5 7-6 0,-3 7 4 15,-3 2-1-15,0 6-9 0,-1 1-12 16,1 3-13-16,2 13-2 0,5 5 0 16,0 10 2-16,0 6 12 0,3 5-1 15,-2 2 1-15,2-3-7 0,2-2-7 16,1-1 2-16,3 0-2 15,0-5-73-15,1 2-35 0,2 1-87 16,-2-2-164-16,-5 0-295 0</inkml:trace>
  <inkml:trace contextRef="#ctx0" brushRef="#br0" timeOffset="22729.183">22438 5747 464 0,'0'0'0'0,"0"0"80"16,0 0-3-16,0 0-29 0,0 0-2 15,0 0 18-15,0 0-15 0,0 0-16 16,-73 58-1-16,61-53 5 0,0 1 1 16,-2 0-10-16,-3 0-11 15,-3 0 0-15,-4-2-1 0,-5 0 0 16,-3 2 7-16,-3 0-4 0,0-1 3 15,-2-3 1-15,0-2-3 0,6 0-5 16,5-5-5-16,7-7-7 16,5 0 2-16,5-5 0 0,5-1-4 15,4-5 1-15,4 4 0 0,7-1-4 16,4-1 4-16,5 3-4 0,3-1 2 16,4 2 0-16,3 2 29 0,2 4-8 15,3 3 5-15,2 7-7 0,-3 1-9 16,0 13-7-16,-6 6 2 15,-1 8 10-15,-5 9 4 0,-1 5-4 16,-2 7-1-16,-4 0-4 0,0-1-6 16,-6-4-3-16,0 2 3 0,-5-8-4 15,0-1 0-15,-4-4 0 0,0-2 4 16,-6-1-4-16,-3-1 0 16,0-3 4-16,-2-2-6 0,1-1 4 15,0-3 1-15,0-1-4 0,1 0-12 16,0-7-15-16,0 1-45 0,-2-2-25 15,3-2-25-15,0-5-35 0,-1-3-67 16,5-6-62-16</inkml:trace>
  <inkml:trace contextRef="#ctx0" brushRef="#br0" timeOffset="23000.3144">22659 5660 804 0,'0'0'0'16,"0"0"168"-16,0 0-86 0,0 0-27 15,0 0-26-15,0 0-1 0,0 0 1 16,0 0 4-16,-118 117 3 16,83-79-10-16,-6 1-8 0,-6 3-3 15,-6 2 0-15,-1 0-2 0,-2-1-3 16,-3-3-7-16,4 2-4 0,0-2 2 15,2-1-2-15,8-5-46 0,1-1-11 16,8-6-37-16,5-3-79 0,10-10-45 16,6-3-175-16</inkml:trace>
  <inkml:trace contextRef="#ctx0" brushRef="#br0" timeOffset="23501.9461">22935 5972 618 0,'0'0'0'0,"0"0"104"0,0 0-10 15,0 0 13-15,0 0-47 0,0 0-15 16,0 0 29-16,0 0-2 16,0 0-26-16,268-80-15 0,-225 80-18 15,-9 4-10-15,-6 3-1 0,-2-1 1 16,-4 0-1-16,-2 2-2 0,-3 0 0 15,-6 0-37-15,-4-1-31 0,-3-2-12 16,-3 3-33-16,-1-6-69 0,-8 2-2 16,-11-2-12-16,-6-2-78 15</inkml:trace>
  <inkml:trace contextRef="#ctx0" brushRef="#br0" timeOffset="23668.1354">22928 6072 750 0,'0'0'0'16,"0"0"57"-16,0 0 74 0,0 0-12 16,0 0-23-16,0 0-9 0,0 0-43 15,0 0-27-15,235 17-14 0,-198-17-5 16,-3 0-77-16,-5 0-65 0,-5 0-90 16,-8 0-215-16</inkml:trace>
  <inkml:trace contextRef="#ctx0" brushRef="#br0" timeOffset="23934.0101">23341 5603 923 0,'0'0'0'0,"0"0"64"15,0 0 11-15,0 0-32 0,0 0-17 16,0 0-9-16,0 0-9 15,0 0-7-15,0 0 3 0,397 116-3 16,-372-96-2-16,-11 1 1 0,-14 0 0 16,-10 2-5-16,-15 4 8 0,-11-1 29 15,-10 2-21-15,-6 0-6 0,-4 2-3 16,-1 0-3-16,2 0-27 16,3-3-42-16,6-3-50 0,1-2-24 15,9-6-124-15</inkml:trace>
  <inkml:trace contextRef="#ctx0" brushRef="#br0" timeOffset="24617.8699">25410 5409 508 0,'0'0'0'15,"0"0"21"-15,0 0 48 0,0 0-21 16,0 0-34-16,0 0 15 15,0 0 37-15,0 0 4 0,0 0-5 16,-219-62-5-16,166 56-14 0,-2 1 4 16,0 4 5-16,1 1-22 0,-1 6-23 15,-1 3-6-15,2 2-1 16,1 6-1-16,1-3-1 0,6 5 2 16,4 4-2-16,9 2-1 0,9 2 0 15,4 6 12-15,6 1-10 0,8 7 1 16,4 4-1-16,2 5-1 0,6 5 3 15,5 3-2-15,0 4-2 0,-4 5 0 16,-2-1 2-16,-5 0-1 16,-1-4-1-16,-8 2 0 0,-1 1 1 15,-4 0-1-15,2 2 7 0,1-3 4 16,2-4 5-16,4-3-8 0,5-5 2 16,5-7 13-16,7-6 2 0,0-8-7 15,7-5-5-15,3-7-4 16,5-5-4-16,7-4-1 0,7-4-2 15,2-4-4-15,8 0-27 0,1-2-51 16,2 0-71-16,2 0-74 0,-1-6-233 16</inkml:trace>
  <inkml:trace contextRef="#ctx0" brushRef="#br0" timeOffset="25572.0523">31071 5478 326 0,'0'0'0'15,"0"0"103"-15,0 0-10 0,0 0-28 16,0 0 2-16,0 0-28 16,0 0-6-16,0 0 16 0,384-96 7 15,-326 81-4-15,2 5-18 0,-5-2-20 16,0 8-10-16,-9-2-5 0,-2 6 2 15,-11 0 0-15,-7 1-1 0,-6 7-1 16,-3 2 0-16,-4 0 1 16,-1 7-1-16,-3-1 1 0,0 2 0 15,-1 3 9-15,4 3-4 0,-1 0 4 16,6 2-4-16,-3 3-2 0,-2 4 1 16,2 4 0-16,-1 4-3 0,-4 7 4 15,3 2 1-15,-2 6-1 16,-3-1-2-16,1 2 0 0,-4 2-1 15,-2 0-2-15,1-2 0 0,3 0 11 16,2-2 1-16,0 2-1 0,1-2-1 16,2 0-1-16,-5-2-5 0,0-3-2 15,-4 4-2-15,-2-5 0 0,0 3 3 16,-4-2-2-16,-3-5 0 16,3 1 0-16,-3-2-1 0,3-2 0 15,3-6 1-15,-2-4-1 0,3-2 0 16,0-5 0-16,2-3-6 0,3 0 6 15,-5-4 0-15,0 1 0 0,-3-4-1 16,0-3 2-16,-1 1-2 16,-1-6 1-16,-2 0 1 0,-7-4 0 15,-2-3 2-15,-5-2-1 0,-9-6-2 16,-5-3 0-16,-10 0 3 0,-6-6-4 16,-10 0 0-16,-17-1-24 0,-7-1-85 15,-12 0-55-15,-6 3-97 0</inkml:trace>
  <inkml:trace contextRef="#ctx0" brushRef="#br0" timeOffset="44857.7617">26596 4734 690 0,'0'0'0'0,"0"0"7"16,0 0 1-16,0 0 16 0,0 0 12 16,0 0-27-16,0 0-3 0,0 0 8 15,-42 35 2-15,27-15 7 0,-5 0 6 16,-2-3-14-16,-1-5-4 15,-2-2 14-15,-7-1-2 0,-3-5-12 16,-2-2-3-16,-3-2-7 0,4-9 1 16,0-5-1-16,0-5-2 0,5-5 0 15,6 0-2-15,5-2 1 0,9-5-3 16,9 1-7-16,2-4 18 16,13-1-7-16,10 0 2 0,5 1 4 15,4 3 1-15,8 3 8 0,5-1 10 16,4 5 16-16,6 5 22 0,2 9-15 15,-4 8-27-15,-6 8-17 0,-8 17-1 16,-5 7 0-16,-6 6 6 16,-6 5 15-16,-3 0 2 0,-4 0 2 15,0 3-10-15,-3-4-10 0,0-2-1 16,1-1 1-16,-2-1-4 0,-2 2-1 16,-6-2 1-16,-3 1-6 0,-8-2-36 15,-6-2-6-15,-4-1-1 0,-2-4-6 16,2-3-10-16,2-7-9 15,5-5-13-15,6-9-16 0,-1-4-60 16,3-6-144-16</inkml:trace>
  <inkml:trace contextRef="#ctx0" brushRef="#br0" timeOffset="45084.559">27080 4324 895 0,'0'0'0'16,"0"0"37"-16,0 0-6 16,0 0 5-16,0 0-11 0,0 0 12 15,0 0 6-15,0 0-7 0,0 0-5 16,-356 458-8-16,290-386-12 0,-5-4-8 16,2-6-2-16,0-4-1 0,1-3 0 15,7-3-54-15,7-3 11 0,9-9-22 16,9-1-27-16,6-10-117 15,8-7-207-15</inkml:trace>
  <inkml:trace contextRef="#ctx0" brushRef="#br0" timeOffset="45293.1903">27073 5100 1133 0,'0'0'0'0,"0"0"0"0,0 0 9 16,0 0 6-16,0 0-5 0,0 0 11 16,0 0 9-16,0 0 0 0,0 0-14 15,-72 347-14-15,64-327-2 16,1-1 0-16,3-1-144 0,1-5-102 16,2-6-98-16</inkml:trace>
  <inkml:trace contextRef="#ctx0" brushRef="#br0" timeOffset="45833.3902">29691 4536 710 0,'0'0'0'16,"0"0"43"-16,0 0-30 0,0 0 20 16,0 0 9-16,0 0-20 0,0 0-10 15,0 0-5-15,0 0 3 0,-241 100-1 16,189-94 6-16,3-1 0 16,2-5-1-16,6-2 0 0,11-5-1 15,13-3-6-15,5-4-2 0,12-2-6 16,0-1-4-16,11-1 0 0,6 0 4 15,12 3 2-15,6 5-2 0,14 4 2 16,8 6 12-16,6 9 6 16,-3 16 13-16,4 11-3 0,-11 11 12 15,-7 10-4-15,-14 0-16 0,-12 1-6 16,-7-7 1-16,-9-3 17 0,-4-7 5 16,-6-2-23-16,-4-4-13 0,0-1 0 15,2-4-4-15,-1-2-50 0,0-6-64 16,-1-1-5-16,3-5-37 15,-2-5-189-15</inkml:trace>
  <inkml:trace contextRef="#ctx0" brushRef="#br0" timeOffset="46082.0908">30137 4363 954 0,'0'0'0'16,"0"0"6"-16,0 0-5 16,0 0 59-16,0 0-17 0,0 0-10 15,0 0-11-15,0 0-15 0,-479 468-2 16,397-407-2-16,4-5-3 0,10-9 0 16,12-10 0-16,14-4-23 0,15-5-28 15,7-4-17-15,5 0-26 0,4-2-133 16,4-4-80-16</inkml:trace>
  <inkml:trace contextRef="#ctx0" brushRef="#br0" timeOffset="46369.0473">30099 4939 885 0,'0'0'0'16,"0"0"-6"-16,0 0 8 16,0 0 36-16,0 0 4 0,0 0 20 15,0 0-6-15,0 0 0 0,0 0 6 16,168 167-12-16,-191-134-30 0,-10 1-13 16,-5 2-4-16,-4-3-1 0,1-1-3 15,4 0 2-15,13-6-1 0,16-5-4 16,18-7-15-16,25-3 6 0,19-4 11 15,16-4 4-15,20 1 1 16,19 2-3-16,2 6 0 0,-6 5-366 16</inkml:trace>
  <inkml:trace contextRef="#ctx0" brushRef="#br0" timeOffset="46827.1925">28246 7106 810 0,'0'0'0'0,"0"0"95"0,0 0-44 16,0 0 4-16,0 0-15 0,0 0-24 16,0 0-7-16,0 0-17 0,0 0-122 15,-374 758-194-15</inkml:trace>
  <inkml:trace contextRef="#ctx0" brushRef="#br0" timeOffset="67899.2587">9100 6573 488 0,'0'0'0'0,"0"0"144"0,0 0-23 16,0 0-37-16,0 0-31 15,0 0-2-15,0 0-14 0,0 0-13 16,-25-4-13-16,18 7 0 0,0 0-6 16,-1 4-3-16,-4 3 1 0,-6 7-1 15,-3 2 1-15,-5 6 3 0,-6 1-3 16,-4 4-3-16,-1 0 0 0,-7-3 4 16,3 0-4-16,4 0 0 15,2-6 2-15,7-1-2 0,6-4 0 16,7-7 2-16,7-3-2 0,2-2 0 15,5-4 2-15,1 0-3 0,0 0 2 16,0 0-2-16,6-4 2 16,4 0 30-16,5-2-11 0,3-3 1 15,4-4 4-15,1-5 1 0,9-2 3 16,3-6-1-16,4-3 0 0,5-3-4 16,3-3-4-16,-1 1-5 0,-2 2-4 15,-4 3 2-15,-7 5 2 0,-9 8 2 16,-3 4-1-16,-8 2-1 15,-3 7-3-15,-3-2-5 0,-4 4-5 16,-1 1-4-16,-1 0 4 0,0 0-4 16,0 0-3-16,-1 6 5 0,0 1 0 15,-2 3-2-15,-6 5 3 0,1-1 8 16,-2 3-7-16,1-3 3 0,3-3-4 16,-3-3-2-16,6-3 2 15,1-5 0-15,1 0-1 0,0 0 0 16,0-5 9-16,4-4-8 0,4-7 2 15,0 2-4-15,1 1-1 0,1 1 4 16,-1-1-2-16,-4 5-2 16,0 1 4-16,-4 5-1 0,0 2-2 15,-1-1 2-15,0 1 1 0,0 0-6 16,0 1 4-16,1 4 0 0,2 2-7 16,2 5 9-16,4 4-2 0,3 5 0 15,2 4 0-15,5 3 1 0,0 2-2 16,0 3 2-16,3 1 4 15,-3-3-4-15,-1 2 4 0,0-2-4 16,-5-1-2-16,1 1 2 0,-4-6 1 16,2 1-2-16,3-5 0 0,0 0 1 15,1-6-1-15,1-3 0 0,-3-3-1 16,0 0 1-16,-3-3 0 16,-3-2 0-16,-5-1 0 0,-1-2 0 15,-1 1 1-15,-1-2-1 0,0-2 0 16,-1-2 11-16,-3-4-8 0,-5-5-3 15,-1-2 0-15,-2-6-12 0,-2-1 1 16,-3-6-4-16,-3-5-1 0,-2-3 8 16,-2-3 0-16,1 3 6 15,3 2 2-15,2 7 0 0,8 5-2 16,0 8 3-16,5 5 0 0,2 1-2 16,-1 4 2-16,3 2 9 0,1 2-8 15,0 8-4-15,4 8-4 16,2 5 5-16,6 5 2 0,1 3 4 15,4 2-6-15,-2 2 2 0,2-2 1 16,-5-3-2-16,-3-3 0 0,-1-5-1 16,-2-4-73-16,-3 0-23 0,1-3-37 15,-2-5-52-15,-2 0-59 0,0-7-93 16</inkml:trace>
  <inkml:trace contextRef="#ctx0" brushRef="#br0" timeOffset="68610.2931">9161 6782 751 0,'0'0'0'0,"0"0"79"16,0 0-14-16,0 0-8 15,0 0-15-15,0 0-16 0,0 0-10 16,0 0-1-16,-57 223 7 0,41-177 12 16,-5 3-2-16,-1-3-10 0,-2 0-10 15,-4 1-9-15,1-1 2 0,0 1-3 16,-3 0-1-16,5-4 4 16,4-2-1-16,1-2 1 0,5-6 2 15,-2-5-4-15,3-5 2 0,1-4 0 16,3-8-1-16,6-3-1 0,4-7 1 15,0-1-3-15,1-1 9 0,4-10 18 16,2-7-7-16,6-8-6 16,3-5-5-16,3-3-6 0,3-7-2 15,3-1 10-15,0-5 8 0,-3-2 3 16,-1 3-6-16,-2-2-7 0,-2 5-1 16,-4-1 2-16,-4 7-2 0,-3 8 2 15,-3 7 5-15,-1 8 2 0,-2 6 2 16,0 8-2-16,-6 0-8 15,-4 9-11-15,-4 14 2 0,-5 10 1 16,-3 10-2-16,-1 7 0 0,0 2 1 16,3 1-3-16,0 0 4 0,1-4-2 15,4-7-2-15,2-6 2 0,7-8 0 16,2-8-24-16,4-9 5 16,0-3 4-16,0-8-1 0,6-3 12 15,4-13 5-15,4-5 0 0,1-9 2 16,2-6-2-16,-1 1-2 0,0-1 2 15,-4 8 3-15,-2 9 7 0,-9 12 20 16,-1 7-1-16,-11 4-17 16,-5 14-11-16,-3 8 0 0,-4 6-2 15,-4 3 0-15,4 0 4 0,3-2-4 16,4-2-1-16,2-7 0 0,6 0-37 16,5-8 8-16,1-7-5 0,2 4-7 15,0-10 1-15,0 2-11 0,1-2-14 16,-1-3-4-16,-1 5-22 15,-3-3-31-15,0 2 8 0,3-1-63 16,0 2-221-16</inkml:trace>
  <inkml:trace contextRef="#ctx0" brushRef="#br0" timeOffset="84639.25">4622 10165 483 0,'0'0'0'0,"0"0"58"16,0 0 35-16,0 0-22 15,0 0-4-15,0 0 1 0,0 0-20 16,0 0-17-16,-2-19-11 0,-1 24-9 15,1 3-7-15,2 7 0 0,0 4 5 16,0 6 4-16,0 3 4 0,1 7 8 16,1 3 6-16,0 5 3 15,-2 0 8-15,0 2-4 0,0-2-12 16,0 0-4-16,-4-5 0 0,1-6-4 16,2-4-2-16,0-3-7 0,1-3-5 15,0-4 4-15,0-5-4 0,0-1-3 16,1-2 1-16,0-2 0 15,1-4-2-15,-2 1 0 0,0-5 4 16,0 0-5-16,0 2-41 0,0-2 1 16,1 0-26-16,-1-2-9 0,0-3-71 15,0-7-114-15,0-4-50 0</inkml:trace>
  <inkml:trace contextRef="#ctx0" brushRef="#br0" timeOffset="85002.8632">4634 9849 605 0,'0'0'0'16,"0"0"75"-16,0 0 24 0,0 0-11 15,0 0-52-15,0 0-14 0,0 0 11 16,0 0 7-16,0 0-2 0,-15 43-2 16,15-39 6-16,0 0-14 15,1-3-10-15,4-1 13 0,3-2 18 16,4-8-9-16,-5-3-18 0,4 5-8 15,-2-4-7-15,-4 5-5 0,0 7 3 16,-5-2-5-16,0 4 0 16,0 14-232-16,0 1 0 0,-3 1-291 15</inkml:trace>
  <inkml:trace contextRef="#ctx0" brushRef="#br0" timeOffset="85485.1717">5056 10735 478 0,'0'0'0'0,"0"0"59"0,0 0 27 16,0 0-4-16,0 0-6 0,0 0-19 15,0 0 4-15,0 0 22 0,17 36 7 16,-17-37 4-16,0-5-14 0,0-7-43 16,-1-1 5-16,0-4-5 15,-1-5-13-15,0-6-3 0,-1-4 11 16,-2-5-12-16,1-7-11 0,-1-5-9 16,0-10 0-16,1-3 6 0,-1-3-9 15,0-3 4-15,3 6-2 0,-1 7-6 16,2 10 5-16,1 10 1 15,-2 8 1-15,-1 9 0 0,1 5 2 16,-2 4-3-16,4-2 2 0,4 6 1 16,7-1-3-16,7 1 1 0,12 3 4 15,4 0 6-15,5 3 1 0,4 0-3 16,-1 0-3-16,-5 2 1 16,-3 1-3-16,-2 2-4 0,-6 2 2 15,-6 0-2-15,-5 3-47 0,-5 1-11 16,-10 4-5-16,0 1-42 0,-15 3-57 15,-8 1-114-15,-9 0-288 0</inkml:trace>
  <inkml:trace contextRef="#ctx0" brushRef="#br0" timeOffset="85611.1067">5088 10288 877 0,'0'0'0'0,"0"0"170"15,0 0-48-15,0 0-27 0,0 0-4 16,0 0-25-16,0 0-36 0,0 0-26 15,0 0-8-15,326-37-99 16,-289 37-131-16,-7 0-116 0,-6 0-242 16</inkml:trace>
  <inkml:trace contextRef="#ctx0" brushRef="#br0" timeOffset="86795.2695">8752 10057 668 0,'0'0'0'16,"0"0"65"-16,0 0 34 16,0 0-55-16,0 0-38 0,0 0 5 0,0 0 26 15,0 0-1-15,0 0-12 16,-23 242 0-16,23-190 10 0,0 1-3 15,1-4-7-15,2-3-7 0,1-3-4 16,-2-7-6-16,1-1 1 16,0-4 2-16,-3-6-4 0,2-6-3 15,-2-6 4-15,0-2-1 0,0-7 10 16,-2-2 4-16,2-2 0 0,-4 0 17 16,2-11 12-16,-4-6-37 0,-3-9-12 15,-1-7 0-15,0-7 4 0,-2-11-4 16,1-5 0-16,3-7 1 15,0-7-1-15,4 5 0 0,4 1 0 16,2 3-4-16,10 4 6 0,3 6-4 16,2-2 1-16,3 8 2 0,3 3 9 15,1 5-4-15,3 10 4 0,2 0 0 16,-2 5-2-16,4 4 8 16,0 6-2-16,-2 6-4 0,2 6 2 15,-3 10-3-15,-4 8-4 0,-5 7 5 16,-8 7-5-16,-7 6 0 0,-8-1 4 15,-13 5-3-15,-8 1-3 0,-9-2 4 16,-2 3-4-16,-3-4-3 16,3-3 0-16,3-3 0 0,4-7-47 15,5-3-2-15,8-9-25 0,4-4-69 16,7 0-37-16,4-7-108 0,1-4-208 16</inkml:trace>
  <inkml:trace contextRef="#ctx0" brushRef="#br0" timeOffset="87386.3206">9549 10034 296 0,'0'0'0'15,"0"0"3"-15,0 0 48 0,0 0 22 16,0 0-9-16,0 0 11 0,0 0-9 15,0 0 6-15,15-40 28 0,-15 40-17 16,0 0-15-16,0 0-21 16,1 6-30-16,1 4-19 0,3 8 4 15,0 9 76-15,1 8-35 0,1 1 19 16,5 7-11-16,1-5-9 0,6 2-5 16,0 1-6-16,1-7-5 0,-2-2-11 15,0-1-4-15,-2-3-5 0,0-2-5 16,-1-3 4-16,-2-1-3 15,-1-3 0-15,-2-1 1 0,0-2 0 16,-1-2-3-16,-1 0 0 0,-1-4-41 16,1-3-22-16,0-1-38 0,0-6-57 15,0 0-78-15,-4-12-68 0</inkml:trace>
  <inkml:trace contextRef="#ctx0" brushRef="#br0" timeOffset="87620.8106">9959 10049 941 0,'0'0'0'15,"0"0"121"-15,0 0-25 0,0 0-27 16,0 0-15-16,0 0-15 0,0 0-18 16,0 0-10-16,0 0-8 0,-236 269-3 15,202-219 0-15,-1-1 5 0,2-4-4 16,3-3 2-16,4-6-4 15,3-5-12-15,1-5-12 0,7-3-27 16,-1-3-46-16,6-2-12 0,2-4-42 16,-1-3-130-16,2-7-79 0</inkml:trace>
  <inkml:trace contextRef="#ctx0" brushRef="#br0" timeOffset="87922.8374">9713 9841 724 0,'0'0'0'0,"0"0"91"0,0 0 23 16,0 0-39-16,0 0-23 0,0 0-11 15,0 0-7-15,0 0-15 0,-279 208-9 16,237-128-7-16,2 6-2 15,6-2-2-15,9-1 1 0,10-6 0 16,8-6 19-16,7-4 1 0,8-6-4 16,9-7-11-16,7-8-1 0,6-5-2 15,4-12-4-15,5-7-80 0,2-10-20 16,4-5-39-16,-1-7 5 16,-1-7-78-16,-4-9-160 0</inkml:trace>
  <inkml:trace contextRef="#ctx0" brushRef="#br0" timeOffset="88226.9049">10020 9661 674 0,'0'0'0'15,"0"0"0"-15,0 0 106 0,0 0-42 16,0 0 8-16,0 0-3 0,0 0-3 16,0 0 2-16,303 346-13 0,-268-281-4 15,-3-2 0-15,-6-2-19 0,-4-1-11 16,-6 0-9-16,-9 0-4 16,-6 2-2-16,-2-1-4 0,-14-5 4 15,-7-4-3-15,-1 0 0 0,-9-4 1 16,-2-5-1-16,-5-4-3 0,0-4 0 15,2-6 0-15,3-3-189 0,-1-6-76 16,-6-11-281-16</inkml:trace>
  <inkml:trace contextRef="#ctx0" brushRef="#br0" timeOffset="88966.496">12379 9833 816 0,'0'0'0'16,"0"0"68"-16,0 0-25 0,0 0 13 15,0 0-5-15,0 0-2 0,0 0 6 16,0 0-2-16,0 0-9 0,-229 160-17 16,177-134-18-16,-5 4-5 0,-3-3-3 15,-5-2 4-15,-2 3-3 0,0-3-3 16,4 1 2-16,3 0 2 15,5 0-4-15,8 2 2 0,9-2-1 16,7-3 0-16,11-3 0 0,13-3 3 16,7-1-5-16,5-2 2 0,15-2 0 15,12 1 21-15,12-6 4 0,15-3-11 16,11-4-7-16,6-1 1 16,4-4-4-16,1 0-8 0,1 4-143 15,-2-3-106-15,-6-2-238 0</inkml:trace>
  <inkml:trace contextRef="#ctx0" brushRef="#br0" timeOffset="89839.2783">14419 9622 532 0,'0'0'0'0,"0"0"71"0,0 0-9 16,0 0 13-16,0 0-18 0,0 0-3 16,0 0 6-16,0 0-15 0,0 0-2 15,1-39 1-15,-9 37-21 0,-1-1-4 16,-3 0 2-16,-3 2-11 16,-6 1-3-16,-5 0 3 0,-5 0 8 15,-1 6 0-15,-3 1-1 0,1 5-3 16,1-4-5-16,-1 7-3 0,1 0-4 15,3-3 1-15,2 2 0 0,5-2 6 16,7 0 0-16,2 0 1 16,4 0-5-16,5 1-5 0,-1 1 0 15,4-1 0-15,2 6 4 0,5-2-4 16,3-1 0-16,8 2 8 0,5-2-5 16,4-3 3-16,1-3-3 0,4-2 1 15,-1-5 0-15,0 0-2 16,2-1 2-16,-5-2-2 0,-3 0 0 15,-3-2 2-15,-8-4 1 0,-7 4 8 16,-1-1 18-16,-4 0 10 0,0 0 5 16,-1-3-9-16,-6-2-31 0,-3 0-8 15,-5-1 0-15,-6 1 1 0,-6 2-2 16,-3 6-3-16,-3 0 4 16,-7 12-1-16,0 7 0 0,-6 1 5 15,-3 5-3-15,2 4-2 0,1 0 4 16,6 4-2-16,3 0-4 0,3 1 6 15,9 0-2-15,4-2-5 0,8 2 4 16,4 1 0-16,7-1-3 16,2-2 7-16,7 0-2 0,9-4 0 15,4-4 0-15,5-4 23 0,10-3-11 16,5-4 3-16,9-6-1 0,8-3-2 16,5-7 3-16,5-7-7 0,3-7-6 15,-2-1 3-15,1 0-6 0,-4 0-2 16,-5 3-42-16,-6 2-59 15,-6 7-140-15,-9-3-128 0</inkml:trace>
  <inkml:trace contextRef="#ctx0" brushRef="#br0" timeOffset="95998.6897">24063 10875 669 0,'0'0'0'0,"0"0"172"0,0 0-99 15,0 0-49-15,0 0-11 16,0 0 4-16,0 0 11 0,0 0 10 16,-70-40 11-16,43 44-6 0,0 0-2 15,1 4-7-15,0-3-9 0,2 1-13 16,1 1-6-16,2 0-6 15,2 1 0-15,1 2 0 0,4 1 0 16,1-4-1-16,2 5 1 0,3-2 0 16,-2 2-5-16,5 2 5 0,3 1 0 15,2-1-11-15,0 4 6 0,8-1 2 16,4-1 0-16,4-1 5 16,2-2-4-16,-1-7-1 0,5-1 5 15,-4-3 2-15,-2-2-5 0,-2 0 2 16,-6 0 11-16,-4 0 19 0,-3 0 7 15,-1-3 7-15,-2-2-6 0,-7 0-23 16,-6-2-14-16,-2 2-4 16,-9 2 4-16,-1 3-4 0,-4 0-2 15,2 3-1-15,3 7-1 0,1-1-4 16,4 6 8-16,-1-1-4 0,2 4-2 16,5 2 8-16,0-3 0 0,7 4-6 15,4 2 4-15,1-3-3 0,3 3-2 16,3-1 7-16,3-1 0 15,3-2-6-15,0-5 7 0,4 1-2 16,1-1-5-16,-2-6 7 0,0 0 0 16,-3-5-2-16,-1 0 2 0,-7-1 10 15,0-2-2-15,-1 1 15 16,1 3 3-16,-1-3 3 0,0 2-13 16,2 0-12-16,0 2-1 0,3 2 1 15,2 0-3-15,4 3-2 0,4-4 0 16,3 2 8-16,8-3-6 0,0-3-2 15,7 0 0-15,-3-2-190 0,-7-2-107 16,-7-5-366-16</inkml:trace>
  <inkml:trace contextRef="#ctx0" brushRef="#br0" timeOffset="96888.097">23804 11497 197 0,'0'0'0'15,"0"0"58"-15,0 0 10 0,0 0-28 16,0 0 20-16,0 0 2 0,0 0-16 16,0 0 8-16,-25-16 9 0,25 16-14 15,0 0-1-15,-1-2 5 16,1 2-41-16,0 0-18 0,0 0-10 16,2 4 13-16,2 2 6 0,1-2 26 15,2 0 14-15,0-3 10 0,2-1 9 16,6 0 1-16,0-5 3 0,6-5 2 15,2-4-26-15,-1 2-24 16,1-2-11-16,-1 4-5 0,-2-1-3 16,1 4-15-16,2 0-59 0,1 2-44 15,-2-1-106-15,0 1-122 0</inkml:trace>
  <inkml:trace contextRef="#ctx0" brushRef="#br0" timeOffset="98003.121">25635 11232 573 0,'0'0'0'0,"0"0"185"15,0 0-98-15,0 0-27 0,0 0-13 16,0 0-13-16,0 0 1 0,0 0-4 16,0 0-7-16,-60-50-11 0,44 50-8 15,0 0-2-15,-1 5-2 0,-2 5 1 16,-4 5-1-16,0 1 1 15,-5 4 0-15,4 7 4 0,2 1 4 16,6 1 10-16,3 1-5 0,6-8-8 16,7-1-6-16,1-8-1 0,11-3 0 15,5-7 0-15,6-3 25 0,5-12-2 16,6-10-6-16,7-7-4 16,3-5-3-16,1-8-3 0,2-4 1 15,1-4 6-15,4-6 18 0,-1-3-3 16,-3-3 0-16,-3-3-13 0,-7 1-7 15,-9 6-5-15,-10 4-2 0,-8 13 3 16,-8 7 0-16,-3 12 1 16,0 9 14-16,-1 6 2 0,-1 3-6 15,-8 4-10-15,-1 8-12 0,-9 14-19 16,-5 13 17-16,-6 14-6 0,0 12-4 16,-1 7 5-16,3 0-3 0,7-3-3 15,8-4 19-15,6-6 0 0,8-7-5 16,4-6 5-16,11-12 0 15,3-6-7-15,5-7 7 0,5-5 0 16,2-6 0-16,5-6 0 0,4-6 23 16,4-7-10-16,4-7-1 0,3-5-2 15,-3-4 3-15,0-3 11 0,-10 1-3 16,-5 3-4-16,-15 9-5 16,-13 8-6-16,-8 3 5 0,-13 6-8 15,-6 5-6-15,-9 9-5 0,-3 6 7 16,1 4 1-16,2 3 0 0,9 0-38 15,9-2-4-15,4-2-22 0,7-3 0 16,0 0-15-16,3-4-27 16,0-1-33-16,-1 0-148 0,-6-3-286 15</inkml:trace>
  <inkml:trace contextRef="#ctx0" brushRef="#br0" timeOffset="99581.9229">26011 11332 506 0,'0'0'0'0,"0"0"45"16,0 0 16-16,0 0-3 0,0 0-9 16,0 0-13-16,0 0-12 0,0 0 37 15,11 2-3-15,-7 1-16 0,-1-1-6 16,-1 3 2-16,1-2 2 0,4 1 2 15,0 2-1-15,-1-1 0 16,3-3-4-16,3 1-4 0,1-1-2 16,4 0 0-16,-1-2-5 0,-1 0-11 15,2 0 2-15,-1 0-1 0,3-3-3 16,2-1 1-16,3-3-1 16,0-2-4-16,-1-2-2 0,4 0 5 15,-2-3-2-15,1 3-4 0,-2 0-4 16,-1 1-1-16,0 2 0 0,-1 0 0 15,1 1-2-15,-3 0 1 0,1-4 0 16,-1 1 4-16,-2-1-5 16,5-3 2-16,-3-1 0 0,2-2 0 15,1-4 1-15,1-2-1 0,0-1 0 16,-1-2 1-16,0-2-1 0,-1-1-2 16,-7 2 2-16,-2 4 2 0,-7 5-2 15,-3 6 2-15,-2 5-1 0,-1 3-1 16,-1 2 4-16,-5 2-6 15,-5 8-7-15,-1 5 8 0,-2 4 0 16,-5 6-4-16,-2 8 3 0,0 5 1 16,-3 11 0-16,-2 11-14 0,-5 1 5 15,-1 8 2-15,-1 3 3 0,3 1-3 16,-2-3 0-16,3 0 4 16,4-4-12-16,1-1-23 0,2-4 7 15,2-6 9-15,1-6 5 0,3-7 17 16,4-2 0-16,2-9 0 0,7-2 0 15,1-8-1-15,2-3-2 0,0-9 4 16,5-5-2-16,6-2-10 0,5-9 20 16,2-10 25-16,4-9-15 15,2-4 1-15,3-7-2 0,-2-3-9 16,-4-3-5-16,2-1-1 0,-3-6-4 16,-4-2 2-16,-1-7 3 0,-5 0-5 15,0 0 2-15,0 4 0 0,-5 10-6 16,2 9 8-16,-2 10-4 0,-3 9-2 15,-1 7 4-15,-1 6-2 16,0 5-2-16,-2 1 0 0,-2 9-4 16,2 4 4-16,2 4 4 0,0-1-2 15,8 3-4-15,5-2 5 0,2-8 0 16,7-4 0-16,6-5 0 0,3-1 15 16,10-10-6-16,4-7-1 15,3-6-1-15,5-1 1 0,-4-5 3 16,-3 0-5-16,-3 0-3 0,-10 1 8 15,-8 9 2-15,-7 5 1 0,-10 4-1 16,-5 5-1-16,-3 3 11 16,0 3 6-16,-1 0-19 0,-1 3-19 15,-1 11 11-15,-3 2-2 0,1 6 0 16,3-1-14-16,-1-2-9 0,2-5-7 16,1-3 6-16,0-6-13 0,0-2-35 15,4-1-6-15,-2-2-38 0,0-5-76 16,2-4-52-16,1-5-57 15</inkml:trace>
  <inkml:trace contextRef="#ctx0" brushRef="#br0" timeOffset="100454.6221">27186 10862 872 0,'0'0'0'0,"0"0"219"0,0 0-122 16,0 0-44-16,0 0-29 15,0 0-16-15,0 0-6 0,0 0 1 16,0 0-5-16,87 92-35 0,-77-59-15 15,-1 0-15-15,0-4 5 0,0-4 28 16,-2-1 27-16,-2-2 5 0,-5-5 4 16,0 1-1-16,0-4 1 15,0-3 10-15,-5 2 3 0,-1-9 0 16,2 2-4-16,2-5-7 0,2 1-2 16,0-2 4-16,2-7 2 0,5-2-12 15,1-6 5-15,6 7-2 0,-1-3-3 16,3 2 8-16,-2 5 55 15,5 1-10-15,-4 3-15 0,3 0-5 16,-3 3 5-16,-3 5-2 0,-1 5-11 16,-2 1-7-16,-1 4-7 0,0-2-3 15,-1-2-1-15,2 0-1 0,1-4-1 16,3 1 0-16,3-7 0 16,2-4-2-16,4-1-9 0,1-7 3 15,-2-5-3-15,3-2-11 0,1-1 3 16,0-3 3-16,-3-2 2 0,1 0 5 15,1-1 2-15,-7 0 4 0,0 0 2 16,-4 5 0-16,-1-2 1 16,-3 3-1-16,-3 4 25 0,-4 2-9 15,1 5-1-15,-3 0-3 0,-4 5-8 16,-3 0-2-16,-4 7-3 0,-1 5 0 16,-4 1 2-16,-2 5-1 0,2 7 0 15,0 0-1-15,2 0 1 16,4-1-1-16,6-3 1 0,4-3 2 15,4-4 6-15,6 2 0 0,6-7-2 16,3-2-2-16,4-3 3 0,-1-4-3 16,4-4-1-16,5-5 0 0,0-2-1 15,5-4-2-15,0 2 0 0,0-3 4 16,-3-4-5-16,-1 5 2 0,-4 0 0 16,-7 1-1-16,-3 5 0 15,-9 4 2-15,-4 1 0 0,-3 0 3 16,-2 3-1-16,-5 1-3 0,-5 0-1 15,-4 9 0-15,-4-1-6 0,-3 6 9 16,-3 3-5-16,1 2-1 16,0 5 1-16,3 1 0 0,6-3-2 15,6-2 6-15,8-4-4 0,0-3-1 16,11-3 3-16,7-2 0 0,4-8-3 16,3 0 5-16,4-13 1 0,5-2-4 15,3-7 2-15,2-5 3 0,2-7-3 16,3-4 0-16,-1-5-1 15,0-4 0-15,-3-7 0 0,-5-9 2 16,-3-3-3-16,-11-4 1 0,-8 4-2 16,-11 10 1-16,-3 13 1 0,-10 17 0 15,-2 11 3-15,-5 14-1 0,-6 10-1 16,-9 16-2-16,-8 15-4 16,-4 14 3-16,1 11-15 0,1 8-32 15,10-1-50-15,10 1-76 0,11-6-10 16,8-3 0-16,3-9-137 0</inkml:trace>
  <inkml:trace contextRef="#ctx0" brushRef="#br0" timeOffset="101129.1827">23572 12368 647 0,'0'0'0'15,"0"0"226"-15,0 0-95 0,0 0-47 16,0 0-20-16,0 0-47 16,0 0-27-16,0 0 20 0,-10 77 28 15,-8-14-24-15,-5 11-7 0,-3 3 7 16,-3 1-7-16,1-4-1 0,4-4-1 15,4-11 0-15,4-5-6 0,8-8 2 16,3-8 1-16,5-7-2 16,1-7-3-16,9-8 1 0,7-10-6 15,5-6 4-15,4-8 8 0,5-14 30 16,2-6-11-16,0-4-4 0,-2-8 3 16,-2-1 5-16,-5-2 11 0,-8 5 11 15,-9 4-18-15,-7 9-15 0,-6 9-9 16,-9 4 15-16,-7 8 7 15,-3 4-29-15,-4 9 0 0,-2 11-40 16,0 4-57-16,6 2 3 0,4 1-29 16,8-4-96-16,6-3-125 0,6-3-288 15</inkml:trace>
  <inkml:trace contextRef="#ctx0" brushRef="#br0" timeOffset="101680.5904">23985 12883 780 0,'0'0'0'15,"0"0"104"-15,0 0-88 16,0 0 44-16,0 0-31 0,0 0-16 16,0 0 6-16,0 0 4 0,86 196-4 15,-73-160 7-15,0-4-10 0,-2-4-14 16,-1-8-2-16,0-3 0 16,1-4-51-16,-1-5-70 0,4-8-86 15,-3-5-86-15</inkml:trace>
  <inkml:trace contextRef="#ctx0" brushRef="#br0" timeOffset="101833.4621">24237 13037 915 0,'0'0'0'16,"0"0"108"-16,0 0-51 0,0 0-31 16,0 0-7-16,0 0 5 0,0 0-7 15,0 0-9-15,0 0-7 0,-347 390-2 16,346-364-162-16,3-4-25 15,10-8-208-15</inkml:trace>
  <inkml:trace contextRef="#ctx0" brushRef="#br0" timeOffset="102222.4433">25721 12464 770 0,'0'0'0'15,"0"0"133"-15,0 0-30 0,0 0-34 16,0 0-41-16,0 0-28 15,0 0 0-15,0 0 19 0,0 0-1 16,6 126 18-16,-12-64 3 0,-2 2-4 16,-2 3 7-16,-2-3-11 0,-1-3-6 15,-1-3-6-15,-1 0-12 0,3-5-5 16,4-6 0-16,2-5 0 0,3-7-2 16,3-8 0-16,0-8-42 15,6-4 6-15,2-9-27 0,4-3-20 16,0-3-5-16,-2-5-90 0,-1-8-149 15</inkml:trace>
  <inkml:trace contextRef="#ctx0" brushRef="#br0" timeOffset="102377.7199">25477 12864 902 0,'0'0'0'16,"0"0"213"-16,0 0-115 0,0 0-55 15,0 0-32-15,0 0-8 16,0 0-6-16,0 0-109 0,283 107-13 16,-252-92-97-16,-3-5-45 0,-1-7-22 15</inkml:trace>
  <inkml:trace contextRef="#ctx0" brushRef="#br0" timeOffset="102802.0961">26049 12910 819 0,'0'0'0'0,"0"0"140"16,0 0-43-16,0 0-41 16,0 0-28-16,0 0 4 0,0 0-4 15,0 0-16-15,0 0-7 0,35 212 16 16,-35-200 5-16,0-2-2 0,0-2-6 16,0-5-13-16,-1-3-3 0,1 0-3 15,0-5 2-15,0-5-2 0,5-6-23 16,6-5 17-16,8 0 0 0,3-1-7 15,5 3 20-15,7 3-5 16,0 0 8-16,0 6 9 0,1 5-9 16,-2 1-7-16,-2 4-1 0,-4 0 1 15,-1 0-4-15,-3 4 1 0,-6-1-1 16,1-1-4-16,-4-1 4 16,-3 1-2-16,-2-2 0 0,-6 0 6 15,-1 0-1-15,-2 0-2 0,0 3-2 16,-1 4 5-16,-5 5 18 0,-1 4-10 15,-2 2-8-15,4 1-2 0,-1 0 0 16,3-1 6-16,3-4-9 16,0-6 6-16,0-3-6 0,0-3 1 15,1-2-2-15,2 0-19 0,0-2-29 16,1-6 8-16,1-3-31 0,3-5-54 16,-2 1-51-16,1-5-43 0,-3-5-52 15</inkml:trace>
  <inkml:trace contextRef="#ctx0" brushRef="#br0" timeOffset="102887.2516">26537 12865 512 0,'0'0'0'0,"0"0"354"16,0 0-284-16,0 0-52 0,0 0-20 16,0 0-72-16,0 0-43 0,0 0-69 15,23 12-152-15</inkml:trace>
  <inkml:trace contextRef="#ctx0" brushRef="#br0" timeOffset="103331.6505">26829 12899 973 0,'0'0'0'0,"0"0"47"16,0 0-20-16,0 0-28 0,0 0 1 15,0 0 0-15,0 0 12 0,0 0-7 16,0 0 5-16,-129 92 1 0,114-68-4 16,2-2-4-16,3-2-2 0,4-5-2 15,4-4 0-15,2-5 0 0,10-5-9 16,2-1 15-16,4 0 45 15,3-4-11-15,4 1-11 0,0 2-12 0,-1 1 10 16,-1 7-2 0,-3 2-16-16,-4 4-7 0,0-2 3 0,-4 0-2 15,3-3-2-15,-1-3 0 0,2-5 0 16,5-2-26-16,0-9 3 16,2-7-27-16,2-3-18 0,0-5 11 15,0-2 6-15,1-4-13 0,-3-4 17 16,0-2 17-16,-3-6 10 0,1-7 2 15,-4-5-12-15,3-9 6 0,-3-6-27 16,0 1-42-16,-2 1 58 0,1 13 64 16,-5 12 100-16,-4 16 36 15,-5 16-61-15,-7 10-47 0,-8 6-21 16,-9 16-20-16,-4 12-5 0,-3 10 4 16,0 16 4-16,4 5-10 0,8 8-8 15,7-1 3-15,5-3-3 0,7-2-2 16,7-7-202-16,6-3-90 15,0-10-165-15</inkml:trace>
  <inkml:trace contextRef="#ctx0" brushRef="#br0" timeOffset="104434.3407">28641 13040 566 0,'0'0'0'0,"0"0"124"0,0 0-52 16,0 0 23-16,0 0-34 0,0 0-18 15,0 0-33-15,0 0 20 0,0 0 20 16,-60 13-3-16,48-6-19 0,-3-2 5 16,2 0-9-16,1 1-9 15,2 0-10-15,-1 1-3 0,0 0 0 16,0-3-1-16,3 1-1 0,-4-1 0 15,6 3 1-15,1 1-1 0,-3 1 0 16,5 1 6-16,-3 4-2 16,2 2 7-16,4 4-1 0,0-1-7 15,5-3 3-15,6 2-1 0,0-5-3 16,6 0 4-16,-2-7-1 0,4-4 2 16,-3-2 17-16,3-9-1 0,3-1-1 15,-4-4-4-15,2 3-8 0,-4-5-4 16,-2-1 1-16,-2 3-4 0,-1-3 1 15,-2 0-1-15,-2 3 0 16,-2 1-2-16,0 3 2 0,-2 3-3 16,-3 2 0-16,0 4 8 0,0 1-11 15,1 1-3-15,2 7-1 0,2 3 11 16,2 3-4-16,5-1 0 0,6 0 3 16,1-3-4-16,4-6 2 15,1 1 2-15,2-4-4 0,-3 0 2 16,-3 4 0-16,-4 1-1 15,-4 5 0-15,-5 0 9 0,-4 3 0 0,-3-3-2 16,-3 3-3-16,-7 0 1 0,0-1-2 16,-2-4-5-16,1-3-6 15,2-2 0-15,3-4 2 0,4 0-1 16,2-6 7-16,0-2 0 0,7-5-22 16,5 1 21-16,5 2 2 0,1 1 8 15,5 2 7-15,0 4-3 0,-1 3-4 16,-1 0-4-16,0 3-4 15,-3 2 0-15,2 3 1 0,4-2-2 16,1 0 0-16,3-2 0 0,-3-4-2 16,5 0-28-16,-4-3 8 0,1-6-5 15,0 2-13-15,-4-1 16 16,-4 0 16-16,-4 2 4 0,-4-1 6 16,-6-1-1-16,0 1 0 0,-2 3 1 15,-2-1 0-15,-1 3-2 0,0 2 0 16,0 0 0-16,-2 3-11 0,-8 7 16 15,0 4-4-15,-4 4-2 0,1-1 2 16,1 4 1-16,-2-1-2 0,6 1 0 16,1-6 2-16,4-5-3 15,3-6-1-15,6-3-1 0,9-1 4 16,9-8 4-16,1-9-2 0,8-3-5 16,3-5 4-16,1-4 0 0,2-6-3 15,0-6 2-15,-1-4 1 0,-2-6-2 16,3-8 0-16,-5-8 3 15,-2-12-2-15,-6-2 1 0,-9 9 9 16,-10 11 0-16,-7 19-6 0,-8 20-6 16,-8 10 2-16,-3 12 8 0,-5 8-6 15,-6 17-4-15,1 12 2 0,1 7-2 16,6 7-2-16,7 3-20 16,6 0-31-16,9-1-97 0,1-2 3 15,11-4-86-15,8-6-202 0</inkml:trace>
  <inkml:trace contextRef="#ctx0" brushRef="#br0" timeOffset="104786.3087">30806 12934 774 0,'0'0'0'0,"0"0"110"15,0 0-30-15,0 0-40 0,0 0-16 16,0 0-2-16,0 0-4 0,0 0-5 16,-136 63-6-16,108-38 7 15,4 0 25-15,1 8 22 0,2 5-30 16,8 1-4-16,8 0-2 0,5-4-8 15,8-4-2-15,13-2-12 0,8-5 8 16,4-5 1-16,4-5-1 16,0-3-4-16,-2-6-5 0,0 0-4 15,-1-2-125-15,-3-3-6 0,-3 0-66 16,-3-4-83-16,-5-6-116 0</inkml:trace>
  <inkml:trace contextRef="#ctx0" brushRef="#br0" timeOffset="104927.4503">30831 13149 891 0,'0'0'0'16,"0"0"51"-16,0 0 15 0,0 0-51 15,0 0-14-15,0 0-2 0,0 0-20 16,0 0-35-16,-226 65-6 16,213-49-47-16,3-5-90 0,7-3-31 15</inkml:trace>
  <inkml:trace contextRef="#ctx0" brushRef="#br0" timeOffset="105228.5236">31181 13033 772 0,'0'0'0'0,"0"0"71"0,0 0 27 15,0 0-33-15,0 0-24 0,0 0 17 16,0 0 7-16,0 0-23 15,-3 223 12-15,-7-196-15 0,0-5-6 16,-1-5-18-16,3-5-2 0,-1-2-9 16,4-2-3-16,-2-5 3 0,4 0-8 15,2-3-24-15,0-6 20 0,1-3-9 16,9-8-3-16,5-2 11 0,8-5 10 16,5-1-2-16,6 0 0 15,3 3 2-15,2 2-2 0,-1 5-1 16,-4 4 2-16,-2 6-203 0,-2 0-61 15,-6 3-245-15</inkml:trace>
  <inkml:trace contextRef="#ctx0" brushRef="#br0" timeOffset="105520.6773">31655 13057 881 0,'0'0'0'0,"0"0"40"0,0 0 14 16,0 0-31-16,0 0-19 0,0 0-2 15,0 0 3-15,0 0 31 0,0 0 15 16,-66 258-5-16,57-248-18 0,5-3-16 16,-2-6-6-16,5-1-1 15,1-3 5-15,0-8-3 0,6-5-5 16,7-3-4-16,10-6-1 0,5 0 2 15,10 0-3-15,0 1 3 16,1 5 2-16,-2 2 1 0,0 2 15 16,-6 9-9-16,-4-1-7 0,-6 5-2 15,-4 2-207-15,-3 0 59 0,-3 3-82 16,2 0-26-16</inkml:trace>
  <inkml:trace contextRef="#ctx0" brushRef="#br0" timeOffset="105762.4171">32034 13106 726 0,'0'0'0'15,"0"0"179"-15,0 0-142 0,0 0-15 16,0 0 6-16,0 0 0 0,0 0-4 16,0 0-8-16,-103 120 2 0,103-99-2 15,10 0-2-15,13-7-3 0,8-5 0 16,1-9-3-16,1 0 3 16,3-7 26-16,-4-11 7 0,-1 1-11 15,-4-4-15-15,-2-5-9 0,-10 1 5 16,-8 1-6-16,-4 1-5 0,-5 1-1 15,-14 4-4-15,0 0-171 0,-10 1-56 16,-5 5-185-16</inkml:trace>
  <inkml:trace contextRef="#ctx0" brushRef="#br0" timeOffset="106077.4305">32346 13131 870 0,'0'0'0'0,"0"0"92"0,0 0-19 15,0 0-36-15,0 0-28 0,0 0-3 16,0 0 7-16,0 0 28 16,0 0 19-16,-51 212-11 0,50-214-9 15,1-11-14-15,11-5-17 0,-3-3-6 16,7-4 3-16,3 0-2 0,2-3-3 16,7-1 0-16,4 0-2 0,1 7-15 15,4 2-4-15,-8 7-18 16,-6 4-83-16,-10 4-110 0,-12 5-271 15</inkml:trace>
  <inkml:trace contextRef="#ctx0" brushRef="#br0" timeOffset="106773.9008">21939 10397 701 0,'0'0'0'0,"0"0"-14"0,0 0 18 16,0 0 6-16,0 0 19 15,0 0 32-15,0 0 6 0,0 0-10 16,-15 732-7-16,17-600-26 0,-2 6-1 16,0 6-2-16,-8 3 4 0,-6 10 3 15,-1 11-4-15,-4 14-4 0,-3 12 10 16,0 17 1-16,-2 3-5 16,-1 5 2-16,1 5 8 0,-1 1-8 15,2 3-11-15,1-1-13 0,3-4 0 16,3-5-3-16,4 1-2 0,1-4 2 15,0-7 2-15,0-5-4 0,-1-4 2 16,-1-5 0-16,-2-6-1 16,0-7-28-16,1-12-10 0,3-7-42 15,1-11-19-15,0-3-52 0,2-11-91 16,-2-14-45-16</inkml:trace>
  <inkml:trace contextRef="#ctx0" brushRef="#br0" timeOffset="107488.2186">22214 10237 565 0,'0'0'0'0,"0"0"106"16,0 0-34-16,0 0-40 0,0 0 0 16,0 0 15-16,0 0 4 0,0 0 8 15,0 0-21-15,266-50-12 0,-178 43-1 16,14-2-7-16,15 1-8 15,16-4-1-15,19-2 5 0,25 1 1 16,25-4-6-16,25 3-2 0,23-3-3 16,15-4-3-16,23-5 3 0,20-2 0 15,17-5 6-15,26-3 2 0,19 0-1 16,10 0-1-16,22 5 1 16,18 3-3-16,-2 5-5 0,13 2 0 15,-4 5-3-15,-9 4 0 0,-1 4 2 16,-11 3-3-16,-8 4-33 0,-14 1-15 15,-16 0-20-15,-24 4-93 0,-15 5-92 16,-29-2-221-16</inkml:trace>
  <inkml:trace contextRef="#ctx0" brushRef="#br0" timeOffset="110505.5272">11704 10453 437 0,'0'0'0'16,"0"0"176"-16,0 0-116 0,0 0-41 15,0 0 4-15,0 0 11 0,0 0-5 16,0 0-4-16,103-12 0 15,-70 12 9-15,1 0-10 0,6 0-3 16,2-2 1-16,1 1 4 0,2 0 3 16,1 1-5-16,-4 0-6 0,0 0 0 15,-3 0-4-15,-1 0-2 0,-3 0-2 16,-3 0-1-16,-4 1-4 16,-6 1-2-16,-4 2-4 0,-6-1 2 15,-4-1 2-15,-1-1-5 0,-4 0 2 16,-2 1 2-16,2-2-4 0,-3 0 4 15,0 0 3-15,-3 0 37 0,-4 0-4 16,-5 0-29-16,-4 0-6 16,-3-3-2-16,-2 2 2 0,-3-4-3 15,-6 1 0-15,-4 0 2 0,-4-3-3 16,-5 2 2-16,-3-1-1 0,-3 0 0 16,2 1 0-16,-3 2 0 0,5 0 0 15,3 3 0-15,7-2 0 16,3-2 0-16,6 3 1 0,1-3 0 15,5 3-2-15,1 0 2 0,6 0 1 16,3 0-2-16,5-1 0 0,4 2 27 16,0-2-7-16,1 2 7 0,5 0-9 15,7 0-18-15,10 0 0 0,8 4 9 16,11 2-2-16,8 2-2 16,5-1-2-16,8 4 2 0,-1 2 1 15,-1-1-5-15,-7-1 0 0,-5 3-2 16,-5-1 2-16,-6-3-2 0,-7 2 2 15,-7-6 1-15,-10-1-3 0,-6-1 0 16,-4-3 0-16,-1 0-8 16,0-1-24-16,0 1-59 0,-2-1-155 15,-2 0-182-15</inkml:trace>
  <inkml:trace contextRef="#ctx0" brushRef="#br0" timeOffset="113342.284">8628 11556 817 0,'0'0'0'0,"0"0"102"0,0 0-24 16,0 0 19-16,0 0-47 0,0 0-53 15,0 0-21-15,0 0 33 0,4 67-6 16,-2-12 24-16,-2 6 0 0,-4 1-7 16,-7 1 6-16,-6 1-5 0,-3-5-5 15,-6 0-3-15,0-4-3 16,1-4-4-16,2-6-2 0,7 1-4 15,1-8 0-15,9-4 0 0,6-8 1 16,6 1-3-16,12-6 1 0,12-5 2 16,8-5 4-16,15-5 11 15,11-6 3-15,10-6-10 0,9-7-4 16,4-3 10-16,1-3 6 0,-7-1-10 16,-3 4-7-16,-11 0-3 0,-10 3-2 15,-12 7-30-15,-10 3-29 0,-13-1-61 16,-7 4-50-16,-12-4-114 15,-4-4-328-15</inkml:trace>
  <inkml:trace contextRef="#ctx0" brushRef="#br0" timeOffset="113548.8167">9301 12198 954 0,'0'0'0'16,"0"0"225"-16,0 0-69 0,0 0-95 15,0 0-30-15,0 0-2 0,0 0-7 16,0 0-9-16,132 159-10 0,-143-133 7 16,-8 0-4-16,-8 2-6 15,-3 5 0-15,-12 0 1 0,-4 3-71 16,-8 2-15-16,0 0-30 0,-1 0-70 16,5-1-40-16,4-5-141 0</inkml:trace>
  <inkml:trace contextRef="#ctx0" brushRef="#br0" timeOffset="114490.3844">10614 12391 581 0,'0'0'0'16,"0"0"74"-16,0 0-8 0,0 0 21 15,0 0-8-15,0 0-33 0,0 0-3 16,0 0 11-16,0 0-18 0,-68-114-14 16,51 111-6-16,-2 3-2 15,0 0-6-15,-2 0-6 0,-2 9 1 16,-1 1-1-16,0 6-4 0,-3 6 2 15,-1-1 0-15,2 4 0 0,-3 3-1 16,3 1 1-16,2 2 0 16,1 9-2-16,3 1 2 0,4 2-4 15,6 2 3-15,4-2 1 0,6-2 0 16,3-7 0-16,6-8 2 0,4-7-1 16,0-7 4-16,5-6 1 0,0-6 21 15,2-4 12-15,6-10-9 0,-1-8 0 16,2-6-7-16,4-5-11 15,-1-4-7-15,-3-1 5 0,2 3 5 16,-6 6 7-16,-6 8-2 0,-9 13-9 16,-5 5-8-16,2 6-3 0,1 13 0 15,3 12 0-15,1 10 21 0,2 3-16 16,2-1-3-16,1-6 1 16,4-5-2-16,1-4-1 0,0-7 0 15,3-2 0-15,-1-8-38 0,-2-2-8 16,3-3-31-16,-2 0-92 0,1-1-50 15,-8 0-106-15</inkml:trace>
  <inkml:trace contextRef="#ctx0" brushRef="#br0" timeOffset="115935.1207">11123 12374 535 0,'0'0'0'0,"0"0"162"0,0 0-98 16,0 0-52-16,0 0-24 0,0 0 24 16,0 0 38-16,0 0-19 15,0 0 6-15,28 167 13 0,-27-130-14 16,-1 1-8-16,0-5 2 0,-3-4-8 15,-1-3-5-15,-1-7 5 0,2-2 8 16,-2-7-6-16,0-2-12 16,3-5-7-16,1-2 0 0,0-1 4 15,0 0 16-15,-3-9 36 0,2-3-34 16,2-6-21-16,0-1-2 0,6-4-3 16,3-2 5-16,6-1-4 0,1-3 1 15,9 1 19-15,4 4 5 16,2 0 8-16,2 4 1 0,-1 5-9 15,-3 6-12-15,-5 9-12 0,-1 0-3 16,-4 3 0-16,-3 10-3 0,-5 2 3 16,0 1 0-16,-4 3 0 0,-3 2 5 15,-1-3-3-15,-2 2 1 0,0-2 0 16,0-1-6-16,0 0 5 0,1-3-1 16,1-1-2-16,2-4-2 15,-2 0 3-15,4-2-16 0,-1-3 14 16,3 1 1-16,3-5-2 0,-2 0 5 15,5-3 0-15,0-4-2 0,1-2 0 16,1-2 6-16,0-3-8 16,-2 0 4-16,3 2 2 0,-7 2-5 15,-2 2 1-15,-4 4 0 0,-4 4 0 16,0 0-11-16,0 7 3 0,1 9 5 16,-1 3 4-16,1 3 1 0,-2-2-4 15,3-4 4-15,2-4-2 16,2-4 0-16,6-3-2 0,3-5 3 15,2-3 3-15,4-9 0 0,-1-4 1 16,0-4 0-16,-3 0-3 0,-3-2 2 16,-5 2-3-16,-5 2 8 0,-5 1 0 15,0 3 11-15,-6 2-10 0,-5 3-9 16,0 4-2-16,-5 1-26 0,2 4-33 16,-1 5-73-16,1 6-44 15,-1 2-66-15,4 0-210 0</inkml:trace>
  <inkml:trace contextRef="#ctx0" brushRef="#br0" timeOffset="116941.3981">12161 12494 937 0,'0'0'0'16,"0"0"226"-16,0 0-152 0,0 0-47 15,0 0-12-15,0 0 0 16,0 0 7-16,0 0 6 0,0 0-2 16,96 79-5-16,-96-58-10 0,-2-1-7 15,-1 0-5-15,-3-2 2 0,-2-1 8 16,-2-1-11-16,-1-4 4 16,1 1 4-16,2-2-8 0,0-3 4 15,4-1 1-15,2-4-4 0,1-3 2 16,1 0 5-16,0 0-3 0,4 0 4 15,3-11-5-15,6-3 1 0,6-2-3 16,5-1 0-16,6 1-4 0,0 1 6 16,-3 4 3-16,-5 3 6 15,-3 7 1-15,-6 1-10 0,-4 7-4 16,-4 3-6-16,-3 4 7 0,-2 2 0 16,0 4 2-16,-3 1 7 0,-3-3-7 15,1-1 3-15,0-5-3 0,-2-5-2 16,7-1 2-16,-2-6 0 0,1 0-1 15,1 0-3-15,0-7 3 16,8-3 4-16,2-5 0 0,-1-1-6 16,2 2-4-16,3 2 8 0,-1 1 2 15,1 5 15-15,-3 2-2 16,0 4-14-16,0 0-6 0,0 8-5 0,1 4 5 16,-4 1-3-16,0 1 9 15,-1-1-2-15,-1-3-2 0,2-1 2 16,0-5 1-16,1 2-2 0,2-3-3 15,4-3 1-15,3-3-4 0,1-5 8 16,3 0-2-16,1-2 0 16,-4 3-5-16,-3 1 3 0,-2 1-2 15,-3 2 5-15,-2 0-1 0,-3 1 0 16,-2 1 0-16,0 0 0 0,-3 1-2 16,0 0 2-16,-1 0 0 0,0 0-7 15,0 0 0-15,0 0-7 0,0 4 2 16,-5 3 12-16,-1 4 0 15,-1-1 0-15,-3 2 1 0,3-3 0 16,0 0-2-16,2-4-2 0,5 0-2 16,0-2-13-16,0-2-6 0,1 2 5 15,3-3 9-15,2 0 8 0,2 3 4 16,1 1 0-16,3 0 0 0,1 2 3 16,1-1-4-16,-3 1 3 15,1 0-1-15,-1-4-3 0,0-2 0 16,4 0 12-16,1-10 4 0,5-3-5 15,0-6-5-15,-2-3-4 0,3-2 1 16,-2-1-1-16,0-1-2 0,-3-2 0 16,-1 1 3-16,-2-4-2 0,-3-5 1 15,0-3 0-15,-4-5-3 16,1-6-1-16,-3-2-4 0,2 0-11 16,-5-2 5-16,2 2 5 0,1 4 3 15,-3 4 6-15,2 8 0 0,-2 6 1 16,1 5 5-16,-3 7 3 15,0 9-1-15,0 4 9 0,0 2-5 16,0 1-14-16,-3 5 0 0,-2 13-24 16,-2 14 16-16,-4 19 7 0,-1 8 1 15,1 12 0-15,-2 4-1 0,3-1 2 16,1-2-2-16,6-4 1 16,3-11-1-16,3-4-27 0,12-7-35 15,6-6-39-15,4-6-109 0,7-2-36 16,-2-11-128-16</inkml:trace>
  <inkml:trace contextRef="#ctx0" brushRef="#br0" timeOffset="117394.0235">13563 12614 780 0,'0'0'0'0,"0"0"0"0,0 0 84 16,0 0-9-16,0 0-15 15,0 0 22-15,0 0-29 0,0 0-24 16,101 206-15-16,-86-193-7 0,1-3-2 16,1-5-2-16,1-2-3 0,-1-2 0 15,3-1-280-15,2-5 1 0,-8-6-307 16</inkml:trace>
  <inkml:trace contextRef="#ctx0" brushRef="#br0" timeOffset="117541.6363">13886 12819 971 0,'0'0'0'16,"0"0"72"-16,0 0 34 0,0 0-55 0,0 0-33 15,0 0-12-15,0 0-12 16,0 0-78-16,-402 376-65 0,348-327-114 16,-3-2-87-16</inkml:trace>
  <inkml:trace contextRef="#ctx0" brushRef="#br0" timeOffset="119583.4421">4955 14015 599 0,'0'0'0'0,"0"0"34"0,0 0 5 16,0 0 0-16,0 0-29 0,0 0 7 16,0 0 12-16,0 0-12 15,0 0-9-15,-209 115-3 0,181-91 6 16,4 2 8-16,4 2 9 0,2 5-11 15,1 5-10-15,2 6 4 0,6 1 2 16,9 3 9-16,0-3 4 0,11-4-11 16,6-6-6-16,5-6 4 15,7-4 2-15,-1-8-3 0,4-4-4 16,2-7-5-16,6-4 0 0,-3-2-6 16,3-5-80-16,-3-8-37 0,-2-5-70 15,-2-7 15-15,-6-4-120 0</inkml:trace>
  <inkml:trace contextRef="#ctx0" brushRef="#br0" timeOffset="119732.7628">5032 14187 588 0,'0'0'0'16,"0"0"153"-16,0 0-62 16,0 0-33-16,0 0-25 0,0 0-18 15,0 0-10-15,0 0-4 0,0 0 0 16,-279 291-2-16,266-255-69 0,7-10-7 15,6-11-23-15,4-6-58 0,8-8-14 16,3-5-169-16</inkml:trace>
  <inkml:trace contextRef="#ctx0" brushRef="#br0" timeOffset="120011.1494">5348 13381 648 0,'0'0'0'0,"0"0"211"0,0 0-110 15,0 0-74-15,0 0-11 0,0 0 3 16,0 0 26-16,0 0-8 16,0 0-15-16,-61 410-2 0,60-312-6 15,-2-7-7-15,-3-3 0 0,-1-9-3 16,-4-4-2-16,0-4 0 0,0-8-1 15,0-4-2-15,0-6 2 0,6 0-1 16,0-10-11-16,4-10-48 16,1-3-27-16,6-14-11 0,1-2-115 15,7-6-38-15,0-8-107 0</inkml:trace>
  <inkml:trace contextRef="#ctx0" brushRef="#br0" timeOffset="121268.7822">5709 14097 320 0,'0'0'0'0,"0"0"129"15,0 0-26-15,0 0-17 0,0 0-18 16,0 0 5-16,0 0-12 0,0 0-18 16,-63-43-12-16,51 43-16 0,1 4-7 15,-2 3-5-15,2 2-2 0,0 3-2 16,3 4 0-16,3-2 1 0,3 6-2 15,2 1 2-15,0 2 0 16,6 2 0-16,6 0-1 0,5 0 4 16,1-2 10-16,-1-2 14 0,2 1 6 15,-3-4 8-15,-3-5-11 0,-3-1-2 16,-6-4 7-16,0 0-11 16,-4 1-4-16,0-2 24 0,-5 0 5 15,-5-1-16-15,-3 0-20 0,-2-1-8 16,-7-1-2-16,1-1-4 0,-3 0 2 15,-2-3 2-15,3 0-2 0,-3 0 1 16,7-3-3-16,0-2-71 16,4 1-7-16,3 4-22 0,3 0-22 15,2 0-44-15,4 0-104 0,2 0-239 16</inkml:trace>
  <inkml:trace contextRef="#ctx0" brushRef="#br0" timeOffset="121578.4839">6156 14136 940 0,'0'0'0'0,"0"0"32"0,0 0 21 16,0 0-25-16,0 0-22 15,0 0-4-15,0 0-4 0,0 0 2 16,0 0 7-16,-125 19 11 0,103 5 9 15,5 5 4-15,-1 4-14 0,4 6-1 16,3-1-11-16,8 2-3 16,3-4 3-16,11-2 0 0,5-3 0 15,3-3 1-15,1-6-4 0,3-3-2 16,4-4 0-16,-2-7 0 0,3-6-87 16,-3-2 9-16,0-5 9 15,-2-3-45-15,-2-5-58 0,-6-4-49 0,0-2-126 16</inkml:trace>
  <inkml:trace contextRef="#ctx0" brushRef="#br0" timeOffset="121720.1062">6143 14277 743 0,'0'0'0'0,"0"0"203"16,0 0-103-16,0 0-51 0,0 0-36 15,0 0-12-15,0 0-2 0,0 0-26 16,-192 151-34-16,190-133-42 0,2 0-61 15,2-5-45-15,9-1-173 0</inkml:trace>
  <inkml:trace contextRef="#ctx0" brushRef="#br0" timeOffset="122174.3607">6462 14195 794 0,'0'0'0'0,"0"0"54"16,0 0 32-16,0 0-18 15,0 0 0-15,0 0-13 0,0 0-15 16,0 0-20-16,0 0-11 0,10 304-6 16,-6-284-3-16,0-4 0 0,0-4 5 15,-3-2-5-15,3-5 0 0,-2-1 0 16,-2-4-81-16,0 0-30 0,0-2 23 16,0-7-131-16,-1-7-106 15</inkml:trace>
  <inkml:trace contextRef="#ctx0" brushRef="#br0" timeOffset="122301.3794">6442 13986 955 0,'0'0'0'0,"0"0"35"0,0 0 29 16,0 0-16-16,0 0-43 0,0 0-10 16,0 0-194-16,0 0-27 0,22-14-284 15</inkml:trace>
  <inkml:trace contextRef="#ctx0" brushRef="#br0" timeOffset="122641.2734">6767 14514 760 0,'0'0'0'0,"0"0"88"16,0 0 41-16,0 0 22 0,0 0-46 15,0 0-47-15,0 0 4 0,0 0-9 16,0 0-20-16,26-131-4 0,-26 87-13 16,2-8-10-16,0-4-6 15,-2-9 0-15,-4-4 4 0,-5-7-5 16,-1-6-11-16,0-2-10 0,0 3-20 16,4 9-3-16,3 16 16 0,3 12 21 15,2 15 8-15,7 14 0 0,7 4-12 16,4 10 10-16,6 1-2 15,5 4-1-15,5 8 7 0,2 4-3 16,1 4-1-16,2 3 4 0,0-1-3 16,-3 6-103-16,-5 2-78 0,-10 2-7 15,-11 3-142-15</inkml:trace>
  <inkml:trace contextRef="#ctx0" brushRef="#br0" timeOffset="122784.0969">6759 14143 906 0,'0'0'0'16,"0"0"17"-16,0 0 54 0,0 0 12 15,0 0-31-15,0 0-8 0,0 0-31 16,0 0-26-16,0 0-160 0,430-117-221 16</inkml:trace>
  <inkml:trace contextRef="#ctx0" brushRef="#br0" timeOffset="124134.0617">8692 14961 586 0,'0'0'0'16,"0"0"0"-16,0 0 63 15,0 0-8-15,0 0-9 0,0 0 24 16,0 0 11-16,0 0-15 0,0 0-7 16,-33 535-8-16,22-480-26 15,3-7-10-15,-1-6-6 0,4-7 0 0,-1-9-6 16,0-4-3-16,4-6 0 16,-1-4 5-16,1-8-5 0,1-2 0 15,-1-2 18-15,-2-12 24 0,-3-10-37 16,0-9-3-16,1-14-2 0,-1-5 0 15,3-14 6-15,3-9-6 16,1-9 0-16,11-6 0 0,11-1 0 16,13 3 0-16,10 3-1 0,4 5 2 15,7 9 43-15,-1 10-2 0,2 9 3 16,-6 10 5-16,-8 14-9 0,-8 8-14 16,-9 14-18-16,-10 6-11 0,-3 15-2 15,-11 9 7-15,-3 9 0 16,-16 4 1-16,-6 9 1 0,-7-3-2 15,-5-1-4-15,0-4 2 0,2-1-2 16,5-4-41-16,1-3-18 0,3-1-29 16,4-6-70-16,3 1-35 0,1-4-70 15,2-5-199-15</inkml:trace>
  <inkml:trace contextRef="#ctx0" brushRef="#br0" timeOffset="125257.0203">9837 15000 867 0,'0'0'0'0,"0"0"0"0,0 0 95 16,0 0-51-16,0 0-18 0,0 0-3 15,0 0-3-15,0 0 1 0,-91 106 6 16,70-101-10-16,-1-1 0 0,3-4 5 15,2 0-11-15,3-7 1 16,3-1-4-16,3-3-5 0,4-4-4 16,3-1 1-16,2 1 0 0,11 1-8 15,4 3 6-15,8 5 4 0,3 6-2 16,6 8 0-16,4 15-4 16,0 8 6-16,3 8-1 0,-4 3 1 15,-3 1-1-15,-7-3-1 0,-3-4 0 16,-4-2 6-16,-5-5-6 0,-2-4 0 15,-3-3 4-15,-6-5-6 0,-1-3-4 16,-2 1-22-16,0-4-54 16,0 0-25-16,-1-1-46 0,-1-7-99 15,0-2-33-15</inkml:trace>
  <inkml:trace contextRef="#ctx0" brushRef="#br0" timeOffset="125488.8809">10254 14908 955 0,'0'0'0'0,"0"0"170"15,0 0-89-15,0 0-44 0,0 0-12 16,0 0 4-16,0 0 3 0,0 0-8 16,0 0-5-16,-437 316-5 15,373-272-10-15,-1 4-5 0,-1 1 0 16,5-2-14-16,2 0-13 0,7-4 1 15,6-2-3-15,8-7-25 0,11-3-28 16,7-8-60-16,7-6-54 16,5-10-104-16</inkml:trace>
  <inkml:trace contextRef="#ctx0" brushRef="#br0" timeOffset="125801.0513">9642 14731 883 0,'0'0'0'0,"0"0"51"16,0 0 12-16,0 0-25 15,0 0-10-15,0 0-12 0,0 0-5 16,0 0-4-16,-370 382 2 0,343-299 2 15,10 0-1-15,11-1 18 16,10-6 12-16,16-11-1 0,10-9-8 16,12-8-20-16,5-6-8 0,6-9-4 15,4-8-28-15,-2-7-62 0,4-8-98 16,1-8-21-16,1-2-43 0,2-12-177 16</inkml:trace>
  <inkml:trace contextRef="#ctx0" brushRef="#br0" timeOffset="126043.1717">10400 14579 862 0,'0'0'0'0,"0"0"-24"0,0 0 24 16,0 0 94-16,0 0-17 0,0 0 7 15,0 0-3-15,0 0 1 0,0 0-30 16,116 762-24-16,-108-694-15 16,-8-2-7-16,-6-7-3 0,-8-6-3 15,-8 1 0-15,-2-11 7 0,-7 0-5 16,-3-5-1-16,1-4-2 0,-1-3-184 16,5-7-124-16,1-15-322 0</inkml:trace>
  <inkml:trace contextRef="#ctx0" brushRef="#br0" timeOffset="126548.7325">11762 14879 639 0,'0'0'0'0,"0"0"109"0,0 0-69 16,0 0-45-16,0 0 10 0,0 0 127 16,0 0-56-16,0 0-2 0,0 0 1 15,221 112-21-15,-160-92-27 0,2-1-9 16,-2 0-4-16,-5-2-8 0,-6 0-3 16,-8-3-3-16,-10-1 0 15,-8 1 6-15,-7 0 0 0,-5-1-1 16,-8 1-3-16,-4 1-1 0,-6 7 9 15,-14 1 1-15,-11 3-4 0,-12 5-1 16,-14-1 0-16,-13 4-6 16,-8-1 0-16,-11-3 4 0,-2 0-4 15,-1-3 0-15,2-2 0 0,6-3-22 16,8-1-32-16,9-3-4 0,8-2-19 16,9-3-25-16,12-3-33 0,13-2-175 15</inkml:trace>
  <inkml:trace contextRef="#ctx0" brushRef="#br0" timeOffset="126987.6271">11520 15858 452 0,'0'0'0'0,"0"0"116"16,0 0-14-16,0 0-59 0,0 0-10 16,0 0 48-16,0 0-12 0,0 0-19 15,15-18 14-15,3 8 13 0,7 2 2 16,10-3-4-16,18-7-20 16,11-2-4-16,13-12-1 0,15-1-7 15,7-2-16-15,3-5-11 0,-2 6-5 16,-7 7-8-16,-9 4-3 0,-17 11 0 15,-15 5-89-15,-13 7-43 0,-11 4-73 16,-8 7-81-16,-7-2-320 16</inkml:trace>
  <inkml:trace contextRef="#ctx0" brushRef="#br0" timeOffset="127700.3709">13886 14952 585 0,'0'0'0'0,"0"0"156"16,0 0-42-16,0 0-59 0,0 0-33 15,0 0-16-15,0 0 6 0,0 0 4 16,-97-19-1-16,74 24-1 15,-4 2-7-15,0 6-3 0,0-3-4 16,-1 6 0-16,1 2 2 0,-3 1 0 16,5 5 6-16,1-1 1 0,3 0-2 15,8 2-3-15,9-5-1 0,4-1-1 16,11 0-1-16,6-2 5 16,4-2-4-16,2-3 0 0,3-3 3 15,3-3 2-15,-6-1 10 0,-4-2 2 16,0-3-2-16,-8 0 0 0,-2 0 1 15,-7 0-1-15,-2 0 5 0,0 0 19 16,0 0-3-16,0 0-13 16,-7 0-7-16,-1-4-17 0,-8 0-2 15,-2 4-8-15,-8 0 5 0,-3 3-1 16,0 7 6-16,-3 2-2 0,2 1-3 16,-3 5 5-16,2 2 2 0,1 4-4 15,1 1 1-15,3 2-1 0,1 6-2 16,4 1 5-16,6-1-3 15,6 2-2-15,5-4 4 0,4-2-2 16,7-7 0-16,10-1 1 0,7-1 0 16,8-8 3-16,6-1 11 0,6-7 22 15,6-4 11-15,7-8-9 0,1-6-19 16,3-3-14-16,0-3-1 16,-4 0-4-16,-5 6 0 0,-7-1-84 15,-8 7-12-15,-12 6-82 0,-12 1-111 16,-10 1-266-16</inkml:trace>
  <inkml:trace contextRef="#ctx0" brushRef="#br0" timeOffset="129256.589">9273 16727 705 0,'0'-10'0'16,"0"2"50"-16,-2 1 60 0,-2 6-54 16,-2 1-32-16,1 1-18 0,-4 12-1 15,-1 9 3-15,1 11 2 0,-3 8 6 16,-1 3 1-16,-1 5 0 15,-2-2-2-15,-1 0-6 0,0-2-6 16,1-5-1-16,3-3 0 0,0-5-1 16,6-1-1-16,5-4 0 0,4-4 5 15,11-5 10-15,6 2 16 16,9-4 11-16,5-2 15 0,11 0-4 16,7-11-9-16,6-1-6 0,4-2-11 15,3-5-8-15,0-4-12 0,-1 0-5 16,-2-2-4-16,-7-1-19 0,-5 5-26 15,-9-4-25-15,-9 4-61 0,-9-2-22 16,-8-4-24-16,-9 1-96 16,-5-5-136-16</inkml:trace>
  <inkml:trace contextRef="#ctx0" brushRef="#br0" timeOffset="129403.9878">9737 17095 796 0,'0'0'0'0,"0"0"100"16,0 0-11-16,0 0-9 0,0 0-30 15,0 0-40-15,0 0-6 16,0 0 5-16,205 126 2 0,-201-104-8 16,-4 3 1-16,-12 0 1 0,-6 2-5 15,-1-3 0-15,1-1-169 0,-1 2-11 16,5-8-151-16</inkml:trace>
  <inkml:trace contextRef="#ctx0" brushRef="#br0" timeOffset="130036.106">11467 17133 662 0,'0'0'0'0,"0"0"89"0,0 0-40 16,0 0-38-16,0 0-7 15,0 0 11-15,0 0 15 0,0 0 13 16,-150 122 1-16,130-83 4 0,-1 3 7 16,10-2-1-16,6-1-19 0,5 0-12 15,3-4-1-15,10 2-4 0,13-9 4 16,3-12 2-16,5-12 13 16,7-20 7-16,2-15-11 0,4-7-13 15,3-8-8-15,0 5-7 0,-2-2 6 16,-2 0 1-16,-9 0 4 0,-8 5-6 15,-16 5-5-15,-13 3-2 0,-9 4 2 16,-15 6-1-16,-9 4-4 16,-7 10 0-16,-8 6-59 0,-5 14-17 15,-9 10 11-15,4 4-23 0,-1 7-76 16,8 0-12-16,12-2-118 0</inkml:trace>
  <inkml:trace contextRef="#ctx0" brushRef="#br0" timeOffset="130335.2817">12107 16926 917 0,'0'0'0'0,"0"0"58"16,0 0 25-16,0 0 12 0,0 0-45 15,0 0-34-15,0 0-15 0,0 0 5 16,0 0 8-16,-17 89 11 15,14-56 10-15,2 3 11 0,0-3 2 0,1 2-10 16,0 0-12-16,0 2-17 16,0 0-3-16,0-1-4 0,2 0-1 15,0-5 0-15,-2 0 1 0,0-1-3 16,0-1 2-16,0 4-2 0,3 5-55 16,1 1 11-16,-1 3-28 0,-1-8-61 15,2-4-31-15,-2-7-42 0,-2-5-169 16</inkml:trace>
  <inkml:trace contextRef="#ctx0" brushRef="#br0" timeOffset="130455.6216">12301 17180 987 0,'0'0'0'0,"0"0"94"0,0 0-75 16,0 0-38-16,0 0-401 0,0 0-89 15</inkml:trace>
  <inkml:trace contextRef="#ctx0" brushRef="#br0" timeOffset="130689.8813">12383 17248 875 0,'0'0'0'0,"0"0"46"0,0 0 4 16,0 0 40-16,0 0-6 0,0 0-20 16,0 0-10-16,0 0-30 0,114 337-12 15,-86-282-9-15,3-11 2 0,-3-10-4 16,0-4-2-16,-1-10-18 16,-3 1-32-16,2-6-131 0,-2-6-96 15,-4-4-237-15</inkml:trace>
  <inkml:trace contextRef="#ctx0" brushRef="#br0" timeOffset="131870.1593">12309 17197 557 0,'0'0'0'16,"0"0"85"-16,0 0-74 0,0 0 4 16,0 0 14-16,0 0 42 0,0 0 39 15,0 0-22-15,47-82 9 0,-17 62 24 16,6-1-32-16,5-3-22 15,3 1-9-15,9 2-22 0,2 3-24 16,4 3-12-16,3 3 0 0,0 3-152 16,1 2-145-16,-12-1-215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23:37.0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2842 2804 681 0,'0'0'0'0,"0"0"-1"16,0 0 1-16,0 0 113 0,0 0-63 16,0 0 0-16,0 0-14 0,0 0-13 15,-50-37-10-15,34 37-3 0,0 3 4 16,0 3 10-16,-1 1-7 0,2 2-10 16,-1 2-5-16,0 5 0 15,-1 4-2-15,0 5 0 0,-4 6-1 16,0 2 1-16,-3 3 1 15,-1 4-1-15,-2 2 2 0,-1 1-2 0,0 1 0 16,-1-1-5-16,1 2 1 16,3 4 4-16,2 0 0 0,2 2-6 15,6-5 5-15,3-3-1 0,5-2-2 16,6-3 5-16,1-5-2 0,4 0-7 16,8-6 7-16,2-4-1 0,4-1 4 15,3-6 1-15,4-3 1 0,2-5-1 16,3-6 2-16,2-2-1 15,3-5 6-15,3-7 14 0,2-2 5 16,1-7 4-16,-1-1-2 0,-3-2 3 16,-2 0 0-16,-6-2-5 0,-9 3-4 15,-3 0 4-15,-6 0-4 0,-5 1-4 16,-3 0 3-16,-3 0 0 16,-1 1-7-16,-7 1-4 0,-3 2-2 15,-6 2-4-15,-2 4-4 0,-6 5 2 16,-2 3-4-16,-3 4-1 0,1 4 0 15,2 7-1-15,-1 5 1 0,3 6-77 16,4 2-11-16,4 1-56 16,8-1-9-16,7-5-129 0,2-7-357 15</inkml:trace>
  <inkml:trace contextRef="#ctx0" brushRef="#br0" timeOffset="1917.1211">3292 3332 612 0,'0'0'0'0,"0"0"12"16,0 0 68-16,0 0 14 0,0 0-38 15,0 0 0-15,0 0-4 0,0 0-14 16,0 0-5-16,-159 50 2 0,136-36-7 15,2-1-7-15,6 3-13 0,-4 0-5 16,7 0-2-16,4 6-2 16,-4 0 2-16,4 4-1 0,1-1 0 15,-4 0 0-15,5 0 0 0,1-2 0 16,1 0 0-16,4-5 0 0,0-2-6 16,6-3 7-16,3-6-2 0,5-2-3 15,4-5 4-15,0-5 0 0,3-6 1 16,-1-4 0-16,1-2 6 15,-1-3-6-15,-1-2-1 0,-1 1 0 16,-4-1 5-16,-2 2-4 0,-5 0 2 16,-3 3 2-16,-2 3 19 0,-2 4 0 15,0 2-10-15,0 2-3 0,0 4-6 16,-1-1-3-16,0 3 2 16,-1 0-6-16,0 5-5 0,2 6 8 15,-2 1 0-15,2 3-2 0,0 2 2 16,0-3 1-16,3 1-3 0,2-1 2 15,1-2 1-15,4 0-3 0,1-4 2 16,0-1 2-16,2-2 0 16,-1-5 0-16,2 0 0 0,2 0 1 15,2-3 2-15,1-6-2 0,0 2-1 16,0-4 6-16,-1 2-4 0,-1 0-1 16,-1 0 3-16,-2 0-2 0,-4 0-2 15,0 1 3-15,-4-3-1 0,1 1 8 16,-1-1 6-16,-1-3-7 15,1 1-2-15,3-2-5 0,-2 0-3 16,-2 2-4-16,-1 0 4 0,1 3-1 16,-3 6-1-16,-2 1 0 0,0 1 7 15,0 2-5-15,-4 0 2 0,-1 0-5 16,1 9-1-16,-2 1 4 0,-1-1-1 16,3 4-1-16,-1-1 0 15,2 2 2-15,0-1-3 0,3-2 2 16,0 1 0-16,0 0-1 0,3-2-1 15,1 0 2-15,2 1-2 0,0 0 1 16,0-1 0-16,-2 1 0 16,1-2 0-16,0-1 2 0,-1-3-3 15,3 1 2-15,-1-3 7 0,0-2-2 16,3-1 2-16,2 0 1 0,-4-5 3 16,4-2-3-16,0-2 0 0,-2-2-4 15,4 0-2-15,-2-1-1 0,-1-3-1 16,1-1 2-16,0-2-2 15,0 4-2-15,-2-3 2 0,-1 4 2 16,-3 2-2-16,-2-3 3 0,-2 0-2 16,0 3-1-16,-1-2 2 0,0 4 0 15,0-1-1-15,0 3 1 0,0 3-1 16,0 4-1-16,0 0-1 16,0 0 0-16,-1 0-6 0,-1 3 4 15,0 5 2-15,-1 2 0 0,-1 3-1 16,-1 0 2-16,0 3-2 0,1 2 2 15,1-1-2-15,1 1 0 0,0-1 2 16,2 0-1-16,0-1 0 16,0-1 0-16,5-1 0 0,-1 0 0 15,2-3 0-15,2-2 0 0,-1 2 0 16,1-6 0-16,1-2 3 0,-3 1 1 16,2-4 1-16,0 0 1 0,1 0 3 15,2-7 4-15,0 2-4 0,1-6-1 16,3 0-2-16,-2-1-1 0,1-3-2 15,1 1 4-15,1-2-4 16,-3-2-1-16,4-2-2 0,-2 1 0 16,2 1 3-16,1 0-3 0,1 2 1 15,1 4-1-15,-3 2-2 0,0 3 1 16,-3 5-2-16,-2-1 3 16,-3 3 0-16,-1 0-3 0,0 3 2 15,1 1 0-15,-2 2-1 0,-1 3 4 16,0 1-1-16,1 3-1 0,-2-1 0 15,-1 2 0-15,-4 0 0 0,0 1 0 16,0 3 3-16,-7-2-5 16,0 1 4-16,-3-2 1 0,-1-2-2 15,-1-1 0-15,-1-3 1 0,4-2-2 16,-5-1 0-16,1-1 0 0,-1-5-23 16,2 3 11-16,-1-3-1 15,2 0-6-15,0 0 5 0,1 0 8 16,7 0-1-16,-1 0 6 0,3 0-3 15,1 1-6-15,0 1 4 0,6 0 1 16,3-2 1-16,2 0 5 0,3 0-1 16,2-2 0-16,3-4 0 0,2-4 2 15,0 1-3-15,2-4 2 0,-1 0 9 16,2 0 1-16,0-4-3 0,0 0-1 16,2-4-1-16,1 1 1 15,1-2-5-15,5-2-1 0,0 4 0 16,-1 1-1-16,-3 4 0 0,-2 5 0 15,-5 0 0-15,-1 5 0 0,-5-1 0 16,-2 2 0-16,-3 4 0 16,-4 0-1-16,-1 0 1 0,-5 4 0 15,1 0 7-15,-1 2 2 0,-1 2-1 16,0 2 1-16,0 1-5 0,0 1-2 16,0 2 3-16,-5-1-3 0,0 2-2 15,0-4 0-15,-3 2 8 0,0-4-6 16,-3 1 2-16,1-1-2 15,-1-1-2-15,-3 0 0 0,0-2 7 16,-1-1-8-16,-1 1 2 0,2-2 3 16,-4 1-5-16,3-2-4 0,4 0-1 15,-2-2-1-15,6 1-5 0,4-1-1 16,-1-1 3-16,3 0 5 16,1 2-5-16,0-1-17 0,5 2 14 15,2-1 10-15,5-2-1 0,3 0 6 16,0 0-2-16,2-2 0 0,0-4 0 15,2-2 1-15,2 1-2 0,2-1 2 16,0-1-1-16,3 1 0 16,-1-2 0-16,5 0 0 0,-3 1 0 15,0 1 0-15,0 2 0 0,-5-1 0 16,-4 1 0-16,-4-1 1 0,-7 4-1 16,0-1 0-16,-3 1 4 15,-2 1-2-15,-1 1 8 0,-1 0 3 16,0-1-9-16,1 2-5 0,-1 3-6 15,2 5 3-15,-2 4 6 0,0 2-1 16,0 0 0-16,0 3 0 0,0-1 0 16,0-3-1-16,0-1 0 0,0-3 0 15,0-4 0-15,0-3-57 0,0-2-11 16,1 0-69-16,4-4-12 16,-1-5-66-16,-1-5-146 0</inkml:trace>
  <inkml:trace contextRef="#ctx0" brushRef="#br0" timeOffset="2048.1858">4757 3224 1089 0,'0'0'0'0,"0"0"100"0,0 0-43 15,0 0-19-15,0 0-25 0,0 0-17 16,0 0 7-16,0 0-6 0,6 53-106 16,0-32-40-16,-2 0-97 0,0-2-210 15</inkml:trace>
  <inkml:trace contextRef="#ctx0" brushRef="#br0" timeOffset="2614.4397">5024 3345 578 0,'0'0'0'16,"0"0"120"-16,0 0 24 16,0 0-36-16,0 0-25 0,0 0-42 15,0 0-9-15,0 0 3 0,0 0 11 16,-24 4-6-16,13 1-7 0,-2 5-9 15,-1 1-11-15,-1-1-3 0,1 6-4 16,2-1-3-16,-1 4-1 16,1-2 1-16,2 2-2 0,0-3 0 15,6-3-1-15,3 1 0 0,1-3 0 16,1-4 0-16,3 0 2 0,5-4-2 16,-2-3 5-16,4 0 0 0,2-4-1 15,-1-3 0-15,2-4-3 0,0 0 1 16,2-2-1-16,-1 1-1 15,-2 1 0-15,-1 3 0 0,0 4 0 16,-2 0 0-16,3 4 1 0,1 0-1 16,2 0 0-16,-3 5-1 0,1-1 1 15,-3 1 0-15,-1 3 0 0,-1-2 1 16,-4 4 3-16,0-3 0 16,-4 3 4-16,-1-2 7 0,-3 3-6 15,-3-1-5-15,-1-3 0 0,0 0-2 16,1-2 1-16,3-2-3 0,1-3 0 15,2 0 0-15,0-6-18 0,1-3-4 16,3 3-1-16,4-5 2 0,2 3 17 16,-1 1 0-16,1 0 4 15,-1 7 0-15,0 0-4 0,0 0 6 16,1 4 9-16,-3 2 4 0,2 1 2 16,1 3-7-16,0-1-2 0,-1 1 6 15,-3 2 1-15,3-5-5 0,1 1-6 16,-1-4-2-16,2-1 2 15,-1-2-6-15,0-1-30 0,-1 0-30 16,2 0-68-16,-1 0-30 0,-1 0-76 16,0 0-178-16</inkml:trace>
  <inkml:trace contextRef="#ctx0" brushRef="#br0" timeOffset="3950.7908">7011 3485 495 0,'0'0'0'16,"0"0"117"-16,0 0-9 16,0 0-22-16,0 0-25 0,0 0 7 15,0 0-21-15,0 0-25 0,-63-33-6 16,47 35-7-16,-1 5-2 0,1 0 0 16,-3 4 0-16,5 3 0 0,2 2 9 15,1 7-1-15,6 4-3 0,1 1-4 16,4 0-2-16,3-4-3 0,4 0 2 15,6-7 6-15,4-2 0 16,0-5-1-16,5-5-4 0,0-3-1 16,1-2 3-16,3-5-3 0,-3-9 2 15,-3-2 32-15,-1 0 1 0,-5-4-24 16,1-1-10-16,-4-3 2 16,-4-1 0-16,-2 0 2 0,-3-4-2 15,-2 3-2-15,-6-1-3 0,-2 6-1 16,-2 4-1-16,1 8-1 0,1 6 0 15,1 3 0-15,2 0-6 0,4 6 1 16,1 1 2-16,0 4-3 16,9 3 3-16,3 1 1 0,4 3 1 15,8 0 0-15,4 0 2 0,0-1 10 16,2-3 9-16,-6 2 0 0,-2 3 4 16,-7 0-4-16,-2-2-4 0,-5 1-10 15,-4-2-1-15,-4-3-2 0,0 1 0 16,-4-3 2-16,-3-1 0 15,-2-2-1-15,0-3 1 0,0-5-2 16,2 0 1-16,1-8-2 0,3-3-4 16,3-2-21-16,5-4 16 0,7 0 1 15,6 2 3-15,3-1 4 0,7-1 3 16,4 1 2-16,5-4-3 16,5 4-4-16,-1 0 2 0,4 3-2 15,-1 0-77-15,-1 5-78 0,1 2-44 16,-2 1-110-16,-2-1-380 0</inkml:trace>
  <inkml:trace contextRef="#ctx0" brushRef="#br0" timeOffset="4780.33">9235 3771 712 0,'0'0'0'0,"0"0"121"0,0 0-27 16,0 0-31-16,0 0 9 0,0 0-8 15,0 0-4-15,0 0-3 0,67-105-14 16,-56 78-4-16,1-3 0 16,4-6-8-16,4-3-13 0,4-7-5 15,3-6-6-15,2-8-4 0,-2-6-1 16,1-9 2-16,-2-2-3 0,1-2 2 16,-8 8 0-16,-2 11-1 0,-4 13 4 15,-5 11 8-15,-4 12-6 0,0 9 0 16,-1 5-6-16,-3 7-3 15,2 3-5-15,-2 17-4 0,0 17 8 16,0 21 3-16,0 21 0 0,-2 11 2 16,-4 7-4-16,3-1 2 0,-1-8-2 15,3-12 1-15,1-8 0 0,0-12 0 16,6-10-1-16,4-10 1 16,1-10 0-16,0-7-2 0,1-9 2 15,1-7 0-15,5-7-1 0,3-12 5 16,5-10-1-16,7-13 0 0,4-12 6 15,7-10 0-15,3-10-3 0,4-8-4 16,2-1 0-16,2 3-4 16,-1 16 2-16,-8 12 0 0,-8 22-91 15,-9 14-3-15,-11 12-73 0,-7 4-113 16,-8 10-191-16</inkml:trace>
  <inkml:trace contextRef="#ctx0" brushRef="#br0" timeOffset="5216.3991">10480 3429 903 0,'0'0'0'0,"0"0"99"15,0 0-41-15,0 0-47 0,0 0-7 16,0 0-2-16,0 0 6 16,0 0 5-16,0 0 5 0,-143 103 7 15,132-72-2-15,6-3-4 0,3 1 7 16,2-5 7-16,6-4-10 0,7-5-4 16,7-5 0-16,4-7 1 0,6-3 6 15,3-8 0-15,2-10 4 0,0-4 1 16,1-4-13-16,-2-4-6 15,-1-3 4-15,-2-2 1 0,-6-1-1 16,-6 1-3-16,-8 0-6 0,-9 5-1 16,-4 1-3-16,-16 6 0 0,-6 10-6 15,-7 7-4-15,-4 6 5 0,0 7-2 16,1 11-2-16,0 1-7 16,6 2-9-16,9-1-6 0,11-5 8 15,8-1-13-15,11-2-5 0,9 0 23 16,5-3 2-16,6-4-22 0,1 1-63 15,2-3-76-15,-1 0-111 0,-2 2-21 16</inkml:trace>
  <inkml:trace contextRef="#ctx0" brushRef="#br0" timeOffset="5516.5357">10894 3493 727 0,'0'0'0'15,"0"0"285"-15,0 0-157 0,0 0-25 16,0 0-29-16,0 0 2 15,0 0-5-15,0 0-37 0,0 0-20 16,128 78-7-16,-128-53 1 0,-1-1-3 16,-5-5 0-16,-4-4-1 0,3 0-1 15,-1-2 0-15,-1-6 1 0,-1-3-1 16,3-1 0-16,-1-3 1 0,1-4 0 16,4-9-5-16,3-6-14 15,6-4-4-15,6-5 4 0,5 1 10 16,7 2 2-16,5 3 0 15,3 3 6-15,2 3 13 0,2 6-1 0,0 2 1 16,-1 3-8-16,0 4-8 16,-3 1 0-16,-3 0 0 0,-3 6-70 15,0 2-40-15,1-2-72 0,-10-2-258 16</inkml:trace>
  <inkml:trace contextRef="#ctx0" brushRef="#br0" timeOffset="6648.2834">11636 3443 378 0,'0'0'0'0,"0"0"355"0,0 0-190 15,0 0-48-15,0 0-28 0,0 0 2 16,0 0-40-16,0 0-14 15,174-4 5-15,-166 31-2 0,-1 2 1 16,-3-1 1-16,-1-1-11 0,-3-3-15 16,0-2-7-16,0-1-3 0,-3-4-4 15,-1-3 0-15,1-2 1 0,-1-3-1 16,4-5-2-16,0-1 0 16,0-3 0-16,0 0-22 0,3-9 14 15,3-2-3-15,3-6-6 0,5-2 10 16,1 0-2-16,4 0 3 0,3 3 7 15,0 1-1-15,1 6 0 0,1 5 25 16,-2 4-11-16,-5 4-5 16,-1 6-5-16,-7 5-2 0,-2 0-2 15,-4 4 0-15,-3 0 7 0,-2 0-3 16,-6-4 0-16,-4 0-2 0,-1-2-1 16,3-4 4-16,0-4-2 0,4-2-3 15,5-3 0-15,1-3 9 16,1-9-8-16,8-5-1 0,1-2 0 15,4 2 0-15,4-2-1 0,4-1-1 16,1 1 1-16,4 3 2 0,-1 1 23 16,-2 4-7-16,-1 5-6 0,-3 4-5 15,-2 2-5-15,-2 8 2 0,-2 2-3 16,-1 0 0-16,-1 0 0 16,-5 0 2-16,0-1-3 0,0 0 2 15,2-2 2-15,-3-1-3 0,1-2 0 16,-1-1 1-16,-2 0-5 0,3-2 7 15,2-1-4-15,-1 0 0 0,1-4 1 16,0-3 0-16,-1 4-5 0,-3 0 4 16,-1 2 1-16,-4 1 0 15,0 0-1-15,0 1 0 0,-4 1-12 16,-2 4 15-16,-2 6-3 0,-1-1-1 16,-1 4 4-16,2-3-2 0,2 1-2 15,0 2 1-15,4-5-1 16,2 0-1-16,0-3 3 0,1-2 0 15,3-2-4-15,-1-2 6 0,3 1-2 16,2-2 0-16,-1 0 0 0,4-6 4 16,1-1-2-16,-1-4-1 15,7 3-1-15,-3 0 0 0,-1 1 0 0,-3 1 0 16,0 3-1-16,-4 3 2 0,1 0 16 16,-1 3-18-16,4 6 2 15,-1-1 0-15,1-1-2 0,5-3 2 16,-2-4 3-16,6-3-3 0,0-5 4 15,1-9-4-15,3-4 1 0,4-4-1 16,1-5-1-16,2-1 0 16,0-4-1-16,0-1 1 0,-3-5-6 15,1-1 8-15,-6-7-3 0,-1-6-1 16,-3-6 4-16,-5-9-3 0,-1-5-5 16,-3 2 4-16,-2 7-1 0,-2 10 2 15,-3 14 0-15,-3 15 2 16,0 14-2-16,-5 8-1 0,-7 11-5 15,-7 15 2-15,-4 21 2 0,-7 17 2 16,-3 12-1-16,-2 8 4 0,6 2-3 16,7-6-12-16,10-4-30 0,12-6-26 15,0-10-49-15,8-3-66 0,6-7-92 16,2-10-265-16</inkml:trace>
  <inkml:trace contextRef="#ctx0" brushRef="#br0" timeOffset="7204.9862">14219 3057 823 0,'0'0'0'0,"0"0"138"16,0 0-23-16,0 0-72 0,0 0-36 15,0 0 6-15,0 0 22 0,0 0 0 16,59 150 4-16,-67-97 10 0,-4 3-16 15,-5-2-8-15,-4-1-7 0,-2-3-8 16,0-3-6-16,2-6-2 16,2-6-1-16,2-3 1 0,6-9-2 15,3-5 0-15,7-8 1 0,1-5-4 16,10-5 1-16,6-7 4 0,3-7 5 16,12-8 0-16,3-12-5 15,11-6 0-15,4-10-1 0,7-6 1 0,6-4 0 16,-2-5 15-16,-2-6 2 15,-2-5 4-15,-9-3-2 0,-6 1-9 16,-15 3-4-16,-10 13 0 0,-12 12-4 16,-4 12-3-16,-10 8 8 0,-7 11-5 15,-1 10-3-15,-7 8 1 0,-7 5-4 16,-2 13-3-16,-7 14-9 16,1 10-9-16,-2 12-27 0,-2 5-13 15,7 7-24-15,5-2-49 0,10-2-31 16,10-7-65-16,9-10-208 0</inkml:trace>
  <inkml:trace contextRef="#ctx0" brushRef="#br0" timeOffset="7483.8464">14844 3294 1280 0,'0'0'0'15,"0"0"60"-15,0 0-30 16,0 0-19-16,0 0 0 0,0 0-4 15,0 0 9-15,0 0 6 0,0 0-1 16,-37 215 0-16,35-207-11 0,-1-2-6 16,3-6-3-16,0 0 6 15,0 0-8-15,0-9-22 0,4-4-10 0,-1-4-2 16,3-5-9-16,-2-4 7 0,-1-3 5 16,3-1 11-16,-2 5 5 15,0 8 1-15,2 8 10 0,-6 4 5 16,1 5 0-16,0 2-108 0,-1 2 5 15,1 4-6-15,3-3-88 0,-2 1-26 16,3 0-98-16</inkml:trace>
  <inkml:trace contextRef="#ctx0" brushRef="#br0" timeOffset="7796.8809">15167 3201 943 0,'0'0'0'0,"0"0"169"16,0 0-77-16,0 0-32 15,0 0-4-15,0 0-7 0,0 0-16 16,0 0-14-16,-8-56-9 0,-6 61-6 16,-4 5-6-16,5 6 4 0,-2-1-1 15,5 5-2-15,3 0 0 0,5 0-2 16,2 2-1-16,7 1 5 16,5 0-1-16,4-3 0 0,5 0 0 15,1-2 7-15,1 1 7 0,-3-2 0 16,-6 0-5-16,-4 1-4 0,-5 0-1 15,-3-5-1-15,-2 1 1 0,-2-4 6 16,-5-1 1-16,-3-1 1 16,-3-1-4-16,-5 0-5 0,-3-3-1 15,-1-3 0-15,-2 1-4 0,0-2-44 16,1-3-22-16,3-4-30 0,4-4-54 16,4-3-29-16,2-3-123 0,3-8-381 15</inkml:trace>
  <inkml:trace contextRef="#ctx0" brushRef="#br0" timeOffset="8039.4563">15508 2762 953 0,'0'0'0'0,"0"0"64"16,0 0 41-16,0 0-76 15,0 0 13-15,0 0 34 0,0 0-19 16,0 0 5-16,-8 230-1 0,-5-159-15 15,0-1-15-15,4-7-12 0,4-2-10 16,2-8-6-16,3-6-1 16,0-3 1-16,5-7-3 0,-3-4 0 15,1-6-16-15,0-5-10 0,-2-6-24 16,0-6-15-16,-1-6-13 0,0-3-33 16,0-1-26-16,-5-10-174 0</inkml:trace>
  <inkml:trace contextRef="#ctx0" brushRef="#br0" timeOffset="8180.8525">15413 3201 1090 0,'0'0'0'15,"0"0"133"-15,0 0-79 0,0 0-36 16,0 0-8-16,0 0-6 16,0 0-4-16,0 0 0 0,0 0-214 15,437 28 24-15,-426-17-159 0</inkml:trace>
  <inkml:trace contextRef="#ctx0" brushRef="#br0" timeOffset="9372.9022">1912 4180 613 0,'0'0'0'15,"0"0"-2"-15,0 0 3 0,0 0 35 16,0 0-28-16,0 0 3 0,0 0 7 15,0 0 11-15,0 0 15 0,558 21-1 16,-476-19-11-16,8 2-19 16,4-2-11-16,5 3 1 0,6-2-3 15,7 1 0-15,7 3 5 0,5-3 17 16,5 3 12-16,1-4-5 0,5 3 4 16,-1-6-6-16,5 0-6 0,4 0-4 15,6 0-8-15,10 0-4 0,10-2-4 16,6-2 3-16,3 1-3 15,4-1 2-15,5 1 6 0,3 3 4 16,5 0 13-16,0 0-5 0,-1 0-5 16,-4 0 7-16,1 2 2 0,2-1 2 15,6 0-7-15,7 1-7 0,1-2-9 16,6-3-4-16,7-1 0 16,5-2 5-16,5 2-6 0,-5 4 2 15,-1 0 1-15,2 0-2 0,0 0 0 16,2 4 1-16,-1 2-1 0,-3-3 1 15,0 2-1-15,5-2 0 0,-1 0 0 16,6 0 8-16,3-3-7 16,3 0 1-16,7 0-1 0,-1 0-1 15,3-2 0-15,5 1 5 0,0 1-6 16,4 0 2-16,2 0 5 0,-1 3-5 16,1-1 1-16,5 1-2 0,-6 0 0 15,2-2-1-15,3 2 0 16,-7 0-4-16,1 1 6 0,-5 2-1 15,-6 3 0-15,-5 1 0 0,-5 3-46 16,-14 2-12-16,-10 1 1 0,-11 1-50 16,-12 5-70-16,-7 1-51 0,-15-4-26 15</inkml:trace>
  <inkml:trace contextRef="#ctx0" brushRef="#br0" timeOffset="10822.2125">3208 5889 663 0,'0'0'0'15,"0"0"-2"-15,0 0 46 0,0 0-8 16,0 0-12-16,0 0 2 16,0 0 7-16,0 0 8 0,51 29-4 15,-24-42 6-15,5-6 7 0,7-6-16 16,6-4-12-16,2-6-5 0,5-7 3 15,1-3-3-15,2-4 7 0,2-1 7 16,-2-2-8-16,-4 2-7 16,-2 0-1-16,-7 2-6 0,-3 6 1 15,-5 5-2-15,-9 7-2 0,-6 5-1 16,-6 7-1-16,-5 7 3 0,-6 5 4 16,-2 3 2-16,-4 3 5 0,-4 8-15 15,-5 12-4-15,-3 8 1 16,-4 13 0-16,-3 9 0 0,-3 7 0 15,0 3 0-15,-2 3 0 0,2-4 0 16,5-2 0-16,7-8-1 0,3-10 0 16,10-6-9-16,1-13 7 0,9-5 0 15,5-11 1-15,3-4 2 0,6-6 0 16,5-9 1-16,5-9-1 0,3-7 4 16,5-4-4-16,0-6 0 15,5-1 0-15,-1 0 2 0,0-3-2 16,-3 3 2-16,-6 1 6 0,-5 10 13 15,-7 8 5-15,-7 10 6 0,-9 13-4 16,-6 4-16-16,-2 16-7 0,-12 15 9 16,-2 12-1-16,-3 6-8 15,-1 3 1-15,4 0-2 0,6-3 0 16,7-6-2-16,3-6-1 0,9-5-2 16,6-7-16-16,0-3-38 0,2-2-18 15,3-3-28-15,-1-4-69 0,-1-1-64 16,-3-4-137-16</inkml:trace>
  <inkml:trace contextRef="#ctx0" brushRef="#br0" timeOffset="12287.7566">4129 6978 443 0,'0'0'0'0,"0"0"116"0,0 0 6 16,0 0-7-16,0 0-33 0,0 0-10 16,0 0-9-16,0 0-22 0,0 0-11 15,-24-56-3-15,15 57-10 0,0 4-5 16,-2 1-2-16,3 1 0 16,0-1 0-16,1 0-1 0,-2-2 1 15,2 0-4-15,-2 5 1 0,-4 1-1 16,0 4-2-16,-5-1 0 0,-2 8 1 15,-6 1-3-15,-2 3-3 0,-5 5 2 16,-3 3 1-16,0 1-3 16,-3 1 0-16,4-3-5 0,-2 3-11 15,0-2 5-15,2 1 0 0,-3 0-6 16,1 0 8-16,-2 1 5 0,1 1 1 16,-5 0 5-16,3 1-1 0,3-4 0 15,1 0 0-15,4 1 0 16,8-2 0-16,2-3-2 0,10 0 2 15,4-7-3-15,4-2 4 0,4-8-2 16,5-2-6-16,8-6 8 0,5-2 4 16,5-2 2-16,7-2 9 0,4-9 0 15,2-3-2-15,8-6-2 0,2-3 1 16,5-3-3-16,1-5-2 16,-2-2-5-16,0 2-3 0,-6-3 0 15,-3 3 6-15,-6-2-4 0,-2-2 4 16,-6 3 3-16,-9 1 13 0,-2 4 2 15,-9 0-5-15,-3 2-2 0,-4 6-3 16,-5 4-4-16,-6 5-6 16,-4 4-3-16,2 6-1 0,-3 2 0 15,0 9-62-15,3 3-27 0,1 1-52 16,4 2-13-16,5-4-83 0,2-1-163 16</inkml:trace>
  <inkml:trace contextRef="#ctx0" brushRef="#br0" timeOffset="12682.4481">4363 6700 549 0,'0'0'0'16,"0"0"149"-16,0 0-56 15,0 0-15-15,0 0-26 0,0 0 6 16,0 0-12-16,0 0-11 0,94-53-3 16,-69 54 5-16,-1 10-3 0,-4 1 4 15,-6 8-5-15,-7 3-5 16,-7 4 0-16,-6 3 1 0,-11 5-10 15,-6 1-12-15,-8 1-2 0,-2-3-4 16,5 0-1-16,4-7 0 0,9-7 4 16,12-3-4-16,5-4-3 0,15-3 3 15,7-9 0-15,11-1 9 0,12-3-5 16,10-10-2-16,7-1-4 16,0 0-81-16,0 1-79 0,-6 1-141 15,-9 0-489-15</inkml:trace>
  <inkml:trace contextRef="#ctx0" brushRef="#br0" timeOffset="13243.047">5308 7228 632 0,'0'0'0'0,"0"0"113"0,0 0 32 16,0 0-44-16,0 0-22 0,0 0-11 15,0 0-7-15,0 0-14 0,0 0-24 16,337-37-17-16,-309 34-7 0,-9 3 1 15,-7-2 0-15,-5 2-100 0,-7 4-1 16,-8 1-30-16,-12 3-199 16,-9 0-262-16</inkml:trace>
  <inkml:trace contextRef="#ctx0" brushRef="#br0" timeOffset="13379.9023">5202 7413 809 0,'0'0'0'0,"0"0"154"15,0 0-47-15,0 0-37 0,0 0-21 16,0 0-33-16,0 0-11 0,0 0-10 16,0 0-243-16,467-61-89 0,-419 51-212 15</inkml:trace>
  <inkml:trace contextRef="#ctx0" brushRef="#br0" timeOffset="13718.6623">6467 7147 919 0,'0'0'0'15,"0"0"-9"-15,0 0 10 0,0 0 106 16,0 0-42-16,0 0-15 15,0 0-5-15,0 0-13 0,0 0-3 16,48 220 1-16,-42-202-11 0,0-7-6 16,1-4-5-16,2-3-1 0,4-4 2 15,1-4 3-15,6-11-2 0,7-7-4 16,6-9-1-16,7-7 2 16,7 2-2-16,0 2-3 0,1-1 2 15,-2 11-3-15,-3 5 0 0,-3 10-2 16,-2 7-59-16,-2 2-142 0,-2 2-31 15,-2 4-197-15</inkml:trace>
  <inkml:trace contextRef="#ctx0" brushRef="#br0" timeOffset="14005.3338">7369 7182 847 0,'0'0'0'15,"0"0"0"-15,0 0 56 0,0 0-32 16,0 0-12-16,0 0 5 15,0 0 31-15,0 0 8 0,-104 35-7 16,81-17-3-16,-2 0-13 0,3-2-16 16,4 3-13-16,6-4-1 0,4-2-2 15,5-1-2-15,3-5-1 0,2-3 1 16,9-1 1-16,4-3 0 0,3 0 15 16,7-9-10-16,0 1 1 15,3 0-5-15,0 2 4 0,-3 1 11 16,-2 3 5-16,-4 2 7 0,0 2-3 15,-2 5-14-15,-4-1-11 0,-1 6 0 16,0-7 4-16,-3 4-5 0,0-4-39 16,2 0-32-16,-2-2-80 15,3-1-65-15,-1-2-189 0</inkml:trace>
  <inkml:trace contextRef="#ctx0" brushRef="#br0" timeOffset="14473.5901">7691 7192 756 0,'0'0'0'0,"0"0"73"0,0 0 35 15,0 0-19-15,0 0-2 0,0 0-7 16,0 0-13-16,0 0-15 0,67 169-9 16,-67-145-12-16,-3-6-17 15,-2 0-9-15,-1-7-5 0,4-4 0 16,1-4 6-16,1-3-7 0,0-1 2 15,1-11 7-15,8-4-9 0,1-5-19 16,8 0 14-16,1 0-8 16,5 0 4-16,0 5 4 0,2 0 5 15,-2 4 2-15,3 6-2 0,-2 1-2 16,0 3 1-16,-2 2-23 0,-3 0-64 16,1 0-1-16,0 0-8 0,-1 0-37 15,0-1-25-15,-2-7 12 16,-2 2 108-16,0-7 42 0,-4 2 0 15,-2 0 23-15,-2-1 35 0,-4 5 48 16,-2 3 42-16,-2 4-34 0,0 2-33 16,-4 8-30-16,-1 6-30 0,0 6-3 15,-1 3-8-15,3-2 1 0,1 2-5 16,0-5-2-16,2-6-4 0,0-3 0 16,0-7-2-16,5-4 0 15,0-3 0-15,1-9-36 0,3-3-31 16,-1-4-48-16,-2-3-51 0,3 0 54 15,-3-4-1-15,-1-1 8 0,-1-3-33 16,0 1-71-16</inkml:trace>
  <inkml:trace contextRef="#ctx0" brushRef="#br0" timeOffset="14517.0211">8255 7092 262 0,'0'0'0'0,"0"0"-35"16,0 0-120-16</inkml:trace>
  <inkml:trace contextRef="#ctx0" brushRef="#br0" timeOffset="14999.734">8473 7142 438 0,'0'0'0'15,"0"0"194"-15,0 0-52 0,0 0-44 16,0 0 4-16,0 0-43 0,0 0-25 16,0 0-10-16,0 0 7 0,45 10 0 15,-54-2-3-15,-2 3-8 0,-4 0-12 16,1 1-3-16,0 3 2 16,-3 1 8-16,3 1 6 0,0 2-6 15,2-1-11-15,1 0-3 0,5 1 1 16,3-3-1-16,3-6-2 0,3-5-1 15,5-2 2-15,4-3-4 0,1-3 6 16,1-5 1-16,0 1-3 16,1 0 0-16,-1 2 2 0,2 2-3 15,-1 2 2-15,1 1 3 0,1 0 2 16,1 0 4-16,-2 1-1 0,4 4-7 16,-5 1 1-16,1 1-4 0,-6 0 0 15,-3 3 2-15,-2-2 3 0,-5-1 5 16,0 3-1-16,-4-2-2 15,-2 0-2-15,0 1-2 0,0-4-2 16,0-2 0-16,1 0 1 0,0-1-1 16,3-2 0-16,2 0-17 0,0-6-6 15,5 0-10-15,7-4 23 0,1 2 8 16,2-2-1-16,1 2 3 16,0 2 0-16,-2 5 6 0,4 1 5 15,-3 0-5-15,-2 3-2 0,-1 3 0 16,-2 2 0-16,1 0-4 0,-1-1 0 15,2 1 5-15,2-5-7 0,4 1-2 16,2-4-36-16,6 0-66 16,2-4-34-16,4 0-83 0,1-7-111 15,1 1 0-15</inkml:trace>
  <inkml:trace contextRef="#ctx0" brushRef="#br0" timeOffset="15348.2633">9210 7274 755 0,'0'0'0'0,"0"0"224"0,0 0-154 15,0 0-21-15,0 0-35 0,0 0-6 16,0 0 8-16,0 0-5 0,-64 17-6 16,46-2-3-16,1-1-1 0,0 2-1 15,2 1 0-15,2-3 0 0,5 4 0 16,4-3 0-16,4 1-3 16,3-1 3-16,6-4-7 0,7 0 10 15,2-4 0-15,7-4-4 0,6-3 2 16,8-2 21-16,5-5 0 0,7-6-3 15,0 0-13-15,2-2-4 0,1-4 1 16,-6 0-1-16,-5 1 2 16,-6 0 11-16,-10 4-3 0,-9 0-10 0,-7 0 4 15,-11 5 12-15,-2 5-1 16,-16 4-4-16,-5 2-9 0,-2 9-7 16,-3 3 4-16,8 3-2 0,3-3-6 15,11 4 3-15,3-3-3 16,3 1-22-16,0-1-9 0,4-2-1 15,-2 0-23-15,-2-1-43 0,0-3-43 16,-9-5-166-16,-4 0-90 0</inkml:trace>
  <inkml:trace contextRef="#ctx0" brushRef="#br0" timeOffset="15562.8573">7984 6879 1425 0,'0'0'0'0,"0"0"-37"16,0 0 41-16,0 0-8 15,0 0-118-15,0 0-29 0,0 0-72 0,0 0-229 16</inkml:trace>
  <inkml:trace contextRef="#ctx0" brushRef="#br0" timeOffset="16308.7886">5311 5565 732 0,'0'0'0'0,"0"0"105"0,0 0-9 16,0 0-26-16,0 0-18 16,0 0-6-16,0 0-7 0,0 0-24 15,187-31-10-15,-156 38-3 0,-8 0-2 16,-6-1 0-16,-6-1 0 0,-4 2-19 16,-6-2-18-16,-1 2-30 0,-8 0-68 15,-7 0-125-15,-7 2-145 0</inkml:trace>
  <inkml:trace contextRef="#ctx0" brushRef="#br0" timeOffset="16430.9131">5314 5754 887 0,'0'0'0'0,"0"0"113"16,0 0-50-16,0 0-35 0,0 0-22 15,0 0-12-15,0 0-245 0,0 0-183 16</inkml:trace>
  <inkml:trace contextRef="#ctx0" brushRef="#br0" timeOffset="18118.8078">6867 5380 525 0,'0'0'0'0,"0"0"175"16,0 0-98-16,0 0 6 0,0 0-11 15,0 0-18-15,0 0 5 0,0 0 6 16,36 162-16-16,-30-130 33 16,-2-2-25-16,2-5-24 0,-5-2-13 15,2-3-9-15,-2-3-7 0,1-3-4 16,2 0 0-16,-2-5 6 0,0-3-6 16,0-3 0-16,1-3 5 0,1 0-6 15,3-3 1-15,-1-10 0 0,5 0-13 16,4-7-4-16,3 4 0 15,6 0 8-15,-1 4 8 0,2 5 1 16,0 2 0-16,-1 5 0 0,-1 4 3 16,-5 4 4-16,-6 5 1 0,-2 2-4 15,-6 0 1-15,-3 4-1 0,-1-1 1 16,-1-2-2-16,-4-3 0 0,0-4 0 16,0-6-3-16,4-3 0 15,1 0 5-15,0 0-1 0,2-6 0 16,6-4-1-16,-1-2-4 0,3-3 2 15,2-2 0-15,1 3-1 0,1-1-5 16,0 5 3-16,1 5 1 16,-2-2 1-16,3 7 0 0,-1 0-4 0,2 7 4 15,-2 1 0-15,2 6 1 16,-3-2-1-16,1 1 0 0,2-3-1 16,0-1 3-16,6-6 0 0,1 0-2 15,-1-3 0-15,3-9 4 0,0 1-5 16,2-6-2-16,0 0 2 0,-3 0-3 15,-1-3 5-15,-6 3-2 16,-4-2 0-16,-3 0 2 0,-3 1 2 16,-2-1-5-16,-3 4 4 0,-1-1-1 15,-2 5-2-15,-2 1 0 0,-4 5 0 16,-1 2-22-16,-3 4 6 16,-2 8 0-16,0 3 7 0,-1 0 9 15,3 1 0-15,4-3-1 0,6 2 1 16,0-3 0-16,8 2-3 0,6-1 4 15,1-3 0-15,7-1 0 0,4-2 0 16,3-3 6-16,4-2-7 16,2-2 2-16,-2 0 3 0,2-5-4 15,-3-3 0-15,-3 1 2 0,-6-2-3 16,-2 1 2-16,-3 0 2 0,-6-2-4 16,-1 4 2-16,-6 1 9 0,-5 2-4 15,0 3 4-15,0-2-9 0,-8 2-2 16,-1 2-4-16,-2 6 4 15,1 3-6-15,-1 5 0 0,0-4-7 16,3 4 3-16,-2-4 8 0,3-1 1 16,3 0-2-16,3-2 6 0,1-5-3 15,0 0-3-15,6-4 6 0,5 0 0 16,0 0-1-16,6 0 2 16,-2-4-2-16,1 2-2 0,2 2 2 15,-1 0 0-15,-2 3 2 0,-1 5 10 16,-1-2 0-16,-3-2-2 0,3 0 0 15,-1-2-4-15,-1-2-1 0,7 0 0 16,0-8-1-16,3 0-6 16,2-4 2-16,-1-1 2 0,-1 2-4 15,-2-2 1-15,-2 1 0 0,-3 4 0 16,-2-2 1-16,-1 3 0 0,-4 1-2 16,1-2 2-16,0 3-1 0,-2 4 0 15,0-2 0-15,-1 1-2 0,0 2-3 16,-1 0 2-16,1 2-3 15,-1 2-1-15,-1 2 4 0,1-1 4 16,-3-1-2-16,1-1 2 0,-1 0-4 16,-1 0 3-16,0-1 0 0,0 3 2 15,0-1-2-15,0-1 0 0,0 1 0 16,0 1-1-16,0-1 2 16,0 1 0-16,0 3-2 0,0-1 2 15,0-4-1-15,0 1-2 0,0-1-2 16,0 2-1-16,0-2-6 0,0 0 5 15,0-2 7-15,0 0-1 0,0 1 0 16,0-2 1-16,-1 0 0 0,1 0-2 16,0 0 2-16,0 0-2 15,0 0 3-15,0 0 0 0,0 0-3 16,1 0 2-16,-1 1 0 0,1 1-1 16,-1 1-6-16,0 0 7 0,0-3-2 15,0 4 2-15,0-2-1 16,-1 0 0-16,1 0 0 0,0 1 1 15,0-2-2-15,0 2 1 0,0 0 1 16,0-1-2-16,1 1 2 0,-1-1-1 16,0 3 0-16,0-2-1 0,0 0 2 15,-2 1-2-15,-2-1 0 0,-1 3 1 16,3-2 2-16,0 0-2 0,0-1 3 16,2-2-1-16,-2 2-1 15,2-3-1-15,0 0 0 0,0 0 0 16,2-3 17-16,0-2-11 0,4-1 2 15,2-4 3-15,2-5-2 0,3 1 2 16,2-7-1-16,4 1-1 16,3-2-3-16,1 0-4 0,1 3-3 15,-1 4 2-15,1 4 16 0,-5 6 7 16,-3 5 0-16,-2 0-10 0,-4 11-10 16,-4 7 5-16,-4 2-4 0,-2 3-1 15,-1 2-1-15,-4 0-2 0,2-2-1 16,1-2 0-16,2-1 2 15,2-3-2-15,1-3-70 0,0-2 6 16,-2-3-17-16,-1 0-45 0,-11-2-61 16,-5 0-93-16,-9-1-82 0</inkml:trace>
  <inkml:trace contextRef="#ctx0" brushRef="#br0" timeOffset="18626.4273">5086 5844 752 0,'0'0'0'0,"0"0"193"16,0 0-108-16,0 0-45 15,0 0 27-15,0 0-10 0,0 0-10 16,0 0-12-16,182-53-22 0,-119 46-8 16,5 2-6-16,6-1-117 0,-3 4-203 15</inkml:trace>
  <inkml:trace contextRef="#ctx0" brushRef="#br0" timeOffset="19984.6454">15926 7922 535 0,'0'0'0'0,"0"0"11"16,0 0-5-16,0 0 124 0,0 0-84 15,0 0-19-15,0 0 6 0,0 0-4 16,276 56-8-16,-200-55 3 0,6 0-5 15,7-1-10-15,3 0-8 0,9 3 0 16,-3 0 1-16,4-3-3 16,3 0 2-16,6 0 17 0,14 0 23 15,10 0-16-15,9 0-12 0,13-1-4 16,14-4-4-16,16-1-3 0,19-2 0 16,11-2-1-16,13 1 0 0,10-2 0 15,9 3-2-15,10-2 2 0,4 1-2 16,2 1 2-16,5 1 17 15,2 1-4-15,1 0-8 0,3 3-4 16,2-2-3-16,2 3 2 0,-1-2 0 16,-1 4 0-16,-2 0 1 0,-6 0-2 15,-7 0 0-15,-6 6 0 0,-8-2 3 16,-12 0-5-16,-4 4 3 16,-13-1 0-16,-13-1-2 0,-9 2 1 15,-11-1 0-15,-6-3 0 0,-10 3-54 16,-14-4 4-16,-16-3-36 0,-16 2-51 15,-19-2-63-15,-19 0-132 0</inkml:trace>
  <inkml:trace contextRef="#ctx0" brushRef="#br0" timeOffset="21987.1812">16242 7460 534 0,'0'0'0'16,"0"0"208"-16,0 0-156 15,0 0-31-15,0 0-10 0,0 0-1 16,0 0-7-16,0 0-1 0,0 0 0 16,265-4 3-16,-231 8 6 0,5-3 8 15,2 2 3-15,8-3 13 0,6 0-4 16,5 0-12-16,5 0-8 16,0 3-8-16,1 2-3 0,1-3 0 15,-4-2 4-15,-1 3-4 0,0-1 0 16,1-2 22-16,0 1-9 0,0-1 4 15,-1-2-7-15,-1-4-5 0,0-5-1 16,1 3-1-16,1-3-3 16,2 0 0-16,0-2 2 0,0-1-3 15,-2-2 2-15,0-1 3 0,-2 1 6 16,-4-1 12-16,-1 1-2 0,-5 0 3 16,-5-2-7-16,-1 1-9 0,0-1 1 15,-3-2 2-15,2 1-5 16,0-3-3-16,2-4 0 0,0-2-1 15,4-4-2-15,2 2 2 0,2-2 3 16,0-1-4-16,1 2 1 0,-2-2-1 16,0 1 1-16,0 1-1 0,-3-3 2 15,-1 1-3-15,3 2 2 0,-5-5 1 16,0 2-3-16,-1-4 2 0,0-2 2 16,-1-1-4-16,2-3 2 15,-4 1 2-15,1-1-4 0,-2 2 2 16,-5 0 2-16,-3 2-3 0,-1 4 0 15,-6-3 0-15,1 3 2 0,-2 2-1 16,0 0 2-16,3 0-4 16,-1 0 2-16,1-2 1 0,2-1-3 15,-1-1 1-15,3 1 0 0,0 1 0 16,3 0 0-16,1 0 0 0,-2 1 0 16,1 1 0-16,-1 0 0 0,1 1 0 15,4 4 0-15,-4-3 1 0,5 4-2 16,-4 0 2-16,1-2-1 15,3 5 0-15,-1-3-1 0,1 3 2 16,-1-4-2-16,1 0 1 0,1 1 1 16,2 3-2-16,4 2 1 0,1 1 1 15,3-1-2-15,1 0 0 0,-2 3 1 16,0 3 0-16,-2 1 0 16,-1 3 1-16,3-1-1 0,-2 2 0 15,-1-1 1-15,4 3-2 0,2-2 2 16,3 2 3-16,3 2-5 0,6 0 2 15,0-1 2-15,3 1-4 0,0 3 2 16,-2 2 1-16,-1 3-2 16,-8 0 0-16,-2 2 1 0,-6 7-2 15,-1-2 2-15,-2 5 0 0,0-2-2 16,-2 1 1-16,1 1 2 0,1-1-1 16,1 2 0-16,-3 0-1 0,1 3 0 15,-3 1 0-15,-2 0 0 0,-5 2 0 16,-2 2-1-16,-8 2 2 15,-1 1-2-15,-3 2 1 0,-5-1 1 16,2 0-2-16,-1 3 2 0,0 0 1 16,-2 2-3-16,0-3 2 0,1 3 1 15,-1-3-3-15,1 2 2 0,0 2-1 16,1 0 0-16,0 0 0 0,-2 2 2 16,4 2-3-16,-2-1 1 15,1 0 0-15,2-1 0 0,-3-1 1 16,3-1 3-16,-2 1 1 0,0-1 3 15,1 0-5-15,0-1-5 0,1 0 4 16,4 0 0-16,-2 1-4 16,0 3 4-16,4-4 2 0,2 1-4 15,-1 1 0-15,0 0 1 0,0-2-1 16,1 4 0-16,-5-1 1 0,1 0-2 16,-2 0 2-16,2-1 0 0,0 0-2 15,2 0 1-15,2-3 1 16,2 3-2-16,0-6 2 0,1 1 2 15,0 0-5-15,-2-4 4 0,-1 1-1 16,-1 2-1-16,0-4 0 0,-4 2 1 16,2-4-2-16,1 2 2 0,0-4 3 15,3 3-4-15,1-2 0 0,0 0 5 16,1-3-5-16,2 1 0 0,0-3 1 16,-2-4-2-16,2 2 2 15,0 2 3-15,-3-4-5 0,-1 3 2 16,0-3 9-16,3-1 5 0,2 3-5 15,-1-5-6-15,2 1-6 0,2-2 4 16,3 0-1-16,3 0-2 16,-1-2 2-16,2-1 1 0,0 2-3 15,3 1 1-15,-3-3 0 0,0 3 0 16,0 0 1-16,2 0 0 0,1 1-1 16,5-1 0-16,1-1 0 0,0 2 2 15,1 0-3-15,0-1 2 0,5 3-1 16,-6-3 1-16,0-2 1 15,3 2-4-15,-1-1 2 0,2-1 1 16,2 0-2-16,-3 0 1 0,2 1 0 16,1-2 0-16,-2 3 0 0,8 2 1 15,-3-3-2-15,0 3 2 0,3-4-1 16,-2 0 0-16,1-1 0 16,0-2 0-16,4-1 0 0,-1 0 0 15,-2 0 0-15,-1-1 0 0,-1-2 2 16,-3-1-1-16,-2 0-2 0,-4-2 1 15,-3 2 0-15,-1-1 0 0,-2 1-82 16,-4 1-33-16,-4-2-98 16,-9 0-81-16,-9-3-277 0</inkml:trace>
  <inkml:trace contextRef="#ctx0" brushRef="#br0">21826 5229 398 0,'0'0'0'0,"0"0"132"16,0 0-60-16,0 0-32 0,0 0-6 15,0 0-5-15,0 0-5 0,0 0 5 16,0 0 10-16,-27-16-12 0,25 25-7 16,0 8 21-16,-1 5 1 0,-4 9 8 15,2 11-10-15,-1 2-7 0,5 8 2 16,-2 9-10-16,1-2-12 0,1 5-8 15,-3-1 1-15,3-4-5 16,-4 3-1-16,3-1 0 0,-2-6 5 16,2 3-7-16,0-5 4 0,-1 0-1 15,1-1-2-15,0 0 2 0,1 1 0 16,1-3-2-16,-2 3 2 16,0 0 1-16,-2-5-2 0,-1-1 0 15,1 1 2-15,-2-4-3 0,0 1 1 16,0 1 1-16,-2 1-2 0,0 2 2 15,2-1 0-15,-4-2-1 0,1 4 0 16,3-6 0-16,-1-1 0 0,5-3-1 16,-1-1 2-16,-1-5-2 0,0 0 2 15,-1-2 0-15,0 2-2 16,0-4 1-16,2 2 1 0,-1 0-2 16,0 0 1-16,2 0 0 0,-2-3 0 15,1 0 1-15,2-1-1 0,1 0 0 16,0-1 0-16,0-3 1 15,0-2-2-15,0 0 1 0,0-4 1 16,-1-2-2-16,0-4 2 0,1-2 41 16,0 1-31-16,0-2 0 0,0 2-3 15,0 1-8-15,-1 5 0 0,0 2 5 16,-1 6-7-16,-2-1 3 16,2 1 1-16</inkml:trace>
  <inkml:trace contextRef="#ctx0" brushRef="#br0" timeOffset="24854.4642">20570 9018 600 0,'0'0'0'0,"0"0"34"0,0 0 5 15,0 0-11-15,0 0-1 0,0 0 13 16,0 0 37-16,0 0-24 16,0 0-16-16,72 26 2 0,-49-33 8 15,6-8 2-15,-1-6 2 0,9-8-11 16,3-6-14-16,7-8-18 0,6-4-1 15,-4-3-4-15,4 0-3 0,-7 4 0 16,-5 2 20-16,-7 8-17 16,-9 4 2-16,-8 6 0 0,-2 5-3 15,-8 4 5-15,2 2 9 0,-1 4 2 16,0-1-8-16,-1 3-3 16,0 0-4-16,-3 7 2 0,4 1-4 0,-4 1-2 15,0 9-7-15,-4 4 6 16,0 9-2-16,-4 9 6 0,-12 3-4 15,0 6 2-15,-4 1-2 0,-2 2-7 16,2 1 18-16,-3-2-7 0,3-1-3 16,6-5-1-16,2-7 3 0,6-4-2 15,4-9-6-15,2-3 3 0,7-4-10 16,5-6-5-16,4-3 18 0,7-1 2 16,7-12 3-16,5-8 1 15,3-6 6-15,5-5-7 0,-1-3 2 16,-1-2-2-16,0-3-4 0,-4 3 0 15,-3 4 46-15,-3 2-16 0,-7 5-3 16,-4 3-7-16,-8 9-6 16,-5 5-1-16,-6 3-4 0,-1 6-1 15,0 3-4-15,-1 15-8 0,-6 13-20 16,-3 15 30-16,-2 8-4 0,3 4 2 16,3 3 0-16,4-7-2 0,2-6-3 15,10-5 2-15,9-7 3 0,3-7-4 16,3-4 0-16,4-7 6 15,-2-1-8-15,3-5-69 0,-3-3-53 16,-1 0-179-16,-5-9-28 0,-1-6-288 16</inkml:trace>
  <inkml:trace contextRef="#ctx0" brushRef="#br0" timeOffset="25668.2614">21892 6178 384 0,'0'0'0'0,"0"0"61"15,0 0-17-15,0 0-25 0,0 0 18 16,0 0 34-16,0 0 13 0,0 0-17 16,0 0 3-16,-28-4-14 15,28 4-34-15,4 0-16 0,6 0 39 16,5 1 13-16,8 2-1 0,8-3-3 16,7 0-4-16,8 0 3 0,9-5-4 15,5 0-14-15,8 1-8 0,3 0 1 16,2-2-9-16,-2 2-7 15,-2 1-9-15,-5 2-1 0,-8-1 1 16,-7 1-6-16,-6 1 6 0,-8 0-1 16,-10 0-4-16,-11 0 1 0,-5 4-1 15,-4-1-35-15,-4 2 11 0,-1 1-17 16,-1 2-46-16,-4-2-20 16,-3 0-32-16,0-3-101 0,-3-3-174 15</inkml:trace>
  <inkml:trace contextRef="#ctx0" brushRef="#br0" timeOffset="25972.2661">22683 5979 730 0,'0'0'0'15,"0"0"128"-15,0 0-35 0,0 0-36 16,0 0-9-16,0 0 2 0,0 0 1 15,0 0-26-15,0 0-2 16,200 70-5-16,-174-54-5 0,-3 0-5 16,-7-2-4-16,-3 1 4 0,-7-2 4 15,-2 0 2-15,-4 1 11 0,0 1 2 16,-3-2-16-16,-9 2-8 16,0 1 3-16,-4-3-1 0,-5 1 3 15,-3-2-4-15,-3 1-3 0,-1-2 1 16,-2-1-4-16,2 0-58 0,-4-3 1 15,3-3-33-15,0 0-73 0,-2-4-8 16,1 0-128-16</inkml:trace>
  <inkml:trace contextRef="#ctx0" brushRef="#br0" timeOffset="26389.1853">22161 6021 579 0,'0'0'0'16,"0"0"126"-16,0 0-2 0,0 0-57 15,0 0-29-15,0 0-24 0,0 0 0 16,0 0 8-16,-93 38 0 16,58-19-5-16,0 1-1 0,-4 2 0 0,0 0-9 15,5 1-6-15,7-3-2 16,6-2 2-16,8-4-1 0,5-3 0 16,7-1-6-16,1-1 6 0,6 0 0 15,5 1 7-15,5-3 0 0,9 1 1 16,4-4 17-16,6 0 4 15,5-3-7-15,2-1-7 0,0 0-8 16,1 0-5-16,-2 0-4 0,0 1-62 16,-2 2-88-16,-9-1-94 0,-7-2-256 15</inkml:trace>
  <inkml:trace contextRef="#ctx0" brushRef="#br0" timeOffset="28098.3681">22671 5761 198 0,'0'0'0'15,"0"0"120"-15,0 0-65 0,0 0 4 16,0 0-11-16,0 0 16 16,0 0 8-16,0 0-12 0,0 0-3 0,280-175-8 15,-226 149 1-15,1 6-16 16,0 2-30-16,-2 1-2 0,2 0-1 16,2 2 0-16,0-1 0 0,4 0-1 15,2 4 0-15,-4 0 2 16,-2 6-3-16,-4 4-3 0,-7-2-31 15,-6 4-52-15,-3 4 21 0,-5 1-39 16,-2 4-119-16,-6-3-116 0</inkml:trace>
  <inkml:trace contextRef="#ctx0" brushRef="#br0" timeOffset="28452.3729">24010 5223 431 0,'0'0'0'0,"0"0"54"0,0 0 58 15,0 0-11-15,0 0-25 0,0 0-6 16,0 0-39-16,0 0-25 0,0 0-2 16,202 59 8-16,-193-46 1 0,-5-1-4 15,-4-2 10-15,0 1 18 0,-9-1-4 16,-3 0-15-16,-5 2-12 16,0 1-3-16,-2-1-3 0,-1 0 0 15,0-4-40-15,3 1-54 0,1 2-49 16,-1-4-34-16,3-3-183 0</inkml:trace>
  <inkml:trace contextRef="#ctx0" brushRef="#br0" timeOffset="33787.0044">25161 5010 748 0,'0'0'0'0,"0"0"16"0,0 0 9 16,0 0 8-16,0 0-3 0,0 0-15 16,0 0-3-16,0 0 2 15,-32-16 11-15,16 20 9 0,-1 4-12 16,-2 0-2-16,-3 2-1 0,-5 2-7 15,-3 0-7-15,-4 3 0 0,-6 0 1 16,0 2 6-16,-2 4-4 16,-3 1-5-16,2 3-1 0,1-2-2 15,0 2 0-15,-1 2 2 0,2-1-3 16,3 1 0-16,2 2 1 0,1-4-6 16,4 5-7-16,5-2 4 0,1-1 4 15,9 0-7-15,3-2 0 16,4-3-7-16,6-2 9 0,2-3 4 15,1-4 0-15,2-4 1 0,5-5 6 16,2-3 0-16,3-1 10 0,-1 0 3 16,4 0-1-16,-1 0-8 0,-2-1-3 15,5-1 3-15,0-4 0 0,2 0 2 16,1 0 4-16,-1-5 2 16,3 0-2-16,-1 0 2 0,0-3-4 15,2 0 0-15,1-3 13 0,0-1 8 16,3-3 1-16,0-4-2 0,0-1-5 15,2-3-4-15,-2 0 0 0,-2-1-3 16,-5 0-6-16,-6 4-2 0,-5 2 2 16,-3 3 6-16,-3 5 4 15,-2 5-7-15,-1 3-9 0,0 7-7 16,-1 0-7-16,-4 1-48 0,-2 2-78 16,-4 7-30-16,-2 0-101 0</inkml:trace>
  <inkml:trace contextRef="#ctx0" brushRef="#br0" timeOffset="38168.2009">2864 10199 267 0,'0'0'0'0,"0"0"75"0,0 0-18 16,0 0-11-16,0 0-10 0,0 0-16 15,0 0-2-15,0 0 7 0,-50 57 0 16,41-51-8-16,-2 3 1 0,-2-1 2 16,-1 1 4-16,-3-2 5 15,-1 2-3-15,-2-2 8 0,-1 0 6 16,0-3-10-16,0-2-7 0,-1 0 8 16,1-2-4-16,-2 0-8 0,0-4-8 15,0-2-6-15,2 2-2 0,0-2 0 16,-1 0 2-16,6 0-2 15,-2-1 2-15,1-1 6 0,4 0 0 16,2-1 6-16,4-4 0 0,4 1-7 16,3-4-11-16,5-2 2 0,6-3 3 15,5-3-5-15,5 1 2 0,3-2 4 16,3-1-7-16,3 3 4 0,0-2 8 16,3 1 15-16,4 2 8 15,4 0-3-15,5 3-5 0,3 0-9 16,-3 3-11-16,0 8-4 0,-2 3 1 15,-3 4-2-15,0 1 0 0,-4 6-1 16,-3 5 1-16,-5 6 0 16,-5 8 1-16,-5 7 0 0,-5 3 18 15,-4 3-1-15,-5-1-11 0,-2 2-1 16,1 0 0-16,-1 0-2 0,2-1-4 16,0-5 0-16,1 2 3 0,0-2-3 15,1-3 0-15,-4 2 4 0,-1-1-4 16,-2 1 0-16,0 3 5 15,-5-3-6-15,-2 0 2 0,-2-3 0 16,0-3-1-16,-2-1-4 0,4-6-7 16,1 0-11-16,2-6-2 15,1-1-24-15,-5-4-10 0,0-3 13 0,1-2-15 16,-1-2-82-16,2-1-90 0,4-6-133 16</inkml:trace>
  <inkml:trace contextRef="#ctx0" brushRef="#br0" timeOffset="38520.1808">3545 9995 676 0,'0'0'0'0,"0"0"19"0,0 0 3 16,0 0 28-16,0 0-2 0,0 0-8 16,0 0-3-16,0 0-12 0,0 0-2 15,-176 89 5-15,147-61 8 0,-6 2-8 16,-4 9-8-16,-10 5-8 0,-2 6-1 16,-7 3 6-16,-4 0 12 15,-3 0-4-15,1 0-9 0,5-6-3 16,1-3-2-16,7-6 0 0,5-5 2 15,4-4-3-15,8-8-7 0,7-2-1 16,10-5 0-16,9-6-4 0,4-3-10 16,4-5-54-16,7 0-64 15,6-4 24-15,5-3-96 0,0-1-157 16</inkml:trace>
  <inkml:trace contextRef="#ctx0" brushRef="#br0" timeOffset="39371.0107">4176 10487 468 0,'0'0'0'0,"0"0"105"0,0 0-7 16,0 0-22-16,0 0-10 0,0 0-13 16,0 0-20-16,0 0-12 0,21-37-8 15,-10 25-4-15,1-2-4 0,4-4 2 16,3-1 1-16,3-3-2 15,2-5 2-15,1 1 4 0,3 1 1 16,-3 0 1-16,0 1 0 0,1 2 6 16,1-1 19-16,4 0-13 0,4 0-5 15,2-2-8-15,4 2-6 0,-1 0-4 16,1 4-1-16,-5 5 3 16,-2 2-1-16,-4 7-4 0,-8 5 0 15,-4 8 3-15,-6 11-3 0,-3 6 0 16,0 4 15-16,-6 7-4 0,0 3-3 15,1-2-6-15,0 1-3 0,6-6 2 16,2-3 0-16,3-3-1 16,3-5 0-16,2-4 3 0,2-3-3 15,2-6 0-15,1-1 2 0,4-7-1 16,1 0 2-16,4-5-4 0,4-2 2 16,1-8 4-16,7-1 3 0,3-8 8 15,2-5 7-15,3 2-10 0,-5 1-10 16,-4 1 1-16,-10 10-3 15,-7 5-2-15,-12 6-22 0,-5 4-61 16,0 8-128-16,-4 2-44 0,-4 2-129 16</inkml:trace>
  <inkml:trace contextRef="#ctx0" brushRef="#br0" timeOffset="40995.6374">6310 10985 507 0,'0'0'0'15,"0"0"169"-15,0 0-108 0,0 0-23 16,0 0 15-16,0 0-8 0,0 0-16 16,0 0 9-16,0 0 8 0,32-161-8 15,-18 115 10-15,6-7 8 0,1-2-20 16,4-8-13-16,0-2-7 16,1-3 0-16,2-6 4 0,-4 2 1 15,0 0-2-15,-2 0-2 0,1 0-1 16,2 0-2-16,2 6-4 0,1-1-1 15,2 10-2-15,-2 7-2 0,-6 13 0 16,-3 11-4-16,-8 11-2 0,-6 8 2 16,0 7-2-16,-2 9-17 15,-3 11 22-15,0 18-4 0,1 11 0 16,-1 14 8-16,0 12-6 0,2 5-2 16,1 8 0-16,-1 0 2 0,2 2-2 15,-2-1 0-15,1-5 0 0,1-9-5 16,1-7 7-16,0-12-3 15,2-5-1-15,0-3 0 0,-1-8-6 16,2-4 0-16,-1-8 8 0,-1-7 0 16,3-13-8-16,0-8 3 0,-1-5 10 15,0-16-2-15,7-15 3 16,1-10-1-16,5-15 9 0,5-11 8 16,4-12-3-16,5-6 3 0,7-2 2 15,6-2 2-15,1 4-5 0,4 5-6 16,-2 3-3-16,-2 5-7 0,-1 8 0 15,-3 10-5-15,-4 7 0 0,-3 10-58 16,-5 4 2-16,-4 10-25 16,-4 10-57-16,-5 8-75 0,-4 9-212 15</inkml:trace>
  <inkml:trace contextRef="#ctx0" brushRef="#br0" timeOffset="41631.9361">8873 9196 720 0,'0'0'0'0,"0"0"41"0,0 0-12 16,0 0-10-16,0 0-8 16,0 0 2-16,0 0 16 0,0 0 9 15,-209 61-8-15,157-18-8 0,-13 10-6 16,-11 7-6-16,-9 14-3 0,-9 10-3 15,-3 12 1-15,1 9 4 0,5 10 5 16,8 5-3-16,9 7-6 16,10 1 7-16,7 3-8 0,8-2-2 15,9-5 4-15,7-1 15 0,10-6 7 16,8-6-12-16,8-8-5 0,7-10 6 16,5-14 3-16,8-8-9 0,10-11-8 15,6-5-1-15,2-7 1 0,6-8-4 16,5-8 2-16,5-7-2 15,6-7-74-15,4-6-21 0,-3-3-17 16,1-8-55-16,-2-1-58 0,-1-7-1 16</inkml:trace>
  <inkml:trace contextRef="#ctx0" brushRef="#br0" timeOffset="42504.9939">8472 10789 397 0,'0'0'0'0,"0"0"113"15,0 0-45-15,0 0-29 0,0 0-15 16,0 0 44-16,0 0 5 0,0 0-24 15,0 0-15-15,39 14 8 0,-21-18-11 16,5-8-10-16,4-7-1 0,4-11 4 16,7-3 6-16,5-9 3 15,5-5 7-15,7-6-2 0,0-3-7 16,2-4-5-16,2-1-1 0,-3 4 0 16,-1 0-2-16,-7 7-11 0,-6 3-4 15,-9 9-1-15,-7 7-3 0,-10 7-1 16,-4 7 3-16,-4 3-1 15,-2 7 2-15,-5 0 2 0,0 4-1 16,-1 3-6-16,0 0-2 0,0 11 0 16,0 5-6-16,-2 10 7 0,-5 9 1 15,-5 12-2-15,0 9 0 0,-6 11 4 16,-1 4-4-16,-6 7 0 16,-2-1 6-16,1-2-5 0,4-9 1 15,3-7-3-15,7-9 0 0,8-9 2 16,4-9 0-16,2-8-1 0,11-7-6 15,5-6 6-15,3-5 0 0,8-2 2 16,3-4-3-16,3 0-101 16,4-3-13-16,2-4-24 0,0-3-165 0,-5-1-149 15</inkml:trace>
  <inkml:trace contextRef="#ctx0" brushRef="#br0" timeOffset="43467.362">9306 10911 285 0,'0'0'0'0,"0"0"129"16,0 0-74-16,0 0-26 0,0 0-12 15,0 0 0-15,0 0 17 0,0 0 16 16,55-95 9-16,-40 73 8 0,6-2-9 16,4-6 4-16,3-4-1 0,4-5-12 15,1-3-7-15,3-5 7 16,-1-3-10-16,4 0-13 0,-1 0-11 16,-2 1-9-16,-4 2-1 0,-6 4 0 15,-3 3 3-15,-7 7-4 0,-2 5-4 16,-7 5 0-16,-3 5 6 15,-2 5-4-15,-2 4 5 0,0 5 13 16,0 4-2-16,-6 7-17 0,1 11 2 16,-5 12-4-16,-3 16 2 0,-1 10 0 15,-1 13-1-15,0 2 0 0,1 2 1 16,2-2-1-16,-4-5 0 16,4-7 2-16,1-4-3 0,4-7 2 0,1-4-2 15,5-6-31-15,0-3-2 16,1-5-20-16,0-3-34 0,4-4-26 15,5-2-31-15,4-4-80 0,1-3 7 16</inkml:trace>
  <inkml:trace contextRef="#ctx0" brushRef="#br0" timeOffset="43904.2129">10541 10883 683 0,'0'0'0'0,"0"0"0"16,0 0 73-16,0 0-19 0,0 0-1 15,0 0 9-15,0 0 25 0,0 0 1 16,0 0-11-16,11 460-14 15,-41-416-17-15,-10-1-24 0,0 0-15 16,-3-2-6-16,-3 3 0 0,1-6-2 16,3-3-119-16,3-1 15 0,5-8-10 15,6-5-76-15,7-7-45 0,7-6-52 16</inkml:trace>
  <inkml:trace contextRef="#ctx0" brushRef="#br0" timeOffset="44599.2284">11860 9922 411 0,'0'0'0'0,"0"0"4"0,0 0 58 16,0 0 10-16,0 0-4 0,0 0 33 16,0 0-16-16,0 0-44 0,0 0-9 15,5-46-3-15,-22 59 8 0,-2 5 6 16,-4 5-10-16,-2 4-17 15,-5 3 1-15,-2 8-6 0,-8 5-5 16,-3 8-2-16,-5 5 0 0,-1 6-2 16,-2 2-2-16,-3 3 0 0,5 1 3 15,-1-4-4-15,3-6 2 0,7-3-2 16,5-4-8-16,3-6-2 16,7-1 1-16,5-4 8 0,1-3 4 15,6-3-4-15,6-5-2 0,7-4 4 16,2-6 0-16,14-5-7 0,6-8 9 15,7-6 9-15,6-4 9 16,3-16-4-16,4-7 4 0,5-7 3 0,0-6 2 16,-2-2 3-16,-3 1 13 15,-8-1-5-15,-9 3-10 0,-7 3-3 16,-12 8-5-16,-6 5-11 0,-10 5-2 16,-7 8-2-16,-8 10-5 0,-4 2-19 15,-4 12-22-15,-1 5-29 0,3 5-43 16,6 0 6-16,5 2-56 15,8-5-142-15,4-3-101 0</inkml:trace>
  <inkml:trace contextRef="#ctx0" brushRef="#br0" timeOffset="45004.0805">12339 9754 419 0,'0'0'0'15,"0"0"66"-15,0 0 12 0,0 0-14 16,0 0 16-16,0 0-11 0,0 0-1 16,0 0-7-16,0 0-6 0,116-38-6 15,-77 40-17-15,0 5-11 0,-4 5-11 16,-7 4-5-16,-7 6-1 16,-10 3-4-16,-11 1 0 0,-12 4 0 15,-15 1 9-15,-16 3 1 0,-6 1 4 16,-1 2-8-16,0-4 2 0,9 2 3 15,9-6-7-15,15-6-6 0,12-4 0 16,5-4-6-16,13-5-27 0,8-2 6 16,3-8-3-16,13 0-47 15,2-10-71-15,-1-5-164 0</inkml:trace>
  <inkml:trace contextRef="#ctx0" brushRef="#br0" timeOffset="45439.5841">12634 9094 529 0,'0'0'0'0,"0"0"26"0,0 0 28 16,0 0 19-16,0 0-7 15,0 0-25-15,0 0-25 0,0 0-21 16,26-24 4-16,-12 29 2 0,4 3 11 16,7 8 15-16,5 6 9 0,7 8 8 15,7 13-1-15,3 9-3 0,6 10-12 16,-1 9 7-16,3 6-10 0,-3 6-7 15,-1 4-3-15,-7 5-7 16,-7 4-3-16,-9 3 0 0,-12 1-3 16,-12 3 0-16,-8-1 4 0,-17-2-5 15,-9 3 2-15,-14-3 13 0,-13 1 5 16,-13 1-4-16,-14-1-11 16,-10 4-4-16,-11-4-3 0,-9-6-6 15,-7-1-58-15,-9-6-114 0,-9-7-133 16,-9-6-314-16</inkml:trace>
  <inkml:trace contextRef="#ctx0" brushRef="#br0" timeOffset="47284.3833">1272 9615 838 0,'0'0'0'16,"0"0"0"-16,0 0 4 0,0 0 13 16,0 0 2-16,0 0-6 0,0 0-5 15,0 0 5-15,0 0 1 0,-4 738-3 16,-6-607-5-16,-3-5-3 15,-3-7-2-15,-4-2 5 0,1 1-4 16,-2 0-1-16,-1 3 2 0,2-2-3 16,1-1 0-16,0-2 3 0,4-10-2 15,3-10-2-15,6-4 2 0,5-9-1 16,1-4 0-16,10-4 0 16,3-7-1-16,9-7 0 0,7-2-1 15,7-8 2-15,6-7 0 0,9-5 2 16,3-7-3-16,5-1-3 0,12-4 2 15,13 1 0-15,15-3 2 16,19-5 0-16,11 1-1 0,15-8 1 16,7 1-3-16,9-6 3 0,12 1 0 15,3-5-2-15,11-1-15 0,6 0 0 16,4-3 9-16,10 0 5 0,4 0 2 16,3-3 2-16,5-2-1 0,8-1 0 15,9 0 0-15,1 1 11 0,-2-1-8 16,4 2 0-16,4-2-2 15,2 3-2-15,2-2 2 0,-2 3 1 0,0-1-2 16,0 3 0-16,0 0 0 16,-6 0-1-16,-3 0 1 0,-4 1 2 15,2 0 0-15,0-1 9 0,1 1-3 16,-1 0-4-16,0 3-1 0,1-2-1 16,-5 3 0-16,-6 1-1 15,-5-1-1-15,0-2 0 0,-2 2-15 16,-3 1 13-16,-8-5 0 0,-4 2 4 15,-8-1-2-15,-4-2 0 0,-1 0 8 16,-3 0 9-16,-8 0-2 16,-2-2-9-16,-5-1-4 0,-5-1-2 15,-3-1 0-15,-8 0-21 0,-10-1-12 16,-10-3-2-16,-7 1 12 0,-9 0 10 16,-8 0 11-16,-7-2 1 0,-9 1 1 15,-9-1 0-15,-8-1 9 0,-13 3-2 16,-6-6-2-16,-6 1-3 15,-6-3-1-15,0-4 1 0,-5-5-1 16,-5-4-1-16,-4-4 0 0,-7-4-3 16,-4-3 3-16,-1-4 0 0,-6-6 18 15,-1-4 15-15,1-1-5 0,-3-5-13 16,0-4-8-16,2-3-6 16,-3-4-2-16,3-1-21 0,1-8 1 15,-1-6-2-15,1-3 1 0,1-6 12 16,1-5 7-16,0 0 3 0,3-5 0 15,3-3 5-15,-2 1 7 0,4 0 2 16,-2 2-7-16,1 3-2 16,-5 2-3-16,1-1-3 0,-6-1 1 15,-1 3 0-15,-3-3 4 0,2 0-4 16,-1 1 0-16,1 1 3 0,2 3-1 16,0 6 3-16,-2 4-2 0,-1 5-4 15,1 4 2-15,-6 3 3 16,-2 3 6-16,-2 4 7 0,-1 3-7 15,-1 3 1-15,-3 3 6 0,0 2-1 16,-3 3-3-16,0 4 0 0,-2 2-3 16,-2 4-4-16,-3 6-2 0,-5 5-3 15,-4 3-2-15,-8 5-7 0,-3 4-2 16,-5 5 6-16,-4 3 5 16,-2 3-2-16,-1 4-1 0,1 0 4 15,-5 3 2-15,1 1-4 0,-4 2 0 16,-2 0 0-16,-4 0-2 0,-4 0 3 15,-4 0-1-15,-7 1-2 0,-6-1-2 16,-6 1-5-16,-6 1 7 16,-4 2 3-16,-4 1 0 0,-6 0-2 15,-7 1 1-15,-7 2 0 0,-4-1 2 16,-7 0-2-16,-8 0 0 0,-2-1 0 16,-2 0 0-16,-5 1 2 0,-2 2-2 15,-6-4-2-15,-5 2 2 0,-8 1 0 16,-10-2 0-16,-4 1 3 15,-4 0-3-15,-3 2 0 0,2-1 11 16,-9 3-9-16,1-2 1 0,1 1-2 16,0-1-2-16,3 0-3 0,0 0-7 15,-5-3-7-15,-2-1 0 0,-2-1 3 16,-5 0 3-16,1 2 10 0,-8-5 2 16,-2-1 0-16,-1 0 0 15,-4-3 19-15,4 2 7 0,-2 1-7 16,-5 0-14-16,1 0-4 0,-2 0 1 15,-1 0-2-15,-2 1 0 0,-5 2-23 16,0 0 5-16,-8 0 1 16,0 2 12-16,-7 1 3 0,-3-1 0 15,2 1 2-15,0 2 0 0,1-2-74 16,-1 4-28-16,3-1-51 0,2-1-73 16,7 0-14-16</inkml:trace>
  <inkml:trace contextRef="#ctx0" brushRef="#br0" timeOffset="72737.4556">5765 14551 520 0,'0'0'0'15,"0"0"2"-15,0 0-2 0,0 0 67 16,2-5-3-16,-2 5 7 16,0 0-18-16,-1 0-16 0,0 0-3 15,1 3-7-15,-2 1-16 0,-2 2 6 16,3 6 1-16,0 1 1 0,1 9 8 16,0 5-7-16,0 5-4 0,0 5-2 15,0 4 2-15,0 2 3 0,-1 1 2 16,-1 0-3-16,-2 0-9 15,2-1-7-15,0-2 1 0,-2 0-3 16,1-1 0-16,1-1 4 0,-1-2-3 16,2-3-2-16,-2 2 2 0,0-4 2 15,-1-3-4-15,-2 1 2 0,1-6 0 16,2 0-1-16,-1-5 0 16,3-4 2-16,1-5-3 0,0-2-6 15,0-5-6-15,0 0-9 0,-2-3-16 16,2 0-3-16,0-3 5 0,0-6-3 15,0-1-31-15,0-3-5 0,0 1-14 16,0-6-46-16,0 0-102 16</inkml:trace>
  <inkml:trace contextRef="#ctx0" brushRef="#br0" timeOffset="73098.7188">5669 14559 722 0,'0'0'0'16,"0"0"6"-16,0 0 38 16,0 0 8-16,0 0-4 0,0 0 0 15,0 0-4-15,0 0 0 0,0 0-9 16,223-216-8-16,-182 204 4 0,1 9 2 15,3 6-8-15,-1 11-1 0,-8 7-1 16,-4 7-6-16,-10 2-4 16,-6 1 2-16,-6-3 0 0,-5-2 6 15,-5-1 5-15,-6-1 4 0,-7 1 1 16,-8 3-14-16,-7 0-11 0,-8 1-4 16,-7 0 2-16,-3-1-2 0,-6-1-2 15,4-2 0-15,3-1 0 0,1-4-89 16,10-3-18-16,4-3-68 15,7-5-110-15,6-5-254 0</inkml:trace>
  <inkml:trace contextRef="#ctx0" brushRef="#br0" timeOffset="73951.8957">7311 14441 436 0,'0'0'0'16,"0"0"59"-16,0 0 57 0,0 0-2 16,0 0-51-16,0 0-29 15,0 0 7-15,0 0 11 0,0 0-4 16,-110 95-6-16,85-88 12 0,-1 3-3 15,2-4-17-15,2-1-15 0,1-4-7 16,2-1-6-16,5-3 1 0,5-4 2 16,3-1-5-16,6-2-3 15,0-1 1-15,10 1-3 0,2-6-1 16,8 3 4-16,4 1 0 0,1 1-3 16,7 2 2-16,-1 3 1 0,-1 6 0 15,2 4 8-15,-1 12 6 0,-1 6 19 16,-1 3 8-16,0 4-10 15,-2 2-6-15,-2-2-6 0,-2-1-3 16,-4 3-5-16,-1-4-3 0,-7 0-3 16,0 2-4-16,-9-5 4 0,-2 3-3 15,0 0-4-15,-5 0 0 0,-4 0 6 16,0-2-6-16,0-5 0 16,-1-3 0-16,4-2-31 0,2-9-6 15,3-2-10-15,1-4-51 0,0 0-36 16,2-10-59-16,1-12-217 0</inkml:trace>
  <inkml:trace contextRef="#ctx0" brushRef="#br0" timeOffset="74203.1532">7650 14314 900 0,'0'0'0'0,"0"0"100"0,0 0 24 15,0 0-31-15,0 0-45 0,0 0-18 16,0 0-15-16,0 0-7 0,0 0-6 16,-267 313 1-16,216-267 6 0,2-3-3 15,3-2-5-15,3-5 3 0,4-2-4 16,5-2 0-16,7-3 0 16,6-4-1-16,8-2-35 0,7-7-10 15,6-3-32-15,2-6-64 0,8-2 21 16,6-5-70-16,3-5-229 0</inkml:trace>
  <inkml:trace contextRef="#ctx0" brushRef="#br0" timeOffset="74516.273">7172 14008 749 0,'0'0'0'0,"0"0"88"15,0 0-7-15,0 0-24 0,0 0-12 16,0 0-4-16,0 0-8 16,0 0-5-16,-396 307-3 0,353-228-5 15,9 10-5-15,6 0 0 0,7 0 0 16,12-3 11-16,6-4 10 0,5-7-8 15,14-4-1-15,5-9-8 0,10-6-11 16,4-8-5-16,2-6-3 0,4-7 0 16,3-5-79-16,1-5-23 15,6-2-28-15,-1-5-28 0,-4-8-187 16,-1-3-200-16</inkml:trace>
  <inkml:trace contextRef="#ctx0" brushRef="#br0" timeOffset="75814.1175">8322 14491 804 0,'0'0'0'16,"0"0"197"-16,0 0-87 0,0 0-38 16,0 0-22-16,0 0-11 15,0 0-14-15,0 0-9 0,0 0-3 16,0-45-3-16,6 36-9 0,-1 5-2 16,2-2 1-16,-2 2 0 0,-1 4-47 15,1 0-46-15,-1 1-49 0,1 8-120 16,-5 3-155-16</inkml:trace>
  <inkml:trace contextRef="#ctx0" brushRef="#br0" timeOffset="76082.3603">8329 14787 753 0,'0'0'0'15,"0"0"50"-15,0 0 74 0,0 0-36 16,0 0-8-16,0 0-3 16,0 0-27-16,0 0-12 0,0 0-3 15,103 302 0-15,-103-270-8 0,-3-5-2 16,-9 2-8-16,-3-2-10 0,-2 2-4 16,-2-3 0-16,-2 0 0 0,0 0-6 15,0-3-32-15,0-1-35 0,0-2-80 16,0-5-13-16,-1-7-63 15,0-3-267-15</inkml:trace>
  <inkml:trace contextRef="#ctx0" brushRef="#br0" timeOffset="77520.1283">9272 14988 463 0,'0'0'0'0,"0"0"81"15,0 0 2-15,0 0-30 0,0 0-15 16,0 0-6-16,0 0 1 0,0 0 6 15,0 0-6-15,48-5-3 16,-37-1 11-16,3-5-7 0,1 1-10 16,5-6-5-16,-3-3-2 0,4-1-5 15,4-7 4-15,-1-3 3 0,3 0 1 16,-1-7-1-16,3-1 0 16,-3-4-3-16,0-1-3 0,0 0 0 15,-2 2-4-15,-4 4-5 0,0 6 2 16,-2 0-4-16,-3 6 0 0,-4 3 2 15,-1 3 1-15,-4 5-1 0,-3 6 5 16,-2 2 0-16,-1 6 6 16,0 0 6-16,-1 0-10 0,-4 13-10 15,-3 6 2-15,-3 9-3 0,1 4 0 16,-2 4 0-16,1 0 0 0,2 4 0 16,-2 1 0-16,3-4 2 0,4 0-2 15,-1-6 0-15,3-6 1 0,2-5-1 16,4-5 0-16,3-6 1 15,4-3-1-15,1-6 5 0,3-3-1 16,1-7-2-16,4-8 3 0,3-1-3 16,4-4-3-16,3-6 2 0,-1 0 1 15,0-3-3-15,-4-3 2 0,0 4 0 16,-4 4-1-16,-2 8 0 0,-8 7 2 16,-7 5 1-16,-3 4 22 15,-1 3-5-15,0 13-13 0,0 6 2 16,0 12 0-16,0 6-5 15,1 4-1-15,2-1-3 0,1-1 0 0,3-4 4 16,0-5-3-16,4-2-2 16,6-7-13-16,-1-2-21 0,7-5-44 15,5-1-30-15,-3-2-79 0,2-2-202 16</inkml:trace>
  <inkml:trace contextRef="#ctx0" brushRef="#br0" timeOffset="78097.0326">10647 14888 544 0,'0'0'0'0,"0"0"82"0,0 0 58 16,0 0-27-16,0 0-34 15,0 0-19-15,0 0-7 0,0 0-4 16,0 0-14-16,48 296-1 0,-66-262 5 16,-5-3-10-16,-2 0-14 0,-2-2-12 15,-4-1 2-15,-2-3-4 0,-2-1-2 16,-1-3-4-16,4-2-33 15,2-4-69-15,4-1-41 0,5-8-53 16,3-6-202-16</inkml:trace>
  <inkml:trace contextRef="#ctx0" brushRef="#br0" timeOffset="79329.0434">11802 14252 386 0,'0'0'0'0,"0"0"152"0,0 0-48 16,0 0-47-16,0 0-9 15,0 0-4-15,0 0-2 0,0 0 6 16,-102 74-25-16,76-53-10 0,-1 9 1 16,-6-2-1-16,-1 6-1 0,0 2-10 15,-2 3 2-15,-1 1-2 0,-3 0-2 16,1 0 0-16,0 0 2 15,1 0-3-15,1-4 2 0,4-1 0 16,0-2-2-16,3 1 2 0,5-6 0 16,3 2-1-16,2-4 0 0,4-4 1 15,7-3-1-15,6-2 0 0,2-3 0 16,3-3-1-16,7-1 2 16,2-5 5-16,5-2-5 0,-1-1 1 15,3-2 1-15,1 0-2 0,0 0 4 16,2-4-3-16,0-2 7 15,2-5 15-15,-2-3 2 0,2-4 5 0,2-2 3 16,-2-5-10-16,-1-1-2 16,1-2-4-16,-2 0-8 0,-4 0 4 15,-3-2 3-15,-3 1-1 0,-5 4 0 16,0 2 0-16,-4 3-5 0,-2 6-4 16,0 6-4-16,-5 3-3 0,-1 5 0 15,-4 0-107-15,3 12-25 0,-2 1-51 16,0 3-113-16,4-3-187 15</inkml:trace>
  <inkml:trace contextRef="#ctx0" brushRef="#br0" timeOffset="79801.9301">12050 14053 445 0,'0'0'0'16,"0"0"164"-16,0 0-58 0,0 0-30 15,0 0-56-15,0 0 7 0,0 0-2 16,0 0 21-16,0 0-8 0,95 25 0 16,-64-10 2-16,0 3-12 15,-2 1-5-15,-6 2-3 0,-4 0-7 16,-11 1-5-16,-8-1 10 0,-2 3 10 15,-17-3-7-15,-8 3-5 16,-5 1 5-16,-6-3 1 0,4 0 2 16,6-3-5-16,8-6-8 0,15-1-11 15,7-7 0-15,14-3-3 0,12 1-10 16,7-3 1-16,7-3-27 0,7-2-66 16,3-1-39-16,-2-1-74 0,-4-1-392 15</inkml:trace>
  <inkml:trace contextRef="#ctx0" brushRef="#br0" timeOffset="80506.2678">12539 13650 463 0,'0'0'0'0,"0"0"65"16,0 0-28-16,0 0 3 0,0 0 31 15,0 0-5-15,0 0-8 16,0 0-8-16,166 171 15 0,-110-108-21 0,3 5-9 16,-2 2-7-16,-6 5-12 0,-14 2-2 15,-9 1 13-15,-12-2-6 16,-9 0-1-16,-7-2 11 0,-12 1-5 15,-14-1-14-15,-12 1-8 0,-12 0-1 16,-14 2 1-16,-9-1-8 16,-11-1-21-16,-8-1-60 0,-8-2-40 15,-6-5-48-15,-6-2-106 0</inkml:trace>
  <inkml:trace contextRef="#ctx0" brushRef="#br0" timeOffset="84410.8649">23358 2289 183 0,'0'0'0'0,"0"0"0"16,0 0-105-16</inkml:trace>
  <inkml:trace contextRef="#ctx0" brushRef="#br0" timeOffset="90704.7521">13721 14497 308 0,'0'0'0'0,"0"0"7"16,0 0-1-16,0 0 10 0,0 0 2 16,0 0 2-16,0 0 22 15,0 0 17-15,-74-11-8 0,72 11 6 16,-2-2-18-16,3 1-2 0,-1 1-4 16,2-3-5-16,0 3 6 0,0-2-7 15,5 1-12-15,3-2 2 0,5 1 9 16,-2-2-9-16,4 1-1 15,1 0 10-15,6-3 9 0,5 2-1 16,2-5 13-16,8 0-9 0,-1 1-10 16,2-2-8-16,2 5-6 0,-6 1-7 15,-7 1-8-15,-2 3 2 0,-5 4 1 16,-3 2-3-16,-3 2-4 16,-3 2-5-16,-5-6-13 0,0 3 0 15,-4 1-2-15,-2-3-13 0,-1 7 1 16,-6-3-31-16,-2 1-102 0,-8 0-59 15,-3 0-200-15</inkml:trace>
  <inkml:trace contextRef="#ctx0" brushRef="#br0" timeOffset="90914.1765">13619 14714 561 0,'0'0'0'16,"0"0"130"-16,0 0 2 15,0 0-2-15,0 0-42 0,0 0-7 16,0 0-11-16,0 0-29 0,288-60-15 16,-254 53-19-16,-3 7-5 0,-3 0 0 15,-4 1-4-15,1 9-42 0,-4-3-22 16,1-1-70-16,-3 2-24 0,1-4-105 16,-6-4-324-16</inkml:trace>
  <inkml:trace contextRef="#ctx0" brushRef="#br0" timeOffset="92295.8841">16190 12833 537 0,'0'0'0'0,"0"0"90"0,0 0-31 16,0 0 44-16,0 0-37 0,0 0-16 16,0 0-11-16,0 0-21 0,0 0-16 15,2-36-4-15,-2 51 4 0,0 8 35 16,0 6-19-16,-1 9-8 16,-1 4-5-16,-1 8 2 0,-5 7 8 15,1 6-9-15,-1 8-4 0,-5 3 9 16,0 1-4-16,-3 0-1 0,2-4 10 15,-2-5-3-15,3-4 5 0,2-5-8 16,0-6-3-16,6-2-7 16,-1-7 0-16,4-4 3 0,1-6-3 15,1-5 0-15,0-4-1 0,2-7-32 16,4-4-10-16,-2-3-29 0,2-4-27 16,-1-2-64-16,-2-3-56 0,-3 0-136 15</inkml:trace>
  <inkml:trace contextRef="#ctx0" brushRef="#br0" timeOffset="92779.6934">14851 14324 591 0,'0'0'0'0,"0"0"72"16,0 0 25-16,0 0 30 0,0 0-43 15,0 0-24-15,0 0-9 16,0 0-4-16,0 0-9 0,220-50-5 16,-162 63-5-16,8-3-11 0,9 0-4 15,8-9 3-15,7-1 3 16,11-5-7-16,1-3-7 0,2-1 3 16,-1 2 4-16,-3 2 2 0,-2 3-5 15,-5 2-6-15,-3 0-4 0,-4 6 2 16,-5 2 1-16,-4 1-2 0,-1-1 0 15,1-2-2-15,0 0-19 16,-4-3-11-16,0-1-39 0,-1-1-48 16,-5-1 5-16,-4 1 6 0,-13 0-83 15,-6 2 6-15,-12-2-30 0</inkml:trace>
  <inkml:trace contextRef="#ctx0" brushRef="#br0" timeOffset="93815.7332">15045 14975 426 0,'0'0'0'15,"0"0"85"-15,0 0-5 0,0 0-36 16,0 0-11-16,0 0 10 0,0 0 3 16,0 0-6-16,0 0 1 0,-28 2 3 15,28-2-2-15,0 0-12 0,0 0-17 16,2 0-9-16,3-3 1 15,7 0 14-15,6-2 7 0,-1 1-3 16,9 4 3-16,1-1 7 0,3 1-5 16,1 1-2-16,1 9-7 0,0 2-10 15,-1 4-4-15,-5 2-2 0,-3 0 0 16,-10 1-3-16,-1 3 0 0,-7 0 4 16,-5 1-4-16,-4 0 0 15,-9 2 5-15,-4-2-3 0,-10 5 1 16,-3-2 2-16,-10 3-6 0,-3 1 2 15,-3 1 2-15,-1 0-3 0,5 0 0 16,8-1 3-16,7-1-3 16,7-3-1-16,11-1 0 0,7-2-2 15,6-3 2-15,11-4-2 0,6-3 4 16,6-4 2-16,5-3-1 0,2 0-1 16,2-3 3-16,4 0-4 0,-2-1 0 15,2-2-100-15,-2 0-61 0,-2 0-156 16,-1-10-77-16</inkml:trace>
  <inkml:trace contextRef="#ctx0" brushRef="#br0" timeOffset="94236.9832">15853 15096 796 0,'0'0'0'0,"0"0"0"16,0 0 4-16,0 0 118 16,0 0-89-16,0 0-11 0,0 0 7 15,0 0 15-15,0 0 8 0,-97 144 5 16,69-133-20-16,2-3-10 0,1-5-14 16,-3-3 3-16,2-2-3 0,3-7-8 15,0-2 1-15,2-2-4 0,7-2-4 16,3-2 4-16,8 2-4 15,4 1-9-15,11 3 0 0,8 2 2 16,5 3 5-16,4 3 6 0,5 1-3 16,2 2-1-16,0 3 4 0,2 4-2 15,1 2 0-15,-1 1 0 0,-2 2 24 16,-2-1 11-16,-5 2-1 16,-3-1-8-16,-3 3-10 0,-2 1-7 15,-6-1-7-15,-2-2-3 0,-2 0 2 16,-2-2 0-16,-2-1-9 0,1-3-3 15,-4-4-26-15,-2 0-51 0,-1-1-24 16,-1-2-33-16,-5 0-23 16,-9 0-127-16</inkml:trace>
  <inkml:trace contextRef="#ctx0" brushRef="#br0" timeOffset="94526.8595">15833 15383 747 0,'0'0'0'0,"0"0"98"0,0 0-5 16,0 0-28-16,0 0-18 0,0 0-13 16,0 0-2-16,0 0-7 15,-29 143-6-15,28-121 5 0,-3 2 2 16,0-2-2-16,0-1-3 0,0-2-2 15,-2-2-4-15,2 0-8 0,-2 1-4 16,1-5-2-16,3 0 0 16,-2-2 2-16,3-4-6 0,1 0-69 15,0-3-30-15,8-4-28 0,5-3-18 16,3-12-67-16,6-4-63 0</inkml:trace>
  <inkml:trace contextRef="#ctx0" brushRef="#br0" timeOffset="94684.2389">15979 15524 945 0,'0'0'0'16,"0"0"175"-16,0 0-101 0,0 0-53 16,0 0-18-16,0 0 0 0,0 0-1 15,0 0-3-15,0 0 2 16,-45 191 4-16,46-173-5 0,4-5 0 16,3-3-73-16,-4-1-65 0,3-4 38 15,-5-1-61-15,-2-1-84 0,-3-1-69 16</inkml:trace>
  <inkml:trace contextRef="#ctx0" brushRef="#br0" timeOffset="95794.726">14138 15814 475 0,'0'0'0'0,"0"0"134"15,0 0-92-15,0 0 22 0,0 0 3 16,0 0-24-16,0 0-7 0,0 0 8 16,0 0-11-16,-4-8-18 0,9 14 40 15,4-3 8-15,3 0-11 0,1-3 6 16,4-7-4-16,3-11 1 15,3-2-2-15,3-10-13 0,2-7-17 16,3-5-8-16,-1-6-8 0,2-4-4 16,-1-3-2-16,0 1 0 0,-3-3 2 15,-1 0-3-15,1 0 0 0,-5 0 2 16,-1-4-2-16,-2 3 0 16,-6 2 1-16,-6 1-1 0,-3 1 0 15,-5 5 1-15,-1 4 0 0,-8 3 0 16,-1 6 1-16,2 6 0 0,-2 5-2 15,1 5 0-15,5 4 0 0,-2 4 1 16,3 3-1-16,2 4 0 0,-1 0 0 16,1 3-2-16,1 2 3 15,0 0-2-15,1 1-6 0,6 3-9 16,4 3 19-16,7-1-3 0,4 3 0 16,12 1 0-16,5 1 15 0,7-1-1 15,9-1 0-15,2-5-5 16,1 0-3-16,8 1-1 0,1-3-1 15,3-1-4-15,1-1 0 0,-2 0 4 16,0 0-5-16,0 0 2 0,3 0 3 16,2 0-4-16,-1 0 0 0,3 3 4 15,-3 1-5-15,4 0 2 0,-2 2 1 16,-4-3-3-16,-2-1 1 16,-1-2 2-16,-5 0-3 0,-4-2 2 15,-4-2 0-15,-10-1-3 0,-6 0 4 16,-8 0-1-16,-9 1-1 0,-7-1 0 15,-5 2 1-15,-5 2-1 0,-4-1-24 16,-1 2-6-16,-1 2-16 16,-4 2-19-16,-1 4-12 0,-1-2-40 0,-1-1 39 15,6 1-1-15,1-1-15 16,1-2 1-16,2 3 23 0,2-2 15 16,0-3-12-16,-2 1-71 0,-2-2-304 15</inkml:trace>
  <inkml:trace contextRef="#ctx0" brushRef="#br0" timeOffset="97855.0599">17100 14947 491 0,'0'0'0'0,"0"0"80"15,0 0-10-15,0 0-28 0,0 0-9 16,0 0 3-16,0 0 24 0,0 0-6 15,0 0-6-15,-28-73-4 0,23 71-6 16,-2 1-1-16,0-1 10 16,-2 2-13-16,-1 0-13 0,-1 3-11 15,-2 4-2-15,-3 5-4 0,1 1-3 16,-2 3 2-16,-2 2-3 0,2 2 0 16,-3 5 0-16,0 1 1 0,-1 2-1 15,-6 3 0-15,-2 3 1 0,-5 1-2 16,-5 2 1-16,-3 5 0 15,-5 3-26-15,-3 2 3 0,0-1-3 16,3 2 14-16,3-7 10 0,5 2 1 16,8-5 0-16,5-4 2 0,7-1-1 15,3-5 0-15,3 1-1 0,4-6 0 16,7-3-3-16,2-2 4 16,2-4 0-16,7-3-6 0,4-7 7 15,-1-1 1-15,6-3-3 0,2-11 2 16,-1-1 9-16,4-7-3 0,4-3 18 15,-1-4 5-15,0-4-2 0,4-4-2 16,0-4 0-16,0 1 18 16,-3 2-4-16,-2 5-19 0,-6 1-6 15,-3 4-7-15,-4 4-4 0,-4 1 0 16,-3 1 4-16,-3 2-3 0,4 2-3 16,-3 1 0-16,-1 4-1 0,1 3-2 15,-1 2-14-15,-1 2-36 0,0 3-65 16,0 0-58-16,0 3-83 0,-1 0-149 15</inkml:trace>
  <inkml:trace contextRef="#ctx0" brushRef="#br0" timeOffset="99477.0957">18874 14173 184 0,'0'0'0'0,"0"0"36"16,0 0 30-16,0 0-7 16,0 0 2-16,0 0 10 0,0 0 20 15,0 0-12-15,69-99-15 0,-74 95-1 16,-2 0-14-16,-4 3-14 0,-3 0-6 16,-5 1 3-16,-2 0 0 0,-5 0 3 15,-4 0 0-15,-3 1-1 0,-2 5-3 16,-3 6-15-16,-4 1-11 15,1 5 6-15,-1 4-5 0,2 3-4 16,2 3-2-16,3 4 0 0,5-1 18 16,6 4-3-16,7 0-3 0,10 1 7 15,7-1-6-15,7-1 1 0,13-3-5 16,9-2 9-16,7-4 13 16,8-3-7-16,7-5-2 0,2-9-6 15,1-1-11-15,-3-7-4 0,0 0 5 16,-5 0-3-16,-2-2-6 0,-9-1-15 15,-7-1-40-15,-2-2-61 0,-8-4-18 16,2-2-49-16,-5-6-153 0</inkml:trace>
  <inkml:trace contextRef="#ctx0" brushRef="#br0" timeOffset="99673.0553">18886 14154 1081 0,'0'0'0'0,"0"0"58"16,0 0 0-16,0 0-40 0,0 0-16 15,0 0-1-15,0 0-2 0,0 0-15 16,-459 294-65-16,416-264-21 16,4-1 10-16,4-2-90 0,5-3-21 15,3-5-49-15</inkml:trace>
  <inkml:trace contextRef="#ctx0" brushRef="#br0" timeOffset="100347.8656">17118 14369 31 0,'0'0'0'0,"0"0"75"15,0 0 5-15,0 0 25 0,0 0-15 16,0 0 12-16,0 0 36 0,0 0-38 16,0 0-6-16,-34-11 11 15,35 11-67-15,9 1-35 0,10 4 40 16,6 0 5-16,8 0-8 0,8-4-13 16,6-1-4-16,5-7-8 0,4-2-3 15,2-5-1-15,-4-1-3 0,-3-1-6 16,-11 1 2-16,-6 6-3 15,-9 3-2-15,-9 1-46 0,-5 5-94 16,-5 0-90-16,-6 1-106 0</inkml:trace>
  <inkml:trace contextRef="#ctx0" brushRef="#br0" timeOffset="101008.0858">15215 12611 648 0,'0'0'0'0,"0"0"33"16,0 0 41-16,0 0-66 0,0 0-12 15,0 0 8-15,0 0 24 0,0 0 8 16,0 0-12-16,-314 325-3 15,251-222-6-15,-7 11 4 0,-2 23 10 16,3 14-1-16,1 13-14 0,8 9-6 16,6 0-1-16,5-2 2 0,6-4 12 15,5 0 37-15,2 1-14 0,7-2-8 16,-1 2-21-16,5-11-11 16,4-4-2-16,7-3-1 0,4-3 2 15,9-4-1-15,2-5-3 0,10-11 2 16,3-14-2-16,5-10-1 0,-3-11 3 15,2-6 0-15,-4-6-1 0,3-6-3 16,0-9-8-16,2-11-15 16,2-6-18-16,5-12-35 0,1-9-38 15,4-10-90-15,4-14-91 0</inkml:trace>
  <inkml:trace contextRef="#ctx0" brushRef="#br0" timeOffset="101561.5766">17051 12489 751 0,'0'0'0'0,"0"0"0"0,0 0 28 16,0 0 40-16,0 0-16 0,0 0-36 15,0 0-14-15,0 0 0 0,0 0 2 16,438 71 38-16,-366 29-17 0,-3 9-1 16,-2 13 17-16,-8 9-5 15,-9 4-6-15,-5 8 21 0,-11 5-1 16,-11 3-13-16,-8 6 2 0,-13-5-15 15,-4 4 3-15,-18 0-14 16,-10 4 0-16,-9 6-8 0,-13 2-3 16,-5 0 2-16,-9-11-1 0,-2-5-5 15,2-7 4-15,-3-9 2 0,0-6-7 16,-4-8-92-16,-2-8-40 0,-3-12-60 16,-4-13-45-16,-8-14-137 0</inkml:trace>
  <inkml:trace contextRef="#ctx0" brushRef="#br0" timeOffset="102732.3869">19340 14059 505 0,'0'0'0'0,"0"0"0"0,0 0 65 15,0 0-8-15,0 0-10 16,0 0 7-16,0 0 5 0,0 0-3 16,0 0 4-16,69 174-11 0,-49-145-20 15,-4 5-5-15,3 1 8 0,-1 0-4 16,-5 0-13-16,1-3-5 16,-1-1-6-16,-3-5-3 0,0 0 4 15,-4-3-3-15,-1-4-2 0,-2-3 0 16,-1-3 3-16,1 0-4 15,-1-5-104-15,0-2-22 0,1-4-143 0,2-2-95 16</inkml:trace>
  <inkml:trace contextRef="#ctx0" brushRef="#br0" timeOffset="102918.712">19683 14149 947 0,'0'0'0'0,"0"0"43"0,0 0-12 16,0 0 28-16,0 0-35 0,0 0-7 16,0 0-3-16,0 0-5 0,0 0-3 15,-237 334-6-15,221-296 0 0,3-6 3 16,3-5-4-16,4-1-112 16,3-8 5-16,3-5-143 0,0-9-57 15</inkml:trace>
  <inkml:trace contextRef="#ctx0" brushRef="#br0" timeOffset="103420.8452">19781 14277 709 0,'0'0'0'0,"0"0"-56"0,0 0 71 15,0 0 17-15,0 0 4 0,0 0 27 16,0 0 0-16,0 0-9 0,-7 122-2 15,7-103-8-15,0 2-6 16,0-2-5-16,0 0-6 0,0 6-7 16,0 1 4-16,2 10-2 0,0 6-5 15,-1 4 0-15,-1 7-3 0,0 4 3 16,-1 4-5-16,-8 3-8 16,-2 1-1-16,-7-1-1 0,-1-3 2 15,-3-6-3-15,-1-4 0 0,0-5 0 16,-1-2 1-16,2-5-3 0,-1-7 2 15,3-5 2-15,9-12-5 0,2-8-3 16,4-7 0-16,0-13-11 0,1-15-72 16,1-13 41-16,1-13 37 15,2-12 11-15,4-10-2 0,9-10-3 16,4-10 5-16,11-1-2 0,8-2 2 16,10 6 41-16,2 7 7 0,4 11 4 15,1 10-6-15,-7 13 6 0,-1 16-1 16,-8 8-11-16,-3 13-12 15,-4 8-13-15,-7 7-6 0,-7 7-7 16,-3 10-5-16,-4 6 4 0,-9 8 1 16,0 4-5-16,-13 5 2 0,-6 1 0 15,-2 6-60-15,-4-6-2 0,4-1-23 16,0-1-65-16,2-8-35 16,0-4-79-16,0-8-317 0</inkml:trace>
  <inkml:trace contextRef="#ctx0" brushRef="#br0" timeOffset="103905.8351">21158 12509 681 0,'0'0'0'0,"0"0"84"16,0 0-54-16,0 0 27 0,0 0 7 15,0 0-13-15,0 0 1 0,0 0 1 16,0 0-1-16,-336 741-12 16,277-570-23-16,-4 4-9 0,3-3-7 15,-4-4 1-15,3-4 2 0,0-6 15 16,-2 2 18-16,3 2-1 0,-2-1-10 16,3 2 6-16,4-8-4 0,8-5-10 15,9-7 1-15,9-10-1 0,13-9-7 16,11-6-6-16,7-12-2 15,12-10-3-15,8-12 0 0,4-11 5 16,5-8-7-16,3-10 4 0,0-7-4 16,5-9-32-16,1-10 6 0,1-8-17 15,6-8-34-15,-3-6-11 16,0-5-46-16,-2-4-71 0,-6-11-69 16</inkml:trace>
  <inkml:trace contextRef="#ctx0" brushRef="#br0" timeOffset="104288.6976">20872 14466 825 0,'0'0'0'0,"0"0"93"16,0 0-25-16,0 0 31 0,0 0-32 15,0 0 2-15,0 0-9 0,0 0-19 16,0 0-12-16,266-23 0 16,-208 23-9-16,-1 0-13 0,-2 0-7 15,0-3 0-15,-6 3 0 0,1 3-134 16,-4 3-6-16,-6 0-69 0,-4 0-199 16</inkml:trace>
  <inkml:trace contextRef="#ctx0" brushRef="#br0" timeOffset="105794.0188">22345 14418 439 0,'0'0'0'0,"0"0"105"0,0 0 39 15,0 0-40-15,0 0-27 0,0 0-7 16,0 0-21-16,0 0-12 15,0 0-9-15,288-6-7 0,-228 9-8 16,6 0-9-16,2-3-2 0,12 0-1 16,6 0-2-16,9 0 2 0,8 0 9 15,6 0 2-15,8 2 8 0,8-2 5 16,9 0-3-16,3 0 7 16,8 2-6-16,3 0-10 0,3-2-3 15,10 2-4-15,11-2-6 0,10-2 0 16,14-2 4-16,6-1-5 0,7-3 2 15,9 0-2-15,2 0-1 0,6-1 3 16,-1 2 0-16,-9-2-2 16,-10 4-8-16,-5 2-8 0,-9 1-5 15,-8 1-14-15,-12 1-33 0,-17 0-47 16,-10-3 20-16,-13 3-16 0,-15 0-56 16,-8 0-29-16,-16 0-127 0</inkml:trace>
  <inkml:trace contextRef="#ctx0" brushRef="#br0" timeOffset="107307.6662">23795 13294 325 0,'0'0'0'16,"0"0"177"-16,0 0-74 16,0 0-8-16,0 0-20 0,0 0-11 15,0 0-1-15,0 0 1 0,0 0-31 16,8-66-21-16,-12 79-2 0,-5 5 13 15,1 5-4-15,-3-4-6 0,-4 0-3 16,-1 0 8-16,-3-3 16 0,-2-2-9 16,-2 3-9-16,-1-6-5 15,-6-1-4-15,-1-3-4 0,-4-2-1 16,-4 1 0-16,-4-5-2 0,0 0 0 16,-1-1 0-16,5 0 2 0,8-5-3 15,6-6 2-15,8-7 1 0,9-3-3 16,2-4-2-16,6-1 2 0,10-1-3 15,9 1 5-15,7-2-1 16,9 2 0-16,7 1 0 0,7 0 4 16,9 2-3-16,9 6 12 0,1 4 8 15,4 7 2-15,-6 6-6 0,-9 6-8 16,-9 13-7-16,-14 6-1 0,-11 9 0 16,-8 5 0-16,-7 5 5 15,-7 2 1-15,-1 2 0 0,-6 2-1 16,-7-1-3-16,-2-3 0 0,-6 0-1 15,-2-3-2-15,2 0 0 0,-3-2 0 16,-1-5 3-16,2-4-2 16,-3 0 4-16,2-2-5 0,1-5 0 15,2 0-28-15,3-6-14 0,0-3-47 16,3-7-29-16,1-3-41 0,3-6-112 16,3-6-83-16</inkml:trace>
  <inkml:trace contextRef="#ctx0" brushRef="#br0" timeOffset="107556.1729">24208 13009 574 0,'0'0'0'0,"0"0"211"0,0 0-116 16,0 0-24-16,0 0-33 0,0 0-2 15,0 0 0-15,0 0 3 0,0 0 1 16,-242 185-6-16,189-135-9 0,-13 4-11 16,-9 6 2-16,-14 3 4 15,-7 0-1-15,-5 4-4 0,-2-2-13 16,5-2 5-16,5-1-7 0,8-6 0 16,10-6-39-16,6-4-75 0,9-6-133 15,10-11-84-15,9-8-230 0</inkml:trace>
  <inkml:trace contextRef="#ctx0" brushRef="#br0" timeOffset="108129.0047">24473 13421 369 0,'0'0'0'0,"0"0"126"0,0 0-33 16,0 0-34-16,0 0-4 0,0 0 39 15,0 0 12-15,0 0-30 0,0 0 12 16,94-31-14-16,-57 27-12 0,6 1-6 15,7 0-38-15,5 0-14 16,-5-2-4-16,0-1 0 0,-8 2-34 16,-5 3-51-16,-4-2-55 0,-8 1-58 15,-2-2-161-15</inkml:trace>
  <inkml:trace contextRef="#ctx0" brushRef="#br0" timeOffset="108732.483">25094 13594 794 0,'0'0'0'0,"0"0"127"15,0 0-65-15,0 0-26 16,0 0 15-16,0 0-7 0,0 0-15 16,0 0-3-16,0 0 3 0,264-233-1 15,-228 199 1-15,1-2-6 0,-2-3-5 16,-1 1-2-16,0 0 0 16,-2 1-2-16,-6 4-3 0,1 4-5 15,-9 3-4-15,-1 6-3 0,-6 5 2 16,-6 7 4-16,-4 5-5 0,-1 3 0 15,-1 3 4-15,-6 8-18 0,-4 13 24 16,-6 9-10-16,1 10 0 16,-5 6-1-16,-1 6 1 0,2 4 0 0,0-2 0 15,5-5 3-15,0-3-5 16,5-6 3-16,3-8 0 0,6-7-2 16,1-8 0-16,2-4 1 0,7-9 0 15,9-6 0-15,1-2 2 0,10-15-1 16,4-3 3-16,2-8-4 15,5-7 0-15,2-5 0 0,2-5 5 16,2-1-6-16,-1 2 2 0,-2 5 2 16,-7 6-5-16,-5 7 4 0,-11 9 16 15,-11 8 7-15,-6 8-11 0,-3 12-16 16,-11 13 4-16,-8 13 8 16,-3 7-9-16,-6 6-2 0,2 4 2 15,1-3 3-15,6-1-4 0,6-5-14 16,5-8-18-16,5 0-26 0,1-7-10 15,2-4-36-15,0-3-50 0,0-4 44 16,-6-4-59-16,-2-1-46 16,-4-4 26-16</inkml:trace>
  <inkml:trace contextRef="#ctx0" brushRef="#br0" timeOffset="110161.1501">23367 12550 814 0,'0'0'0'0,"0"0"45"16,0 0 11-16,0 0-34 0,0 0-20 16,0 0 1-16,0 0 9 0,0 0 20 15,0 0 27-15,-899 866 7 0,852-760-4 16,19-12-19-16,19-9-9 15,12-11-21-15,20-12-3 0,13-9-5 16,12-10-5-16,11-12 0 0,10-4 12 16,5-7-14-16,4-3-39 0,5-4-76 15,4-3-76-15,4-4-35 16,3-5-28-16</inkml:trace>
  <inkml:trace contextRef="#ctx0" brushRef="#br0" timeOffset="110543.2301">26461 12714 792 0,'0'0'0'16,"0"0"0"-16,0 0 36 0,0 0 34 15,0 0-13-15,0 0-21 0,0 0-8 16,0 0-7-16,0 0 11 0,251 519 18 15,-222-438-1-15,-7-9-12 0,-11-8-14 16,-9-9-7-16,-5-8-4 16,-14-6 4-16,-8-6 8 0,-6 1 0 15,-4-6-12-15,-2 0-9 0,-8-1-2 16,-2 0-2-16,-5-4-51 0,0-4-49 16,0-3-36-16,0-6-54 0,6-5-208 15</inkml:trace>
  <inkml:trace contextRef="#ctx0" brushRef="#br0" timeOffset="110965.8206">26922 12019 512 0,'0'0'0'0,"0"0"69"16,0 0 5-16,0 0-30 15,0 0-8-15,0 0-3 0,0 0 5 16,0 0 10-16,0 0-12 0,288 114-15 16,-278-89-12-16,-10 8 9 0,-22 4 33 15,-14 3 22-15,-13 6-17 0,-5-1-12 16,-1 1-16-16,5-5-18 16,14-4-7-16,16-8-3 0,19-8 0 15,15-7 0-15,19-9-9 0,16-3 4 16,15-3-2-16,8-8-24 0,12-1-34 15,2 1-47-15,1 0-174 0,-7 2-370 16</inkml:trace>
  <inkml:trace contextRef="#ctx0" brushRef="#br0" timeOffset="114306.5359">23823 8274 617 0,'0'0'0'0,"0"0"35"0,0 0 1 15,0 0 24-15,0 0-8 0,0 0-10 16,0 0-22-16,0 0-20 16,2-12 0-16,-1 24 0 0,4 6 60 15,1 3-45-15,4 3 1 0,7 5 2 16,-1-1-1-16,4 4 5 0,0-3 2 15,1-1-1-15,0 1-1 0,-1-4-3 16,0-2-9-16,-4-1-1 16,0 0 0-16,0-2-2 0,-5-3-5 15,1 1 1-15,-2-5-1 0,0 2-3 16,-1-7 0-16,-1 1-17 0,0-5-50 16,1 0-6-16,-1-2-3 0,0-2-63 15,2-6-18-15,1-6-64 0</inkml:trace>
  <inkml:trace contextRef="#ctx0" brushRef="#br0" timeOffset="114528.7715">24274 8365 857 0,'0'0'0'0,"0"0"81"15,0 0-57-15,0 0-15 0,0 0-4 16,0 0 8-16,0 0 3 0,0 0-10 15,-242 178-2-15,202-145-4 0,2-2 0 16,7 0 4-16,0-3-4 16,3-2-73-16,1-2-25 0,1-5-95 15,0-5 0-15</inkml:trace>
  <inkml:trace contextRef="#ctx0" brushRef="#br0" timeOffset="123437.2341">23930 15190 603 0,'0'0'0'0,"0"0"45"15,0 0 9-15,0 0 22 0,0 0-25 16,0 0-28-16,0 0 2 0,0 0-3 15,63-49 0-15,-52 49 3 0,2 2 6 16,2 6-5-16,5 0-10 0,3 1-6 16,4 2-1-16,3-3 4 15,6 0 4-15,2-1 5 0,-2-1-2 16,-2 2-6-16,-5 1-3 0,-7 4-2 16,-8 3-2-16,-9 0-1 0,-5 4 7 15,-13 4 11-15,-10 3-11 0,-11 4-8 16,-11 2-2-16,-11 2-1 15,-4 0-3-15,-2-1 2 0,4 0-1 16,5 0-1-16,11-3 0 0,9-3-1 16,11-5-3-16,11-2 4 0,11-4-2 15,1-2-10-15,14-4 11 0,8-1 4 16,6-5 34-16,7-3-17 16,6-1-9-16,0-1-7 0,2 0 1 15,2 0-8-15,-1-1-113 0,-1 1-72 16,-3-5-130-16</inkml:trace>
  <inkml:trace contextRef="#ctx0" brushRef="#br0" timeOffset="124255.4442">25507 15109 651 0,'0'0'0'0,"0"0"91"16,0 0 34-16,0 0-42 15,0 0-57-15,0 0-13 0,0 0 6 16,0 0 6-16,-75 21 4 0,57-10-7 15,-3 5-8-15,-2-2-7 0,-5 2-3 16,-4 5-3-16,-2 2-1 16,-3 6 0-16,-7 4 2 0,-2 5-2 15,-5 7 0-15,-3 3 2 0,-1 5-2 16,0-1 0-16,7-2 2 0,2-3-3 16,6-3 2-16,10-8 0 0,3-2-2 15,13-6 1-15,6-6-1 0,5-1-3 16,3-1 4-16,0-1 0 15,5 3 0-15,2-4 0 0,3-3-1 16,2-3-3-16,-3-5 4 0,7-4 0 16,4-3-3-16,2 0 4 0,6-13 29 15,2-3-18-15,4-9-2 0,3-4-3 16,4-9-3-16,-2-9 3 16,2-4 8-16,-3-3 13 0,-1 2-2 15,-6 2-6-15,-6 7 2 0,-9 8 5 16,-12 7-14-16,-4 11-10 0,-4 2 2 15,-8 6-2-15,-1 3-6 0,0 5 3 16,-5 1 0-16,3 6-106 0,2 8 12 16,0 2-43-16,0 2-116 15,1 5-111-15</inkml:trace>
  <inkml:trace contextRef="#ctx0" brushRef="#br0" timeOffset="124739.0106">25805 14965 446 0,'0'0'0'16,"0"0"47"-16,0 0 74 0,0 0-8 15,0 0-47-15,0 0-23 0,0 0 21 16,0 0-13-16,0 0-6 15,99 1 12-15,-74 10-2 0,-1-1 1 16,-6 5-3-16,-3 1-20 0,-9 3-15 16,-5 2-2-16,-2 2 1 0,-10 1-2 15,-7-2-2-15,-5 5-4 0,-3-2-6 16,-4 1-4-16,3-1 2 16,0-1 3-16,7 1-5 0,6-5 2 15,12-1 0-15,2-6-2 0,9-3 2 16,9 1 1-16,6-5-2 0,9-5 0 15,7-1 1-15,5 0-49 0,8-9-32 16,2-1-110-16,-6-3-311 16</inkml:trace>
  <inkml:trace contextRef="#ctx0" brushRef="#br0" timeOffset="126129.3688">28315 11822 775 0,'0'0'0'16,"0"0"118"-16,0 0-110 0,0 0 4 15,0 0 4-15,0 0 0 0,0 0 10 16,0 0 20-16,0 0 1 0,236 209-3 16,-171-149-7-16,8 7-11 0,2 3-3 15,5 2 0-15,0 5 0 16,0 5-4-16,-6 5-3 0,-5 6-3 15,-2 7-4-15,-11 5-5 0,-6 8 3 16,-6 7-4-16,-8 6-5 0,-12 10 4 16,-7 8 0-16,-13 0-3 15,-7 7 2-15,-16-5 4 0,-9 0 11 16,-12 2 12-16,-5 0 5 0,-10 9-9 16,-3 6-3-16,-7 3-9 0,-9-5-7 15,-4-1 0-15,-5-2-3 0,-5-4-4 16,-4-1 1-16,-5-4-24 15,-8-3-13-15,-5-12 3 0,-7-7-9 16,-8-9-17-16,-1-10 19 0,-4-10-15 16,0-11-57-16,-4-6-17 0,-6-6-97 15,-7-6-238-15</inkml:trace>
  <inkml:trace contextRef="#ctx0" brushRef="#br0" timeOffset="130960.0412">4400 13358 409 0,'0'0'0'16,"0"0"103"-16,0 0-10 0,0 0-32 15,0 0-13-15,0 0-18 0,0 0-25 16,0 0-3-16,-5 10 9 0,10 11 4 16,0 4-4-16,0 9-5 15,-2 2-3-15,5 8-3 0,-6 0 0 16,-2 2 2-16,0 4-2 0,0 0 4 15,0 4-2-15,0 7-2 16,-2-1 0-16,-5 6 3 0,1 3-4 16,-2 5 2-16,-4 2 0 0,0 4-2 15,-3 3 0-15,0 5-6 0,0 4-8 16,-1 2 4-16,0 0 2 0,-2-1 5 16,1 1 5-16,-3 1-1 0,1 1 0 15,-1 3 0-15,-2-3 1 0,-1 1-1 16,-1 4 0-16,0 6 1 15,1-1-1-15,2 3 0 0,-1-5 1 16,3-4-1-16,2-4 0 0,2-8 1 16,5-4-1-16,1-8 0 0,2-3-1 15,2-6 0-15,2-5 2 0,3 1-1 16,0-7-1-16,8-3 2 0,2-3-1 16,5-1 0-16,5-4 0 15,3-2 7-15,3-9-3 0,7-3 1 16,4-3 4-16,4-6-7 0,5-4 2 15,4-1-1-15,2-1-2 0,9-2 0 16,3-7-1-16,10-1 0 0,0-2 4 16,7-3-4-16,7-1 0 15,4 0 0-15,4 0 1 0,5-3 1 16,7-2 0-16,2-2 0 0,7-1-4 16,6 1 4-16,5-2-1 0,2 1 0 15,5 2 2-15,-2 1-1 0,0 1-4 16,0 1 4-16,-1 2-4 15,0 1 2-15,5 0 0 0,1 0 0 16,4 1 0-16,-1-1 0 0,4 0 3 16,1-1-3-16,2 0 0 0,1 1 16 15,5 0 5-15,-1 0-4 0,2 6-6 16,-1 1-10-16,-4 1 1 16,2 4-4-16,-4-1 1 0,3 2-5 15,-4-1 3-15,-2-2 0 0,2 0 3 16,-1-1 0-16,3 0 0 0,2-2 1 15,4-1 2-15,3 0 1 0,0 0-3 16,0 0 0-16,-1 2-2 16,-2 3 1-16,0 0 0 0,0 3-7 15,-4 0 1-15,-3 3 3 0,3-1 3 16,-3 0 0-16,4-1 2 0,3-1 6 16,0-4 0-16,6-2 0 0,3 0-1 15,3 4 1-15,-1-4-4 0,1 3-2 16,0-4 0-16,1 0-1 15,3 2-2-15,1 0 2 0,-1 3 0 16,0-2-1-16,-1-3 0 0,4 4 2 16,-1-4-3-16,4 2 2 0,3-3 0 15,-1 0-1-15,3 1 0 0,0 0 5 16,1 2-4-16,4-6 2 16,2 2-2-16,-3-3-2 0,6 4 2 15,-3 0-1-15,-3 0 0 0,11-3 0 16,1 1 1-16,-1 1-2 0,4-4 2 15,-4-1-1-15,-1 0 0 0,5 0 0 16,-1 0 1-16,0 0-1 0,-4 6 0 16,-1-1-1-16,-1-1 0 15,3 0 2-15,-1 3 0 0,-2 3-2 16,3-4 2-16,-2-1-2 0,-2-1 1 16,3 0 0-16,2 2-4 0,-1-6 0 15,1 6 0-15,-3-2 3 0,-3 0-2 16,-2 10 2-16,-5-3-4 15,-7 3 1-15,0 5 5 0,-4-2-2 16,4 0 2-16,-1 0 0 0,3-4-1 16,1-1 0-16,-3-2-1 0,4 1 1 15,-5-1 0-15,1 2 0 0,0 1-1 16,-6 2-19-16,-1-2 13 0,0 3 6 16,-4 0-1-16,1 1 1 15,-4-4 2-15,1 3-2 0,-2-5 2 16,2 0 10-16,-2 0-7 0,4 0 0 15,0-2-3-15,-5 0 0 0,5-3 2 16,-6-2-3-16,-2 3 0 16,-1-1 0-16,-3 2 1 0,-3-5-2 15,-2-3 2-15,-3 0 1 0,-5 0 1 16,-1-2 1-16,-1-4 1 0,-5-3-2 16,-2 1 1-16,-2-1-3 0,-5 0 0 15,-4-3 0-15,-5 1 0 0,-4-2-2 16,-5-6 2-16,-5 0 0 0,-5-1-1 15,-6-4 0-15,-6 4 0 16,-7-3 0-16,-8-2 0 0,-6-2-1 16,-7 0 1-16,-3 0 0 0,-8-6 5 15,0-1-3-15,-5-12 6 0,-1-1 2 16,-4 2-7-16,-5-1-1 16,-4 4 0-16,-5 3-2 0,-3-3 0 15,-3-1 5-15,-6 3 0 0,0-5 6 16,-2 1-5-16,0-2-6 0,0-5 0 15,0-2 10-15,0-8-9 0,2-8 2 16,-1-6-3-16,1-5 0 16,-2 2 0-16,-1 4 1 0,-1-2-1 15,-1-3 4-15,-2 4 4 0,3-4 10 16,-2 2-6-16,2-4-2 0,3-3-7 16,1-5-1-16,3-5-1 0,-3-4-2 15,3-4-1-15,-2-2 2 0,-2-1-14 16,-1 2 10-16,0-1 3 15,-4 1-1-15,4-1 3 0,-2 2 0 16,2-3-1-16,2 1 0 0,1-3 15 16,2-2-10-16,1-2 0 0,3 2 0 15,-4 1-5-15,2 2 0 0,-3 0 3 16,-1 0-4-16,2-1 2 16,0 4 1-16,-2-2-4 0,0 1 4 15,1 2-1-15,-2 1-1 0,2 1-1 16,0 5 3-16,-1 3-4 0,-3-1 3 15,1 0-1-15,-2-3 0 0,-3 2 0 16,1 4 1-16,-3-2-1 16,2 5 0-16,-2 1 1 0,0 3-1 15,3 5 0-15,-3 4-1 0,1 1 0 16,-2 5 2-16,-2 0-2 0,0 2-4 16,0 2 3-16,2 0 1 0,1 3-1 15,-1 2 3-15,-1 2 0 0,-1 2-2 16,0 4 2-16,0 3 0 15,0 4-2-15,-1 5 2 0,-6 0-1 16,-2 3 0-16,-2 3 0 0,-7 8 1 16,-2 1-1-16,-4 4-32 0,-3 2 26 15,-3 4-2-15,-1 2 4 0,-4 2 1 16,-2 2-2-16,0 0-1 0,-6 0-4 16,-1 2 4-16,-5 3 5 15,-8-2 1-15,-4 4 0 0,-6 1-3 16,-4 0 3-16,-5 1 0 0,-2 4 0 15,-8-2 2-15,-3 1-3 0,-2 4 2 16,-5-3 4-16,0 3-7 16,0 0 4-16,0-2-1 0,-4 1-1 15,0-1 0-15,-2 1-1 0,-5-1 2 16,0 0-1-16,-6-4 0 0,-1 3 0 16,-4 1 1-16,0-3-1 0,-3 4 0 15,-5 0 0-15,-1-1 4 0,-3-1-4 16,-6 0 0-16,-2-1 5 15,-2 0-6-15,1 1 2 0,-2-2 1 16,2 1-3-16,-5-1 1 0,-3-2 1 16,-2 2-2-16,-6-3 2 0,1 2-1 15,-2-2-1-15,-2 1 2 0,1-1-2 16,-1 3-2-16,-8-1 2 16,-2-1 0-16,0 1-4 0,-4-1 5 15,-2 1 0-15,1-2 0 0,-4 1 0 16,-1-1 0-16,2 0 0 0,3 0 0 15,-2 0 1-15,6 0-1 0,0 0-1 16,-2 0 1-16,-3 0 0 16,-1 2-2-16,0 1 2 0,-3-1-37 15,2 1 18-15,-4 0 7 0,-1 0 4 16,0-3 9-16,1 2-1 0,4-1 0 16,0-1 0-16,3 2 2 0,-3 2-2 15,2-1 3-15,0-2-2 16,2 1-2-16,5 2 2 0,3-2-2 15,0 0 1-15,1 0 0 0,3-2 0 16,1 0-7-16,4 0-8 0,6 0 11 16,4 0 2-16,1 0 3 0,2 0 0 15,2 0-2-15,1 0 2 0,3 0-1 16,3 0 0-16,4 0 0 16,6 1-1-16,5-1 0 0,3 0 2 0,6 0-1 15,4 0 0-15,4-1 0 16,7-1 2-16,3 0-3 0,5 0 2 15,5 1-1-15,8-1 0 0,4 1 0 16,3 1 1-16,4 0-1 0,7 0-1 16,2 1 1-16,1-1 0 15,6 0 0-15,-1 0-1 0,4 3 1 16,-1 1 0-16,5 1 1 0,-1 1-1 16,5 0 0-16,3 1 7 0,3 0 0 15,2 3 1-15,3-2-5 0,0 0-4 16,5 3 2-16,1 0-2 15,0-1 1-15,2-1 0 0,-1 0 1 16,3-1-1-16,-1-2 0 0,2 4 1 16,0 1-1-16,-1-3-1 0,2 5 1 15,-1-2 0-15,2 1 0 0,0 1 0 16,0 2 0-16,0 1 0 16,-2 2 1-16,1 1-1 0,-3 2 0 15,-2 2 0-15,2-2 0 0,-3 4 0 16,2-2 1-16,-2 0-1 0,3 6 6 15,-3-4-3-15,4 1-1 16,0 2-1-16,0 0 0 0,-1 1-1 0,2-1 0 16,-1 3 3-16,-2 1-4 15,-1 0 2-15,-2-2 1 0,1 6-3 16,-3-4 2-16,1 2 2 0,1-1-2 16,1-1-1-16,-1 0 0 0,1-3 0 15,2 2 1-15,-3-4 0 0,2-1-2 16,-3 8 2-16,3-5 0 0,-2 5-1 15,-2-1 0-15,2-4-1 16,0 3 2-16,0 0 0 0,-1-2-1 16,3-1 0-16,-2 1 0 0,4-4 1 15,-3-1-2-15,5-2 2 0,0-3-2 16,1 2 1-16,-2-1 0 0,0-1 0 16,-2-2 0-16,3 0 1 15,-6 1-1-15,0 0 0 0,-4 1 0 16,-3-2 3-16,0 1-5 0,-3-1 4 15,4 1 0-15,0-1-2 0,1-4 0 16,-1-1 13-16,6-3-7 16,-2 3-4-16,-1-5-1 0,1 2-2 15,-3-1 2-15,-5 1 0 0,-1-2-1 16,-3 2 0-16,-7 2 0 0,0 0 0 16,-6 1 0-16,-5 0 0 0,2 1 0 15,-4-1 0-15,2 0 2 16,-3-1-2-16,-3 0 11 0,1 0-2 15,-2 1-5-15,-4-3 0 0,1 2-2 16,-3 1-3-16,-4-2 2 0,3 1 1 16,-2-2-3-16,2-3 2 0,-1-1 3 15,-2 0-5-15,-2-1 2 0,-3 3-1 16,0 3 0-16,-4-2 0 0,0 3 0 16,-2 0 1-16,-4 0 0 15,1 1 1-15,-3 1-2 0,-3-3 0 16,0 1 1-16,3 0-2 0,-2-1 2 15,0-2 0-15,-1 1-1 0,-2 0 0 16,-2-2 0-16,-2 4 0 16,-1-2-1-16,-4 3 1 0,-3 1 0 15,0 0-3-15,-1-4 3 0,3 1 0 16,-1-4 2-16,6 0-1 0,-1 2-2 16,1 1 2-16,-2-1-2 0,-2 0 1 15,3 0 0-15,-2 1 0 0,4-4 0 16,0 1 1-16,-1-1-2 15,5-2 1-15,1 2 1 0,4-4-1 16,-1 3 0-16,3 2-1 0,-2-3 1 16,3 2 0-16,0-1 1 0,-3-2-4 15,-1-1 1-15,0 0 1 0,-2-2 0 16,0 0-3-16,2 0 4 16,2 0 0-16,2-2 0 0,0 2 0 15,0 0 0-15,2 0 0 0,-3 2-1 16,4 1 2-16,-4-2-2 0,0 1 1 15,-2 2 0-15,0-1 0 0,-1 2 0 16,2 2 0-16,-4-4 0 16,3 4 0-16,-1-1-1 0,-2 0-1 15,2 0 3-15,-1-1-2 0,0-2-2 16,3-3 3-16,-2 1 0 0,0-1 0 16,1 0 0-16,2 0 0 0,0 0 0 15,1-3 1-15,0-3 0 0,0 4-2 16,-1-5 2-16,1 5 0 15,-3 1-1-15,0 0 0 0,0 0 1 16,-2-2-1-16,-2 3 0 0,1-2-1 16,-3 2 0-16,-2-2 2 0,1 2 1 15,0 0-3-15,-1 2 1 0,-4 4 0 16,1 1 0-16,-3 1 1 16,4-3 3-16,-1-3 0 0,3 1 1 15,4-3-2-15,4 0 0 0,4 0-3 16,6 0 0-16,6 3 0 0,3 1-64 15,5 2-98-15,0 2-195 0</inkml:trace>
  <inkml:trace contextRef="#ctx0" brushRef="#br0" timeOffset="133502.8609">28263 6564 642 0,'0'0'0'15,"0"0"-10"-15,0 0 11 0,0 0-1 16,0 0 0-16,0 0 20 16,0 0 16-16,0 0 33 0,103-146 4 15,-77 125-13-15,1-3-28 0,3-1-18 16,2 2-4-16,6-5 6 0,6-2 9 15,8-2 2-15,7-6 1 0,7-2-9 16,8-1 2-16,4-4 6 16,11-1-2-16,4 3-6 0,5 0-9 15,4 1-1-15,2 4-1 0,2 2-2 16,0 4 9-16,-3 5 8 0,1 2-8 16,-5 5-7-16,-1 2-3 0,-2 7-6 15,-3 3 2-15,-6 4 4 0,1 4-6 16,-5 4 2-16,3 6 4 15,-2 4-8-15,-3 2 6 0,-2 4 1 16,-5 4-5-16,-4 2 2 0,-2 5 1 16,-4 6-3-16,-6 1 2 0,-5 6 3 15,-8 3-5-15,-6 3 2 0,-7 3 1 16,-7 3-4-16,-5 3 4 16,-10 1 0-16,-7 2-4 0,-3 2 4 15,0 3 0-15,-7 1-4 0,-3 2 4 16,-6 1 0-16,1 7-3 0,-6 3 2 15,-2 0 2-15,-2 4-4 0,-4-4 2 16,-1 3 2-16,-3-1-4 0,-6-1 2 16,3 0 2-16,-3 0-5 15,-2-1 4-15,-1 0 0 0,3 2-3 16,-4-2 2-16,-1-1 3 0,2 1-7 16,1-2 6-16,0 1-1 0,2 0-4 15,-2-4 4-15,3 0-1 16,-1-1-2-16,0-3 2 0,-2 4 1 15,1-2-4-15,-2 0 3 0,-1-1 0 16,1 1-2-16,0 0 2 0,-1 0-1 16,1-2 0-16,3-4-2 0,-3-2 1 15,4 0-9-15,-3-5 3 0,4-1 5 16,5-3 0-16,-1-3 4 16,6-3-1-16,2-6-1 0,4-1-2 15,2-1 2-15,1-3-37 0,3-4 26 16,4-3 8-16,3-5-3 0,3-2 5 15,4-2-5-15,1-6-30 0,0-2-11 16,3-2-19-16,1-6-23 0,2 2-8 16,-4-7-51-16,4-3-42 15,-3-1 14-15,-3-10-83 0</inkml:trace>
  <inkml:trace contextRef="#ctx0" brushRef="#br0" timeOffset="133773.3664">29701 9501 669 0,'0'0'0'15,"0"0"44"-15,0 0 5 0,0 0-15 16,0 0-39-16,0 0 6 16,0 0 1-16,0 0 4 0,-30 207 20 15,23-140 9-15,-4 1 34 0,-5-2 12 16,2-4-8-16,1-11-13 0,11-9-31 15,2-13-17-15,14-21-7 0,9-8 10 16,9-14 19-16,11-20-3 16,14-19 10-16,14-17-6 0,16-11-7 15,11-9-7-15,12 1-12 0,2 1-18 16,0 2-288-16,-16 4-295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44:33.6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32345 14152 474 0,'0'0'0'0,"0"0"32"0,0 0 32 15,0 0 10-15,0 0 0 0,0 0-17 16,0 0-20-16,0 0 3 0,-16-52-8 16,-8 58 1-16,-1 4-2 15,0 4-8-15,-8 2-10 0,-3 0-5 16,-5 1 2-16,-13 0 2 0,-4 1 9 16,-11 1-4-16,-12 0-10 0,-8 1-4 15,-8-1 0-15,0 4-1 0,5-6-3 16,7 1 2-16,12 1 0 15,9-4-1-15,8 0 0 0,7-3 0 16,8-2 0-16,7 3 0 0,8-6 0 16,6 4-30-16,5-6-4 0,6-2-54 15,2 3-61-15,3-2-34 0,4-2-66 16</inkml:trace>
  <inkml:trace contextRef="#ctx0" brushRef="#br0" timeOffset="249.1989">31348 14314 449 0,'0'0'0'0,"0"0"236"16,0 0-115-16,0 0-27 0,0 0-50 16,0 0-40-16,0 0-5 0,0 0 1 15,0 0 0-15,-246 90 0 0,182-55 3 16,4-2-3-16,4-3 0 0,7-6 1 15,9-4-1-15,8-5 11 0,16-2 13 16,15-6 4-16,9 5 4 16,24-5 28-16,23 5-3 0,15 3-13 15,21 1-21-15,21 3-17 0,1-1-3 16,4 4-6-16,-15-5-339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27:49.5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2434 4946 569 0,'0'0'0'15,"0"0"27"-15,0 0 3 0,0 0-8 16,0 0 19-16,0 0 6 0,0 0 5 16,0 0 0-16,85-99 15 0,-61 70 4 15,3 0-27-15,0-1-27 0,4-6-11 16,2 1 0-16,3-5 5 0,0-5 5 15,1-3-3-15,1-4 1 16,0-4 10-16,4-2-1 0,0 3 4 16,3-6 1-16,-2 4 4 0,-3 3-1 15,-5 6-8-15,-6 7-15 0,-6 10-6 16,-8 6-3-16,-6 4 2 0,-4 9 5 16,-5 2-6-16,3 4 0 15,-3 4 4-15,0 1-4 0,0 1-5 16,0 3-7-16,-1 5 8 0,-6 6 3 15,-1 5 0-15,-3 7 2 0,-1 2 2 16,-3 4-2-16,0 1-2 16,-6 3 2-16,2 1 1 0,-1 0-2 15,1 3 0-15,-1-3 1 0,0 4-1 16,0 1 0-16,4-4 0 0,-1 4 0 16,6-3 0-16,3-3 0 0,2-5 0 15,4-5-1-15,2-4 0 0,4-6-2 16,4-4 2-16,2-6-1 15,4-5 0-15,2-1 4 0,2-10 3 16,4-5-4-16,4-5 5 0,2-5-4 16,3-4-1-16,-1 2 4 0,3-7-1 15,1 0-3-15,0 2 2 0,1-2-1 16,-3 0-3-16,-3-1 2 0,2 0 2 16,-5-1 1-16,-2 4 11 15,-1 0 6-15,-4 6 5 0,-7 2 6 16,-2 8-2-16,-6 7 7 0,0 6-4 15,-3 6-22-15,-1 17-22 0,-5 14 15 16,-3 13 0-16,-6 15-5 0,0 6 2 16,-1-1 2-16,2-7-4 15,7-4 2-15,6-14 2 0,0-6-3 16,13-6-26-16,6-8-23 0,0-4-25 16,6-4 7-16,0-3-43 0,0-3-104 15,1-3-111-15,-3-4-323 0</inkml:trace>
  <inkml:trace contextRef="#ctx0" brushRef="#br0" timeOffset="519.974">4236 4378 574 0,'0'0'0'16,"0"0"72"-16,0 0-20 0,0 0 10 15,0 0-22-15,0 0 9 0,0 0 21 16,0 0 9-16,0 0 8 16,178-77-26-16,-137 72-14 0,-6 5-11 15,-2 0-27-15,-5 0-6 0,-4 6-4 16,-3 1 2-16,-2 0 0 0,-5 1-1 16,2 2-13-16,-7-5-17 0,-3 2-14 15,-3 0-4-15,-3-1-16 0,-1 0-15 16,-10 0-60-16,-4 2-116 15,-9-1-293-15</inkml:trace>
  <inkml:trace contextRef="#ctx0" brushRef="#br0" timeOffset="670.6186">4207 4559 788 0,'0'0'0'0,"0"0"62"0,0 0 38 15,0 0-17-15,0 0-12 16,0 0-9-16,0 0-13 0,0 0-36 15,0 0-10-15,374 7-6 0,-322-7-149 16,-5 0-117-16,-9-1-330 0</inkml:trace>
  <inkml:trace contextRef="#ctx0" brushRef="#br0" timeOffset="1744.049">6834 3459 373 0,'0'0'0'0,"0"0"104"15,0 0-23-15,0 0-15 0,0 0-5 16,0 0 4-16,0 0-14 0,0 0 2 16,0 0-6-16,-11-50-38 0,8 68 2 15,1 10 4-15,-4 9 2 16,1 10-2-16,-1 5 7 0,-1 5 11 15,-1 2 5-15,0-3 15 0,4-3-18 16,-2-5-7-16,2-3-10 16,-1-3-9-16,5-4-5 0,0-4-5 15,5 0 2-15,1-3 5 0,0-5-7 16,2-1 1-16,-3-3 0 0,2 1-67 16,-3 0-3-16,-3-1-34 0,-1 3-95 15,-1-1-55-15,-14-1-145 0</inkml:trace>
  <inkml:trace contextRef="#ctx0" brushRef="#br0" timeOffset="2082.3717">6051 4642 737 0,'0'0'0'16,"0"0"73"-16,0 0 14 0,0 0-27 16,0 0-32-16,0 0 7 0,0 0 33 15,0 0-10-15,0 0-11 0,274 0-4 16,-199-3-9-16,9-10-7 15,10-3-8-15,4-5 0 0,2-1-15 16,-4 3-5-16,-6 3 2 0,-9 3-2 16,-10 4-43-16,-12 3 0 0,-9 6-7 15,-15 0-44-15,-7 5-18 0,-10 3-35 16,-10 1-194-16</inkml:trace>
  <inkml:trace contextRef="#ctx0" brushRef="#br0" timeOffset="3056.9224">6127 5261 361 0,'0'0'0'16,"0"0"93"-16,0 0-14 0,0 0-30 16,0 0-20-16,0 0-17 0,0 0-4 15,0 0 19-15,0 0 28 0,2 6-13 16,1 0-1-16,-1 3 1 0,2 2-2 16,0 3-4-16,0 1-15 15,1 2-9-15,-3 1 6 0,-1 1-3 16,-1 2-6-16,0 2-3 0,-3 2-3 15,-3-5-1-15,2 0-2 16,0-2 0-16,-1-4 3 0,1 0-4 16,-1-3 2-16,1 1 1 0,-1-2-1 15,0-3 0-15,1-4 0 0,1-1 1 16,3-2 5-16,0 0 2 0,2-9-6 16,3-5-3-16,6-5 0 0,1-4 0 15,5 0 18-15,1-1-7 0,4-4 34 16,2 3 12-16,2 0 2 15,0 5 1-15,1 7-18 0,-1 3-16 16,-1 9-14-16,-4 1-10 0,-5 11 0 16,-3 3-2-16,-4 3 0 0,-5 6 8 15,0 0-7-15,-4 1 2 0,0 1-3 16,-1-6 0-16,-4 0 0 16,1-5 2-16,-2 0-3 0,3-6 2 15,0-6-3-15,1-1-6 0,2-1 7 16,0-3-1-16,3-5 1 0,5-6 1 15,5 0 0-15,4-5-4 0,5-6 6 16,7 5-1-16,3-5 10 16,7 2 14-16,-1 9 11 0,0 2-8 15,-3 12-17-15,-8 2-9 0,-5 14-4 16,-5 4 0-16,-4 10 2 0,-7 2 2 16,-1 5 1-16,-3-1 0 0,-2 1-5 15,0-3 4-15,0-3-1 0,0-6-1 16,0-4-53-16,6-5 4 15,3-4-33-15,4-6-30 0,2-4-37 16,1 3-36-16,0-4-22 0,-4-1-71 16</inkml:trace>
  <inkml:trace contextRef="#ctx0" brushRef="#br0" timeOffset="4514.7279">8402 3754 455 0,'0'0'0'0,"0"0"128"16,0 0-36-16,0 0-27 0,0 0-8 15,0 0 7-15,0 0-8 0,0 0-9 16,2-22-2-16,13 21-7 16,3 1 6-16,11 0 10 0,7 0-5 0,12 0-5 15,8 3 2-15,13-3-14 16,6 3-12-16,4-2-10 0,5 1 1 15,-2 0-7-15,-5 1-3 0,-4 0 1 16,-6-1-2-16,-9 2 0 0,-5 1 0 16,-8-2-1-16,-9-1-3 15,-8 5-6-15,-7-1-18 0,-6 2-20 16,-5-1-1-16,-5 0-15 0,-4 1-49 16,-1-2-8-16,-8-2-68 0,-5-1-95 15,-5-2-113-15</inkml:trace>
  <inkml:trace contextRef="#ctx0" brushRef="#br0" timeOffset="4990.1323">8563 3791 639 0,'0'0'0'0,"0"0"5"16,0 0 48-16,0 0 24 0,0 0-29 16,0 0-11-16,0 0-3 15,0 0 10-15,0 0 5 0,16 38 12 16,15-30 1-16,7 1-10 0,5 1-10 16,4-1-17-16,1 4-11 0,-1-2-10 15,-4 4 1-15,-6 4-3 16,-7-3-4-16,-4 4 4 0,-7 2-2 0,-7 0 0 15,-6 0 0-15,-5 1 1 16,-1 0-1-16,-8 2 0 0,-4 4 1 16,-7-1-2-16,-6 5 2 0,-8 5 0 15,-4 4 0-15,-14 3-2 0,-6 3-9 16,-6 2-3-16,-7 2 10 16,0 4 0-16,0-2-8 0,-1 3 0 0,4-1 2 15,4-1 5-15,7-2 4 16,7-3 0-16,8-1 0 0,14-5 0 15,7-6 1-15,12-5 0 0,8-4 3 16,9-7-3-16,15-5 4 16,12-7 9-16,7-6 15 0,13-4 14 15,8-7 8-15,5-4-24 0,3-5-19 16,-3 4-6-16,-6-1-4 0,-4 4-75 16,-3 0-33-16,-5 4-57 0,-3-3-80 15,-5-1-162-15</inkml:trace>
  <inkml:trace contextRef="#ctx0" brushRef="#br0" timeOffset="13374.7564">8616 5125 222 0,'0'0'0'0,"0"0"61"16,0 0-16-16,0 0-31 16,0 0 13-16,0 0 22 0,0 0-30 15,0 0-14-15,27-24 27 0,-27 24 27 16,2 0 24-16,-2 0 3 0,0 0-39 15,0 0-17-15,2 0-6 0,1 0-13 16,4 0 12-16,3-3 14 0,3 0-5 16,2 0-11-16,6 0-3 15,3-1 4-15,4 1 10 0,3 2-12 16,1 1-12-16,1-3 1 0,1 2 5 16,-1-3-7-16,1-2 2 0,1-1 2 15,1-1-2-15,3-2 0 0,-4 4 8 16,-4 0-4-16,-6 4-10 0,-8 2-2 15,-4 0 1-15,-5 0-2 16,-1 4 0-16,-3 2 0 0,-1-2 4 16,0 0-3-16,1-2 2 0,-4-1-1 15,2 2-2-15,-1-3 0 0,2 0-39 16,0 1-34-16,-1-1-12 16,1 1-45-16,-1-1-84 0,-2 1-27 15</inkml:trace>
  <inkml:trace contextRef="#ctx0" brushRef="#br0" timeOffset="14972.7696">11002 4142 487 0,'0'0'0'15,"0"0"141"-15,0 0-52 0,0 0-21 16,0 0-8-16,0 0-9 0,0 0-8 16,0 0-6-16,0 0-21 15,-4-19-2-15,-2 35 0 0,0 5 9 16,-4 3 7-16,-1 2 9 0,-3 2-8 15,-5-2-5-15,-2 1-4 0,-4-3-3 16,0-3 6-16,-3-1 3 0,0-5-16 16,-1-2-6-16,0-5-3 15,-2-4 1-15,2-2-2 0,2-2 0 16,2-6-2-16,4-2 0 0,-1-5-6 16,4-1-3-16,5-3-5 0,3-2-6 15,5 0 5-15,3-1 4 0,2 1-2 16,0-2 11-16,6 4-3 15,5 1 1-15,2-2 1 0,8 3-2 16,3 0 1-16,7 2 4 0,3 2 0 16,7 3 39-16,2 7-18 0,2 1-10 15,4 13-4-15,-4 6 2 0,-3 5-4 16,-2 3 3-16,-8 4 2 0,-5 6 1 16,-8 1-1-16,-2 2 0 15,-3-1-3-15,-3 1-5 0,-3 2 3 16,-2-4-4-16,-4-1-2 0,-2-2 2 15,0-3 4-15,-7-2-4 0,3-2 0 16,-1-2-2-16,0-7-15 16,2 0-3-16,-1-5-6 0,-1-7-23 15,2-3-23-15,0-2-25 0,-1-2-66 16,2-2-63-16,-3-6-116 0</inkml:trace>
  <inkml:trace contextRef="#ctx0" brushRef="#br0" timeOffset="15252.5113">11389 3979 756 0,'0'0'0'15,"0"0"89"-15,0 0 27 0,0 0-53 16,0 0-19-16,0 0 13 0,0 0 5 15,0 0-12-15,0 0-17 0,-151 231-11 16,107-182-2-16,-2 2-1 16,-7 2-3-16,2-2-1 0,-5-1-3 15,0 2-8-15,1-3-2 0,1-1-1 16,6-4 0-16,3-4-2 0,7-5-18 16,6-6-20-16,6-4-30 0,7-4-47 15,4-6-76-15,2-3-110 0,6-8-297 16</inkml:trace>
  <inkml:trace contextRef="#ctx0" brushRef="#br0" timeOffset="16361.0442">8308 5561 726 0,'0'0'0'16,"0"0"167"-16,0 0-47 0,0 0-43 16,0 0-26-16,0 0-33 15,0 0-10-15,0 0-5 0,0 0-1 16,-23 48 3-16,13-28 3 0,-3 1 4 16,1 4-4-16,-6 3-1 0,3 3 5 15,-6 2-8-15,3-1-2 0,0 0-2 16,1-4 0-16,6-1 3 15,5-4-3-15,3-3 0 0,3-3 4 16,6-4-2-16,7-5 8 0,4 0-1 16,3-5 9-16,2-3-3 0,1 0-5 15,1 0-4-15,-2-9-2 0,0 0-2 16,-1-4-4-16,1 0-81 16,-3-5-9-16,1 0-94 0,-7-4-109 15,-2-7-306-15</inkml:trace>
  <inkml:trace contextRef="#ctx0" brushRef="#br0" timeOffset="16496.8155">8356 5473 1040 0,'0'0'0'0,"0"0"101"0,0 0-86 16,0 0-22-16,0 0-22 0,0 0-78 15,0 0-87-15,0 0-141 0</inkml:trace>
  <inkml:trace contextRef="#ctx0" brushRef="#br0" timeOffset="16712.6551">8631 5697 867 0,'0'0'0'15,"0"0"184"-15,0 0-89 0,0 0-64 16,0 0-20-16,0 0-9 16,0 0 3-16,0 0-4 0,0 0-2 0,180-20-50 15,-180 28-45-15,0 5-90 16,-7 0-106-16,-9-4-222 0</inkml:trace>
  <inkml:trace contextRef="#ctx0" brushRef="#br0" timeOffset="16844.7142">8621 5813 764 0,'0'0'0'0,"0"0"193"0,0 0-91 15,0 0-38-15,0 0-50 0,0 0-12 16,0 0-4-16,0 0-323 16,0 0 19-16</inkml:trace>
  <inkml:trace contextRef="#ctx0" brushRef="#br0" timeOffset="17058.2345">9015 5563 939 0,'0'0'0'16,"0"0"84"-16,0 0 40 0,0 0-15 16,0 0-19-16,0 0-38 0,0 0-26 15,0 0-18-15,0 0-6 0,19 296-2 16,-12-269 0-16,-4-2 0 15,-1-2-28-15,1-1 2 0,-2-2-15 16,1-4-56-16,1 3-21 0,-2-5-68 16,0-3-136-16,-1-1-127 0</inkml:trace>
  <inkml:trace contextRef="#ctx0" brushRef="#br0" timeOffset="18188.889">8750 3019 761 0,'0'0'0'0,"0"0"111"16,0 0 0-16,0 0-38 0,0 0-22 15,0 0-13-15,0 0-13 16,0 0-19-16,0 0 3 0,39-34 4 16,-31 57 8-16,0 7-3 0,-2-1-6 15,0 0 1-15,3 2 3 0,-5-1-2 16,0-5-3-16,-3 0 0 0,-1-8-4 16,0 0-2-16,0-4 0 0,-3 0-2 15,-1-3 0-15,-2-3 0 16,3-2-2-16,0-2 1 0,1-1-1 15,-1-2 0-15,1 0-2 0,2-5 0 16,2-3-10-16,7-6-2 0,5-1 12 16,4-2-2-16,5 5 0 15,0 2 5-15,3 1-4 0,-4 7-1 16,1 2 5-16,-3 5 18 0,-3 5 2 16,-7 3 1-16,-2 2-3 0,-2-1-4 15,-4 0-4-15,0-3-6 0,-2-4-3 16,0-2 3-16,0-3-4 0,0-2-2 15,7 0 0-15,-1-10 11 16,5-8-7-16,6-6 0 0,-1-3-4 16,4 2 0-16,-2 2-1 0,0 9-1 15,-2 7 1-15,-2 5 2 0,-3 6 34 16,0 11 8-16,-2 2-4 16,1 6-13-16,-2 0-15 0,2 0-4 15,-1-3-5-15,5 1-2 0,0-6 0 16,6-3 6-16,0-1-8 0,2-5-19 15,0 2-12-15,-6-3-25 0,2 0 1 16,-6 2-8-16,-4 1-19 0,-4 3-34 16,-4 3-53-16,0 3-158 15,-9 0-256-15</inkml:trace>
  <inkml:trace contextRef="#ctx0" brushRef="#br0" timeOffset="22621.138">8646 5839 436 0,'0'0'0'15,"0"0"94"-15,0 0-1 0,0 0-36 16,0 0-26-16,0 0 15 0,0 0 10 15,0 0-22-15,0 0-12 0,-51 2-11 16,50-1-3-16,1-1 1 16,0 0-4-16,4 0 6 0,2 0 27 15,2 0 19-15,1 0-5 0,2 0-8 16,4 0 1-16,-1 0-16 16,2 0-5-16,-2 0-2 0,-1 0-10 0,-2 0-4 15,-2 2 1-15,-1-1 0 16,-1 2-2-16,-1-1-1 0,-2-2-1 15,-2 0 0-15,0 0 5 0,0 0-2 16,2 0-2-16,-3 0 0 16,-1 0 7-16,0 0 5 0,0-2 6 15,-7-1-10-15,-3-1-10 0,-1 1 0 16,-6 0 0-16,-1 2-3 0,2 1-1 16,0 0 0-16,3 0 0 0,4 1 0 15,2 0-1-15,3-1 1 0,3 0-1 16,1 2 1-16,0-2-8 15,3 0-2-15,6 1 8 0,4-1 2 16,2 0 0-16,1 0 12 0,2 0-2 16,-5 0 5-16,-2 0-2 0,-1 0-11 15,-4 0 0-15,-2 0-1 0,-2 0-1 16,-2 2 0-16,0 4-101 16,0 0-39-16,-2 0-135 0,-4-2-186 15</inkml:trace>
  <inkml:trace contextRef="#ctx0" brushRef="#br0" timeOffset="26081.2079">2042 2957 727 0,'0'0'0'16,"0"0"0"-16,0 0 36 0,0 0-26 15,0 0 4-15,0 0 3 16,0 0 15-16,0 0-3 0,0 0-12 16,-37 325-5-16,33-243-3 0,-1 2-3 15,-3 6-3-15,-1 6-1 0,-1-1-1 16,-1 8-2-16,-5 6-11 16,4-1 2-16,-3 6-3 0,0 8 10 15,0 4 1-15,0 11-2 0,-3 10-3 16,-3 0 4-16,-1 3 2 0,-4 6 0 15,2-2 1-15,1 3 0 0,-2 3 21 16,5 1-7-16,-1-5-7 0,5-8-2 16,4-10-1-16,6-12-2 15,3-5 0-15,2-5-2 0,1-7 0 16,0-2 4-16,7-10-4 0,1-6 0 16,7-4 0-16,2-9 4 0,-1-5 1 15,4-8 0-15,2-7-4 0,7-2 0 16,2-6-1-16,5-4 0 15,3-4 0-15,2-5 0 0,4-2 1 16,5-7-1-16,7-2 2 0,5-3-2 16,2-6 0-16,7-3 0 0,3-2 3 15,4-5-3-15,7 2 0 0,4-4 3 16,2-2 10-16,3-2 5 0,6-1-2 16,6-1-2-16,7-3-10 15,8-2-2-15,6-1-2 0,4 0 0 16,1-1 4-16,2 0-5 0,4 2 2 15,1 0 0-15,0 2-1 16,5 3 0-16,1 1 0 0,-1 0 0 16,2 0 1-16,-3 0-1 0,3 1 0 15,3 2 0-15,1-3 8 0,8 3 12 16,4-3-2-16,1-7-2 0,8-3 0 16,-2-4 5-16,7 3-7 0,1-4-6 15,7 5-5-15,-1-3-3 16,-2 1 0-16,-1 2 0 0,-4 1 3 15,3-1-3-15,-2 2 0 0,-1-3 0 16,0 2 1-16,-5-3 2 0,-6-1-4 16,-2 2 1-16,-4-4 0 0,-5-1 1 15,-8 3-1-15,-7-2 0 0,-7 2 1 16,-7 2-1-16,-10 3 0 16,-4 0 1-16,-10 3-1 0,-6-1 0 0,-4-2 1 15,-7 4-1-15,-8-3 2 16,-5-3-2-16,-8 5 0 0,-5-2 0 15,-5 2 1-15,-5 3-1 16,-5 1 0-16,-3 1 0 0,-1-2 0 0,-5-1 0 16,1 2 1-16,-2-4-2 15,-1 0 2-15,-1-4-2 0,-2-3-1 16,3-3 4-16,-2-2-3 0,-3-1 1 16,4-4 0-16,-6-3 1 0,-2 2-1 15,-2-2 0-15,-2 0 0 0,-6 2-2 16,-2-2 2-16,1-1 0 0,-7-3 2 15,4-2 4-15,2-2 13 16,-3-3 9-16,4-4-10 0,0-2-9 16,2-4-4-16,5-5-2 0,-3-1-3 15,4-4 0-15,-2-2 0 0,-3 0 1 16,-1-3-1-16,2 3 0 0,-3-4 2 16,1 1-2-16,-1 0 0 15,3 0 0-15,-3-1 1 0,1-2-1 16,0-4 0-16,0 0 0 0,3-2 0 15,0-1 0-15,1 1-1 0,0 1 2 16,-1 0 0-16,0 1-1 16,-3 1 0-16,1 0 1 0,-3 0 0 15,0 0 2-15,0 4-2 0,1-2 0 16,1 3 1-16,0-1-2 0,-1 0 0 16,-1 1 11-16,0-1-7 0,0 3 1 15,-2 1-2-15,-2 0-1 0,-4 2 0 16,0 0 2-16,-2 0-1 15,1 1 4-15,0-2-1 0,1 0 0 0,0-1 0 16,1-1-2-16,0 2 0 16,-1-1-2-16,3-1 2 0,-4 3-3 15,1-2 2-15,-1 2 1 0,-1-1-3 16,0 1 1-16,-1 0 3 16,3 2-3-16,-2 2 2 0,-2 1 1 15,1 0-1-15,-1 3 0 0,0 1 1 16,-1-3-4-16,-3 1 0 0,0 1 2 15,1 0 0-15,-2 1 1 0,2 0 2 16,0 3-6-16,0 1 0 0,0 4 0 16,3 1 2-16,-2 4-2 15,0 2 0-15,0 3 1 0,-3 1-1 16,2 3 0-16,-3 1 3 0,-2 2-4 16,1 1 2-16,-4-1-1 0,1 6 0 15,-2 1 0-15,-2 2 4 0,-1 4-4 16,-4 0 0-16,-1 2 2 15,-2 0-2-15,-1 3 0 0,-1 0 0 16,-5 3 0-16,-4 1 0 0,-6 1 0 16,-6 0-2-16,-1 3 1 0,-8 4 0 15,-4 2 0-15,-2 1 2 0,-8 2-2 16,-2-1 1-16,-5 4 0 0,-4 0 2 16,-3 1-2-16,-6 0 0 15,-3-2-1-15,0 2 1 0,-6-3 0 16,-1-1 0-16,-1-1 1 0,-5 1-1 15,-2 3 0-15,0-2 0 0,-4 1 0 16,-2 2 0-16,0-3 0 0,-3 0 0 16,-1 0 1-16,0-3-1 15,4 1 0-15,-2-5 0 0,1-2 0 16,5-1 0-16,0-3 0 0,1 0 0 16,0 0 0-16,0 0 1 0,-2-2-1 15,1 2-1-15,-4 0 1 0,2 0 0 16,-4-1 0-16,2 1-1 15,4-1 1-15,-2-1 0 0,1 1-4 16,2-2 0-16,-2-3 4 0,3 0 0 16,-2 1-3-16,-1 1 2 0,1 0 0 15,-4-1 1-15,5 0 0 0,-3 1 1 16,1-1-1-16,2 0 0 16,-1 1-1-16,4 1-3 0,-1-2 4 15,-3 2 0-15,4-2-3 0,0 2 4 16,1-1-2-16,2-1 0 0,-1 1 1 15,-2 3 0-15,2-2-2 0,-2 2 3 16,4-1-2-16,-1 1-2 16,0 0 2-16,-2-3-4 0,1 1-3 15,-2 0 7-15,4 1-2 0,1 0 1 16,-2-1 3-16,0 2-2 0,-2-1-3 16,0 2 5-16,-2 0 0 0,-3 0-2 15,-1 0 2-15,-1 3-1 16,6 2 0-16,-1-5 0 0,7 2 0 15,-2-1 0-15,2 1-1 0,1 0 1 16,3 1-15-16,7 1-12 0,-1 1-11 16,5 0-48-16,2 2-22 0,4 0-34 15,7 5-120-15,5 0-85 0</inkml:trace>
  <inkml:trace contextRef="#ctx0" brushRef="#br0" timeOffset="30037.567">16232 4032 695 0,'0'0'0'0,"0"0"96"16,0 0 0-16,0 0-52 0,0 0-23 15,0 0-2-15,0 0-8 16,0 0-4-16,-95 47 3 0,74-25-6 15,-7 0 1-15,0 0 1 0,-4 4 4 16,-4-1-6-16,-4 8-4 0,-3 2 0 16,-4 5 3-16,-2-2-3 15,-4 5-1-15,3 0 1 0,-4-3-18 16,2 3 4-16,3-2-1 0,2-3 5 16,1 1 2-16,3 2-7 0,1-2 0 15,2-3 13-15,-2 1 0 0,2-2 2 16,0 1 0-16,2-3 0 0,-1 2-1 15,3-3 1-15,2-1 0 16,5-2-17-16,10 0 15 0,2-6-6 16,10-2-40-16,1-1 19 0,6-3 8 15,1-5 7-15,6 0 10 0,0-6 0 16,1 1 4-16,2-3 0 16,-1 0 0-16,1-2 0 0,5-1 16 0,2-1 15 15,2-1-15-15,4-3-7 16,4-5-5-16,-3 0-4 0,4-7 0 15,2-2 7-15,0-1-5 0,5-5 4 16,1-2 12-16,1-2 14 0,4-1-2 16,-3-6-2-16,6-1 11 15,-2-5-5-15,0-3 1 0,0-2 4 16,-1 2-7-16,-5 0-2 0,-5 3 6 16,-6 1-4-16,-8 4-7 0,-6 3-2 15,-4 7-3-15,-6 5-14 0,-1 9-4 16,-4 4 1-16,-7 8-4 0,-5 4-41 15,-5 14-33-15,-5 8-64 16,-3 5-101-16,-3-1-68 0</inkml:trace>
  <inkml:trace contextRef="#ctx0" brushRef="#br0" timeOffset="30522.6813">16446 3868 546 0,'0'0'0'16,"0"0"173"-16,0 0-95 0,0 0-20 15,0 0-1-15,0 0-14 0,0 0-23 16,0 0-15-16,0 0 12 0,22-38 23 16,0 38 13-16,5 0-7 15,6 0-15-15,-1 2-5 0,-2 4-9 16,-2 2-5-16,-4 2-5 0,-7 1 1 15,-5 1-4-15,-7 4-2 0,-5 2 4 16,-7 1 0-16,-12 6-3 16,-11 2 3-16,-6 2-4 0,-6 4-3 15,-3 3 2-15,6-1-1 0,6-1-3 16,10-1 5-16,11-7-4 0,6-7-2 16,6-2 4-16,11-4 0 0,10-6-5 15,10-2 5-15,10-3 0 16,6-2-73-16,4-3-47 0,5-1-58 15,-8-3-235-15</inkml:trace>
  <inkml:trace contextRef="#ctx0" brushRef="#br0" timeOffset="30997.3161">16936 4667 695 0,'0'0'0'0,"0"0"16"0,0 0 51 16,0 0-20-16,0 0 2 0,0 0 4 15,0 0 0-15,0 0 8 0,0 0 8 16,245 12-13-16,-187-5-16 0,-2-3-18 16,-5 2-11-16,-7 0-4 15,-12 1-2-15,-6-1-4 0,-10 1-1 16,-8 0 0-16,-5-1-36 0,-3 1-34 16,-11 1 3-16,-9 1-41 0,-5-2-132 15,-13-3-87-15</inkml:trace>
  <inkml:trace contextRef="#ctx0" brushRef="#br0" timeOffset="31118.5175">17010 4836 775 0,'0'0'0'0,"0"0"84"15,0 0 20-15,0 0-31 0,0 0-20 16,0 0-14-16,0 0-8 0,0 0-17 16,0 0-11-16,400 15-6 15,-345-13-250-15,-4-2-245 0</inkml:trace>
  <inkml:trace contextRef="#ctx0" brushRef="#br0" timeOffset="31540.5617">18953 3943 353 0,'0'0'0'0,"0"0"213"16,0 0-92-16,0 0 0 0,0 0-32 15,0 0-21-15,0 0 5 0,0 0-32 16,0 0-38-16,46-27 26 0,-38 64 22 16,-3 13 1-16,2 8 5 15,-5 7-12-15,-1 5-7 0,-1 1-5 16,0 0-16-16,-3-4-10 0,0-2-5 16,2-7 4-16,1-8-7 0,6-6 1 15,3-6 0-15,2-7 0 0,1-4-36 16,-1-4-6-16,-4-5-1 15,0-5-19-15,-4-1-23 0,-3-4-58 16,-4-3-73-16,-11-1-97 0</inkml:trace>
  <inkml:trace contextRef="#ctx0" brushRef="#br0" timeOffset="31775.0798">18106 4911 926 0,'0'0'0'16,"0"0"37"-16,0 0 45 0,0 0 49 15,0 0-45-15,0 0-14 0,0 0-11 16,0 0-20-16,0 0-14 0,496-5 1 16,-378-9-12-16,0 4-11 0,-9 1-6 15,-2 5 1-15,-13 2 0 16,-8 2-89-16,-11 3-5 0,-12 6-57 15,-16 0-94-15,-13 4-105 0</inkml:trace>
  <inkml:trace contextRef="#ctx0" brushRef="#br0" timeOffset="32588.2889">18326 6288 626 0,'0'0'0'0,"0"0"170"15,0 0-46-15,0 0-48 0,0 0 25 16,0 0-24-16,0 0-26 0,0 0-10 16,0 0-22-16,89-259 3 0,-70 211 3 15,2-5-11-15,0-2-4 0,-1 0 3 16,-1 6-5-16,0 2 2 15,-4 7 11-15,-2 11 9 0,-4 6-3 16,-2 9 7-16,-5 8-11 0,-1 5-8 16,-1 1-9-16,0 2-7 0,0 10-5 15,0 10 5-15,0 11 0 0,-1 5-1 16,0 6 1-16,1-4 1 16,0-2 0-16,0-6 0 0,3-6 1 15,3-9-2-15,3-5-2 0,-1-5 5 16,5-7-4-16,0-1 3 0,3-14 7 15,7-7-5-15,1-6-2 0,4-10 3 16,0-2-6-16,-1-4 4 16,2-2 0-16,-6 7-1 0,-1 3 0 15,-1 11-1-15,-8 9 0 0,-1 8 0 16,-5 6 20-16,-1 3-19 0,-1 14-2 16,-1 6 1-16,-3 9 1 0,0 6-2 15,-1 3 2-15,0 2 3 0,1 1-4 16,4-4 0-16,2-1 0 15,1-3-1-15,3-2 1 0,-3-5 0 16,1-1-17-16,1-6-5 0,3 0-16 16,-1-3-26-16,3-1 3 0,-3-2-32 15,-1 0-92-15,4-3-2 0,2 0-74 16,-1-6-184-16</inkml:trace>
  <inkml:trace contextRef="#ctx0" brushRef="#br0" timeOffset="33966.792">20502 4503 564 0,'0'0'0'0,"0"0"112"16,0 0-52-16,0 0 19 16,0 0-7-16,0 0-27 0,0 0-15 15,0 0-5-15,0 0-11 0,37-46 8 16,-6 43 23-16,5 0-11 0,13 1-13 16,10 1 1-16,6 1-2 0,8-1-3 15,0-4-7-15,5 2-3 16,-3 0-4-16,-3-1-2 0,-4 4 1 15,-11-4-1-15,-8 2-2 0,-8 0 2 16,-11 2 0-16,-10 0-1 16,-7 4-12-16,-8 2-28 0,-4 0-18 15,-1 1 2-15,0 1-6 0,-6 0-63 16,-6 0-53-16,-5-3-58 0</inkml:trace>
  <inkml:trace contextRef="#ctx0" brushRef="#br0" timeOffset="34445.4615">20549 4553 470 0,'0'0'0'0,"0"0"176"0,0 0-76 16,0 0 1-16,0 0-27 0,0 0-43 15,0 0 12-15,0 0 17 0,0 0-17 16,127-5-14-16,-76 14 0 0,0 2-4 16,3 3-6-16,-2-3 8 15,-1 2-7-15,-4-2-8 0,-3 3 1 16,-6 0-5-16,-7 1-7 0,-3-1-1 16,-10 3 0-16,-3 1 1 0,-10 1 0 15,-5 3 0-15,-5 0-1 0,-12 3 0 16,-4 4 0-16,-8-1 2 15,-9 3-2-15,-4 1 0 0,-7 3 0 16,-5-1 0-16,-8 6-2 0,-3 1 2 16,-6 5 0-16,3 2-3 0,-1 1 2 15,5 2-3-15,5-1 3 0,8-1 1 16,8-2 0-16,6-6-2 16,12-3 2-16,9-4 0 0,9-5-6 15,7-3 5-15,9-7-3 0,14-2 6 16,7-5-3-16,9-6 2 0,8-4 12 15,13-2 5-15,4-6-1 0,9-8-6 16,1 1-9-16,-1-3-1 0,-5 5-2 16,-8 3-44-16,-5 0-123 0,-9 3-80 15,-11 0-155-15</inkml:trace>
  <inkml:trace contextRef="#ctx0" brushRef="#br0" timeOffset="35573.0423">20455 5975 812 0,'0'0'0'16,"0"0"100"-16,0 0-51 0,0 0-31 16,0 0-16-16,0 0-2 15,0 0 0-15,0 0 2 0,0 0-3 16,-110 147 2-16,94-117 13 0,4 2-1 16,4-5-2-16,6 0 2 0,2-5 18 15,5-5 11-15,8-3-1 0,3-3-1 16,1-4-15-16,5-5-8 0,-3-2-4 15,2 0-6-15,0 0-5 16,-1-2-4-16,1-1-10 0,-3-3-27 16,-4-2-42-16,-1-3-28 0,-2-2-20 15,-4-6-199-15</inkml:trace>
  <inkml:trace contextRef="#ctx0" brushRef="#br0" timeOffset="35719.7512">20515 5900 976 0,'0'0'0'0,"0"0"119"16,0 0-53-16,0 0-46 0,0 0-24 15,0 0-32-15,0 0-37 0,0 0-39 16,0 0-17-16,34 23-78 0,-34-6-194 16</inkml:trace>
  <inkml:trace contextRef="#ctx0" brushRef="#br0" timeOffset="36627.6221">20688 6078 418 0,'0'0'0'0,"0"0"33"0,0 0 12 15,0 0-20-15,0 0-16 16,0 0 12-16,0 0 25 0,0 0-11 16,0 0 4-16,0-10 8 0,1 9 26 15,-1 0-8-15,0 0-1 0,0 0-15 16,0 1-22-16,0-1-8 0,2 1 1 15,0 0-8-15,3-2-10 16,5 1 4-16,2-2 13 0,6 0 3 16,-2-2-4-16,2 2-10 0,-2-2-3 15,-4 0-2-15,1 5 2 0,-4-1-5 16,-1 1 0-16,0 0 0 0,-3 0 0 16,-3 1-32-16,0 4-30 15,-2 0-19-15,-3 2-48 0,-8 3-43 16,-1-1-46-16</inkml:trace>
  <inkml:trace contextRef="#ctx0" brushRef="#br0" timeOffset="36779.8754">20682 6204 505 0,'0'0'0'0,"0"0"214"0,0 0-91 15,0 0-44-15,0 0-27 0,0 0-41 16,0 0-10-16,0 0-2 15,0 0-87-15,165-4-60 0,-148-5-86 16</inkml:trace>
  <inkml:trace contextRef="#ctx0" brushRef="#br0" timeOffset="36971.5903">21046 5992 929 0,'0'0'0'0,"0"0"0"15,0 0 117-15,0 0-6 16,0 0-54-16,0 0-29 0,0 0-19 16,0 0-5-16,0 0-5 0,54 315-14 0,-42-294-5 15,-1-4-18-15,-4-6-56 16,3-3-24-16,1-5-31 0,-3-3-113 16,-4-8-109-16</inkml:trace>
  <inkml:trace contextRef="#ctx0" brushRef="#br0" timeOffset="37872.1326">20812 3745 542 0,'0'0'0'0,"0"0"133"16,0 0-33-16,0 0-14 0,0 0-16 16,0 0-23-16,0 0-7 0,0 0-2 15,20-56-16-15,-11 56-10 0,-1 7 7 16,4 6 3-16,0 2 5 15,-1 3 4-15,2 4-7 0,-4 2-5 16,-2-2-4-16,0 0-4 0,-4 0-2 16,-2 0-2-16,-1-3-1 0,0-1 0 15,0-4-3-15,0-3 0 16,-1 0-2-16,-3-3 1 0,-2-3-1 16,2 0 1-16,-3-1-2 0,3 2 0 15,-4-4 2-15,4 1-2 0,-1-1 0 16,3-2 4-16,2 0-3 0,0-6 3 15,8-7-6-15,6-3-3 0,4-3 6 16,5-2-2-16,1 1-1 0,2 4 2 16,-5 3 0-16,2 7 0 15,-4 5 7-15,-4 4 2 0,2 7 5 16,-5 6 9-16,-2 0 0 0,-3 3-9 16,-1 0-4-16,-3-2-4 0,-1-2-3 15,4-4-2-15,-1-5-1 0,6-4 0 16,0-4 5-16,3-7-2 15,3-8-2-15,-1 0 3 0,-1 1-3 16,-6 3-2-16,1 7 2 0,-5 5 6 16,-1 1 0-16,0 7-3 0,5 7 0 15,1 5-1-15,1 1-2 16,2 1-1-16,-2-4 0 0,6 0-42 16,1-3-16-16,4-1-43 0,3-2-29 15,-1-4-46-15,-3-2-156 0</inkml:trace>
  <inkml:trace contextRef="#ctx0" brushRef="#br0" timeOffset="39371.5082">22979 4159 747 0,'0'0'0'0,"0"0"10"0,0 0-10 16,0 0 137-16,0 0-78 0,0 0-48 15,0 0-6-15,0 0-2 0,0 0 5 16,-144 66-1-16,103-21 5 0,-1 11 1 16,0 4-3-16,1 9-8 15,1 6 2-15,2 4-4 0,2 7 0 16,4 5 2-16,5 1-2 0,3 1 0 16,0-4 4-16,3 2-2 0,3-4-4 15,1-1 4-15,7-1 1 0,3-8 8 16,7 2 10-16,5-6-8 15,8-7 0-15,6-3 5 0,6-5-4 16,-1-3-6-16,4-6-3 0,1-5-5 16,-1-6 0-16,-1-3 0 0,-3-5 3 15,-4-5-3-15,-1-4-12 0,-3-7-38 16,-1-3-24-16,1-8-16 16,-3-3-104-16,-1-7-243 0</inkml:trace>
  <inkml:trace contextRef="#ctx0" brushRef="#br0" timeOffset="39888.2376">23554 4815 800 0,'0'0'0'16,"0"0"-18"-16,0 0 51 0,0 0 1 15,0 0-11-15,0 0 7 0,0 0 0 16,0 0 6-16,-155 202 2 0,118-185 10 16,-1-4-4-16,0-3-28 15,1-7-8-15,1-3 8 0,1-3 3 16,4-8 9-16,2 0-6 0,3-1-4 15,6 0-3-15,6-1-8 0,2 0-2 16,8-1 0-16,4-1-5 16,0 2 0-16,12-1 0 0,4 2-5 15,3 1 6-15,3 3-2 0,3-1 0 16,2 6 2-16,2 3-2 0,4 5 0 16,3 8 1-16,2 5 10 0,0 6-1 15,0 3 3-15,-3 3 0 0,-4 3 6 16,-3 5-1-16,-5-1 2 15,-7 1 8-15,-2 4-8 0,-8-1-11 16,-5-1-6-16,-1-1 5 0,0 0-7 16,-1-3 0-16,-3 3 3 0,1-7-3 15,1-3 0-15,1-2 0 0,0-4-1 16,-3-2-5-16,1-3-5 0,-1-1-14 16,3-3-6-16,-2-4-3 15,2-3-28-15,-2-2-23 0,2-3-7 16,0-2-16-16,0 0-83 0,1-5-88 15</inkml:trace>
  <inkml:trace contextRef="#ctx0" brushRef="#br0" timeOffset="40257.0482">23959 4598 592 0,'0'0'0'0,"0"0"41"0,0 0-5 16,0 0 46-16,0 0-42 15,0 0-12-15,0 0 11 0,0 0-9 16,0 0 1-16,-86 84 8 0,53-43-9 15,-4 6 1-15,-9 9 3 0,-6 0-6 16,-3 4-7-16,-5 1-3 16,0-3-3-16,-2 1-8 0,-2 0-3 15,-2 0 0-15,3 0-2 0,2-5-2 16,5 0 0-16,7-2 1 0,5-5-1 16,7-1-33-16,7-5-30 0,6-6-20 15,1-2 7-15,7-6-79 16,1-2-90-16,4-7-30 0</inkml:trace>
  <inkml:trace contextRef="#ctx0" brushRef="#br0" timeOffset="40978.798">24083 5248 480 0,'0'0'0'0,"0"0"93"0,0 0 7 16,0 0-37-16,0 0-10 0,0 0-3 16,0 0-8-16,0 0-12 0,0 0-11 15,14-39 3-15,-2 34 2 0,3 5 4 16,4-1 11-16,10 1-2 0,6 0 10 16,8 0 15-16,10-2-18 15,9 0-8-15,7-1-1 0,8-2-10 16,2 0-10-16,0 3-12 0,-6 2 3 15,-3 0-5-15,-8 0-1 0,-11 4 0 16,-7 3 2-16,-5 1-3 16,-11 0 1-16,-5-2 0 0,-5 2-56 15,-5-1-28-15,-3-3-51 0,-4 1-34 16,1-1-44-16,-3-1-62 0</inkml:trace>
  <inkml:trace contextRef="#ctx0" brushRef="#br0" timeOffset="42307.4539">25385 5506 422 0,'0'0'0'0,"0"0"0"0,0 0 86 16,0 0-37-16,0 0 8 0,0 0 29 16,0 0 23-16,0 0-17 0,0 0-26 15,25-3-14-15,-7-9 0 0,-3-6 1 16,7-1-13-16,5-4-6 15,4-4-7-15,6-4-2 0,4-7-10 16,5 0-7-16,1-3 1 0,2 1-1 16,-4-2-3-16,-4 3 2 0,-3-1-1 15,-4 4 1-15,-9 0-1 0,-2 2 2 16,-8 5-1-16,-6 4 1 0,-1 6-2 16,-6 4 0-16,1 2 5 15,-2 7-3-15,0 2-7 0,0 2 3 16,1 2-5-16,-2 0-5 0,0 0 1 15,0 8-4-15,-5 8 8 0,-3 4 2 16,-2 6 3-16,-6 6-4 16,0 3 0-16,-2 5 4 0,-2 2-5 15,2-1 2-15,5 2-1 0,-1-4-2 16,7-3 4-16,5-5-2 0,-2-9-4 16,4-3 7-16,5-4-4 0,0-3-2 15,6-4 6-15,0-2-3 0,1 0 0 16,3-3 0-16,-3-3 3 0,3 0-3 15,-3 0 0-15,1-3 6 16,-1-3-6-16,1-2 0 0,3-3 8 16,1-5-5-16,5-5 7 0,6-1-2 15,1-6 2-15,5 2 3 0,-1-6-9 16,-3 2-3-16,0-2 4 16,0-2-2-16,-2 1-2 0,-1 1 1 15,-4-3-1-15,-5 6-1 0,-3 3 0 16,-3 2 3-16,-4 6-3 0,-2 6 3 15,0 5-2-15,-4 2 2 0,-2 5 3 16,0 0-6-16,0 2 0 0,0 11-15 16,-2 7 17-16,-4 10-3 15,-3 7 2-15,4 5-1 0,-3 6 1 16,-2 3 0-16,2-1-1 0,1-4 0 16,4-4 0-16,3-5 0 0,2-6-2 15,6-5 4-15,1-1-3 0,4-6-1 16,-1-3-11-16,2-3-20 15,0 0-27-15,-2-4-21 0,0 0-53 16,1-1-59-16,-3-2-83 0,0-4-169 16</inkml:trace>
  <inkml:trace contextRef="#ctx0" brushRef="#br0" timeOffset="43929.9713">26558 4171 444 0,'0'0'0'0,"0"0"89"15,0 0-5-15,0 0-31 0,0 0-33 16,0 0-11-16,0 0 7 15,0 0 6-15,0 0-7 0,114 71-1 16,-86-35 7-16,5 7 11 0,1 5-5 16,6 7 6-16,0 6 4 0,-1 5-12 15,-4 6-3-15,-8 7 0 0,-6 5-7 16,-10-3 8-16,-9 5 3 16,-2-3-4-16,-11-2-4 0,-12 5-10 15,-7 0-4-15,-9 3-2 0,-10 3 1 16,-9 5-2-16,-11-1 2 0,-14 4 0 15,-10 0-3-15,-11 1 0 0,-11-1-56 16,-9-5-20-16,-10-4-42 0,-9-3-78 16,-5-3-109-16</inkml:trace>
  <inkml:trace contextRef="#ctx0" brushRef="#br0" timeOffset="50556.2939">27195 3973 424 0,'0'0'0'0,"0"0"28"16,0 0 11-16,0 0 5 0,0 0 20 15,0 0-12-15,0 0-10 0,0 0 11 16,9-16 17-16,-8 16-5 0,-1 0-16 16,1 0-17-16,-1-3-4 0,2 1-3 15,3-2-17-15,2 1-6 0,7-1 8 16,5-1 10-16,5 1 7 15,5-2 10-15,3-3-5 0,3 5-4 16,0-2 1-16,-1 5-14 0,-3 1-11 16,-5 4-2-16,-4 5-1 0,-9 2-1 15,-2 1 0-15,-3 3 0 0,-4 1 0 16,-3 1 0-16,-1 0 2 16,-2-1-1-16,-5 0-1 0,-3-1 0 15,-3-3 4-15,-6 0-3 0,-2 1 2 16,-1 2-2-16,-7-2-1 0,2 3 0 15,-2 2 1-15,1 0-1 0,2 3-1 16,0-3 2-16,4 0-2 0,2-1 1 16,6-2 0-16,5-2 0 15,7 0 0-15,2-3 1 0,6 1 8 16,10-3 17-16,4-5 15 0,5-1 10 16,10-2-4-16,1-5-7 0,4-3-1 15,1-3-8-15,0 6-22 0,-3-1-9 16,-6 3 0-16,-4 3 4 15,-7 0-5-15,-2 0-34 0,-2 4-57 16,-3 2-80-16,0 3-77 0,-7-3-146 16</inkml:trace>
  <inkml:trace contextRef="#ctx0" brushRef="#br0" timeOffset="53672.0399">14411 3587 686 0,'0'0'0'0,"0"0"63"16,0 0 26-16,0 0-50 0,0 0-33 15,0 0 1-15,0 0-2 0,0 0-1 16,-31 80 6-16,27-42 8 0,-2 5-4 16,2 1-4-16,2 3-6 15,1 2-2-15,1 1 0 0,0 4-1 16,0 3 0-16,0 6-1 0,-3 2 0 15,0 4 4-15,-2 5 6 0,-3 4 0 16,-3 6-5-16,0 6-3 16,-1 5-2-16,-5 1 0 0,1 5 0 15,-3 0 2-15,0 1-1 0,-2 1-2 16,-3 1 2-16,2 1 0 0,0 1-1 16,4 4-1-16,0-1 1 0,1 4 0 15,1-2 1-15,0-3-3 0,0-2 2 16,3-1 0-16,-1-1 1 15,2-1-1-15,4 0 0 0,0-4 0 16,2 0 0-16,2-4 0 0,1-5 0 16,2-6-5-16,1-6 4 0,0-8-1 15,6-6 2-15,3-3 0 0,6-3 0 16,0-4-1-16,5-2 1 16,4-3 2-16,2-5-3 0,5-3 1 15,3-7 0-15,4-3 5 0,7-3-3 16,5-3-1-16,6-2 1 0,5-5 1 15,2-4 5-15,6-4 8 0,6 0 0 16,2-1-3-16,3-3-10 16,3 0 1-16,4-6-3 0,4 0-2 15,3 0 2-15,4 0 2 0,4-2-4 16,3-4 2-16,6-1 1 0,3 1-3 16,7 0 2-16,1 2 4 0,2-3-5 15,5-1 0-15,0 1 8 16,3-2-3-16,8 3 0 0,4-2-4 15,8-1-2-15,4 3 2 0,3-2 2 16,0-3-4-16,1-2 2 0,2 5-1 16,1-1 0-16,5 3 0 0,2-1 0 15,0 1 0-15,-4 0 0 0,2 5 1 16,-3-4-1-16,3 5 0 0,5-2 0 16,1 1 0-16,1 1 0 0,-2-3 0 15,-1 2 0-15,1-3 0 16,0 1 0-16,7 0 0 0,0 0 0 15,-6-1 0-15,1-2 0 0,-4 1 0 16,2-1 3-16,2 1 0 16,0-2 1-16,3 3-3 0,-4 1-1 15,-1-6 0-15,1 3 2 0,-1-3-3 16,1 2 2-16,1-2 1 0,-9-1-2 16,0 3-1-16,-6-3 1 0,-2 4 0 15,1 0 1-15,2-1 0 0,-5 1-1 16,-1 0 0-16,-8 1 1 15,-3 2-1-15,1-5-1 0,1 1 1 0,-1-1 1 16,1-2-1-16,-5 0 4 16,-9 0-5-16,-3-2 2 0,-7 4-1 15,-4-6 0-15,-3 3 0 0,-5 3 0 16,-2-2 0-16,-3 3 0 16,3 0 1-16,-4 0-1 0,0 1-1 15,3 1 2-15,-3-2-2 0,0 3 2 16,2-2-1-16,-1 2-1 0,-1 0 2 15,-5 1 0-15,-6-1-2 0,-4 0-1 16,-6 0 2-16,-6 2 0 16,-3 1 1-16,-9 1-1 0,-4-2-1 15,-7 2 2-15,-4 0 1 0,-5 0-4 16,-5 0 4-16,-4-1 3 0,-6 1-4 16,-7-3 4-16,0 0-3 0,-8 0 2 15,-3 0 3-15,-1 0 5 0,-3 0-1 16,-2-3 5-16,1 1-3 15,0-1-8-15,-2-1 0 0,-2 1-1 16,-2-2 1-16,-1 0 0 0,0 0 2 16,0-1 2-16,-1-2 13 0,-2 0-5 15,3-1-5-15,-1-2 0 0,1 1-7 16,1-6-3-16,3 2 0 16,3-5-1-16,2 1-1 0,-2-2 0 0,2 0 1 15,0-2-1-15,-2 0 0 16,2-1 2-16,-2 0-3 0,-1 1 2 15,1-4 0-15,-2 2-2 0,1-4 2 16,-3 1 1-16,2-1-3 16,0-1 2-16,1 0 5 0,1-2-7 15,-1 1 2-15,0-2 0 0,-3-1-1 16,3-1 0-16,-3 0 1 0,1 0-1 16,2-1 0-16,-2-2 1 0,-1 2-2 15,5-2 2-15,-6 2 0 16,2 0-2-16,-2 0 2 0,1-2 0 15,-1 2-1-15,0-1 0 0,1 0 0 16,-3-1 0-16,1-3 0 0,-1 1 2 16,0 1-4-16,1-2 4 0,2 2-1 15,-1 0-1-15,1-1 0 0,-2 1 1 16,0-4-2-16,0 3 1 16,0 0 1-16,1 1-2 0,-2-1 2 15,0-2 0-15,0 5-1 0,1-3 0 16,2 1 3-16,1 0-4 0,0 1 1 15,-3 2 1-15,3 0-2 0,-4-1 2 16,0 1-1-16,0 2 0 16,0 0 0-16,-3 0 1 0,1-1-2 15,-3 0 1-15,1 0 0 0,1 4 0 16,1-3 0-16,0 1 1 0,0 0-1 16,2-1 0-16,-1 3 1 0,1-2-2 15,0 2 2-15,0-1 0 0,0 0-2 16,-2-1 2-16,0 3-1 15,-2-3 0-15,1 0 0 0,-2 3 0 0,1-2 0 16,0 0 0-16,-1 0 1 16,4 1-2-16,-3-1 2 0,2 0 0 15,0 0-2-15,-1 1 1 0,0 0 2 16,0-1-4-16,1 2 2 0,-1 0 0 16,0 0 0-16,-1 2 1 0,0-2 0 15,2 1-2-15,-1-2 1 16,0-2 0-16,3 0 0 0,-4 1 0 15,0 0 0-15,4 0 0 0,-3 3 1 16,-2-2-1-16,1 1 0 16,-3 1-1-16,1 0 2 0,0 0-2 15,3 2 2-15,-1-1 0 0,0-1-2 16,0 2 2-16,2-2-1 0,-3 1 0 16,3-1-1-16,-1 2 1 0,-2-2 0 15,4-2 0-15,-2 1 1 16,0 4-2-16,1-1 1 0,-4 5 1 15,1-2-2-15,0 2 2 0,-2 3-1 16,-1 2 0-16,0 2 0 0,-1 1 0 16,0 0 0-16,-5 2-2 0,-1 2 2 15,0 2 0-15,-4 0-3 0,-1-1 3 16,-2 4 0-16,-2-2-3 0,0 0 4 16,-4 4-2-16,-3-3-1 15,-3 2 2-15,-4 0 0 0,-7 1-3 16,-4 2 0-16,-7 1-2 0,-5 1 2 15,-5 1 2-15,-4 0 0 0,-7 0-1 16,-7 1 2-16,-4 1 0 0,-6-2-3 16,-3 3 3-16,-2 0-5 15,-3-1 6-15,-8 0 0 0,1-1-2 16,-7 4 1-16,-1-2-1 0,-6 1-2 16,-1-1 6-16,-2-1-1 0,-2 1-4 15,-2-1 4-15,2 0-1 0,-4-2-2 16,2 3 2-16,-3-3-2 15,-4 0 1-15,0 0 0 0,-7 0 0 16,-3 0 0-16,2-3 1 0,-4 1-1 16,2 1-1-16,-5-3 2 0,-1 2 0 15,0-2-2-15,-2 1 2 0,-1 0 0 16,1 0-1-16,-3 0-2 0,-1 1 3 16,-7 0-2-16,0-1 1 15,-2 1 0-15,-1-1 0 0,-2 0 0 16,-3 3 2-16,-2 0-3 0,-4 0 1 15,2 0 1-15,0 0-2 0,-2 0 2 16,3 0-1-16,-4 0 0 0,-6 3-1 16,3-1 1-16,0 1 0 15,-2 0 0-15,3-1 2 0,2 1-3 16,-3 0 1-16,0 2 0 0,5-1 0 16,-2-1 0-16,3 2 1 0,-1-1-1 15,1 0-3-15,1 1 5 0,1-4-4 16,4 3 4-16,-1-1-1 15,1 2-2-15,-1 1 0 0,-3-3 2 16,4 2-2-16,2 0 3 0,0-2-1 16,6 1-2-16,3 1 0 0,-1-2 2 15,3 2-2-15,0-1 2 0,3-1-1 16,7 0-2-16,4-1 4 16,6 2-1-16,6-1-2 0,-1 1 1 15,6-1 0-15,5 3 0 0,1 1-1 16,8 2 0-16,10 0-46 0,3 2-29 15,11 0-50-15,7 2-28 0,11 5-119 16,6 0-222-16</inkml:trace>
  <inkml:trace contextRef="#ctx0" brushRef="#br0" timeOffset="63289.4413">23214 6247 693 0,'0'0'0'15,"0"0"75"-15,0 0 7 0,0 0-48 16,0 0-22-16,0 0-6 0,0 0 2 16,0 0-5-16,0 0 0 15,-104 313 5-15,88-256 2 0,-1-2 1 16,0 5 3-16,-4 5-7 0,-4 5-5 15,-4 5 3-15,-7 7-4 0,-2-1 1 16,-3 5-1-16,-1 1 0 0,0 1-1 16,1 0 0-16,3 1 0 15,5 0 0-15,0-1-1 0,2-1 0 16,-3-1 2-16,0-7 2 0,0 0-3 16,-2-5 0-16,-1-2 2 0,2-7-3 15,1-8-8-15,2-5 0 0,1-8-11 16,2-4-14-16,1-7-13 15,7-3-21-15,-1-9-11 0,6-3-7 16,2-5-86-16,-4-5-95 0</inkml:trace>
  <inkml:trace contextRef="#ctx0" brushRef="#br0" timeOffset="63555.5479">22025 8397 816 0,'0'0'0'0,"0"0"-5"16,0 0 5-16,0 0 26 0,0 0-1 15,0 0 0-15,0 0 27 0,0 0 7 16,0 0-23-16,-43 434-19 0,55-418-10 16,5-8-2-16,3-8 0 0,8-5 8 15,3-14 9-15,9-8-7 0,3-6-8 16,3 0-5-16,2-2-2 0,-3 6 0 15,-7 8-37-15,-8 12-82 16,-13 9-248-16</inkml:trace>
  <inkml:trace contextRef="#ctx0" brushRef="#br0" timeOffset="64138.057">20827 9762 753 0,'0'0'0'0,"0"0"72"0,0 0 23 16,0 0-31-16,0 0-38 0,0 0-11 15,0 0-2-15,0 0-2 16,0 0 2-16,-231 32 13 0,198-11 1 15,4-1-7-15,2 2-9 0,6 0-5 16,7 0-2-16,4 1-3 0,10 0 4 16,7 4-3-16,8 0-4 15,7 3 4-15,8-3 1 0,1-3-3 16,1-5 0-16,0 0 8 0,-3-2-7 16,-7-3 3-16,-7-1-3 0,-8-3 3 15,-7 3 15-15,0-1 19 0,-11-3 10 16,-7 2-6-16,-2-4-9 15,-6 2-11-15,-8-3-7 0,-2-6-4 16,-7 2-3-16,-2-2 3 0,-1-2-2 16,-1-2-7-16,3 1 1 0,10 1-2 15,7 1-2-15,9-1-23 0,4 1-10 16,7 1-31-16,7 4-35 16,0 2-38-16,11 2-48 0,8-3-3 15,5-2-67-15</inkml:trace>
  <inkml:trace contextRef="#ctx0" brushRef="#br0" timeOffset="64533.6382">21028 10042 980 0,'0'0'0'0,"0"0"95"15,0 0-6-15,0 0-41 0,0 0-15 16,0 0-6-16,0 0-11 15,0 0-6-15,0 0-4 0,-97-5 0 0,79 19-2 16,-1 9 1-16,0 2-5 16,-1 2 0-16,1 5 0 0,4-1 1 15,5-2-1-15,6-4 0 0,2-5-2 16,2-3 1-16,0-5 1 16,4-5 0-16,3-5-6 0,1-2 8 15,4-2 0-15,3-9 0 0,2-5 2 16,1-5-3-16,2-4-2 0,-3 3-5 15,0-4 5-15,-4 6 0 0,-5 4 2 16,-1 5 0-16,-4 5 9 0,-2 5 10 16,2 1-1-16,0 2-15 0,2 9-2 15,4 3 9-15,-2 5-2 16,-1 4-4-16,2 2-2 0,0-6-3 16,2 1 0-16,-2-5 5 0,1-6-7 15,2-1-29-15,0-5-11 0,1-3-51 16,-1-3-29-16,1-5-50 0,-1-4-127 15,-2-6-61-15</inkml:trace>
  <inkml:trace contextRef="#ctx0" brushRef="#br0" timeOffset="65740.1713">21241 10097 745 0,'0'0'0'0,"0"0"83"0,0 0 20 15,0 0-33-15,0 0-11 16,0 0 21-16,0 0 2 0,0 0-29 15,0 0-18-15,101 96-7 0,-100-82-5 16,-1 0-5-16,0-3-6 0,0 0 1 16,0-7-4-16,0 0-4 0,-1 1 0 15,-2-5-1-15,2 0-1 16,-4 0-2-16,3-3-2 0,-3-4-26 16,3 1 19-16,2-3-2 0,0 0-7 15,7-1 11-15,2 1 3 0,1-1 0 16,3 4 4-16,0 1-1 15,-2 3 0-15,1 2 16 0,0 0-3 0,-1 3-3 16,-1 4 3-16,-1 2 0 16,-2 1-6-16,1 2 3 0,-4-1-3 15,-2 0-2-15,-1 0 2 0,-1-3-4 16,0-1-3-16,0-2 0 16,1-4 6-16,1-1-7 0,-1-4 2 0,3-7 12 15,3-4-13-15,4-4 0 16,1 1 2-16,5 1-2 0,-3 6-3 15,-4 3 2-15,1 7-3 0,-5 1 7 16,2 8-1-16,-3 1 3 0,-1 3 1 16,-1 3-2-16,-2-4-4 15,3 4 0-15,0-9 4 0,3-3-5 16,5-3 1-16,3-6-1 0,0-6-10 16,4-1 3-16,-3-3 1 0,1 2 1 15,-2 5 6-15,-6 3 0 0,-2 6-9 16,-2 4 4-16,-1 11 4 15,0 8-1-15,-3 7 4 0,-1 5 1 16,0 3-5-16,-5 5 0 0,1-2 0 16,-4 0-2-16,3-3 7 0,-2-3-3 15,0-6 0-15,2-7 0 0,-2 0 1 16,0-5-1-16,-3-3 0 16,-3 1 3-16,1-4-2 0,-3-1-2 15,0-2-27-15,-1-3 8 0,0-4 9 16,3-1 3-16,6-3-1 0,2-10-2 15,4-5-6-15,1-7 4 0,6-5 10 16,9-1 1-16,3-2-4 16,7-4 8-16,1-1 0 0,5-1 2 15,1 1 7-15,3 2 4 0,0 1 2 16,1 4-2-16,-4 5 1 0,-2 6 1 16,-4 5-3-16,-6 5-5 0,-5 10-2 15,-3 0-4-15,-5 6-2 16,-6 3 1-16,-1 5 4 0,-8 4-1 15,-7 1-1-15,-5 2 3 0,-2 0-4 16,-1-1-1-16,-1-4-4 0,5-4-17 16,2-2-20-16,3-4 4 0,3-2 9 15,5-3-4-15,3-1 4 0,1 0 13 16,2 0-3-16,2 0-3 16,3-2 19-16,6-3 0 0,0-1 0 15,4-4 7-15,7-2 5 0,2-5 8 16,5-2-3-16,-1-4-1 0,3-7-2 15,1 2-6-15,1-6-3 0,0-1-1 16,-1-2 2-16,1-3 0 16,-2-3 0-16,0-4-3 0,-2-2-2 0,0-5 2 15,-2-1 0-15,-6-2-4 16,-2 3-3-16,-6 8 2 0,-4 5 0 16,-6 9 4-16,-3 10-2 0,0 8 0 15,-4 6 0-15,-3 5 13 16,-5 3-9-16,-1 4-2 0,-5 14-3 15,-1 7 2-15,-3 13-1 0,0 6 0 16,2 12 0-16,0 5 0 0,7-1-1 16,2 2 1-16,7-5-2 0,4-8 2 15,3-8 0-15,8-7-3 0,6-8 2 16,2-6 0-16,3-7 2 0,4-4 1 16,3-6-3-16,3-3 2 15,1-6 4-15,1-4-4 0,-3-4 4 16,-1-3-4-16,-7-2-1 0,-2 0 0 15,-8 1 8-15,-5 0-8 0,-4 6 0 16,-7 6 10-16,-8 6-8 16,-5 3 12-16,-5 12-3 0,-1 4-4 15,0 7-4-15,6 1-1 0,6-6-4 16,9 1-6-16,3-8-37 0,13-1-48 16,8-7-59-16,5 0-40 0,6 1-105 15,-1-2-50-15</inkml:trace>
  <inkml:trace contextRef="#ctx0" brushRef="#br0" timeOffset="66846.6276">25902 6459 703 0,'0'0'0'16,"0"0"-17"-16,0 0 29 0,0 0 45 15,0 0-35-15,0 0-2 0,0 0-5 16,0 0 2-16,0 0-1 0,38 280 6 16,-26-231 7-16,5 1-4 0,1 2-12 15,5 2-5-15,1 5-2 16,5 3 3-16,3-3 10 0,0 5-7 15,5 1 1-15,1 1-5 0,6 3-4 16,3 4 1-16,2 0-2 0,1 4 2 16,-2-2 6-16,-2 0 4 15,-1 2-1-15,0-2 4 0,-2 0-5 16,0 0-4-16,-4 5-3 0,1-5-3 16,1 0 0-16,-3 1 1 0,0-1 1 15,2 0-2-15,-1 0 2 0,-2-1-1 16,0 1 3-16,-1-5 0 15,-1-1-5-15,-1-5 4 0,1-6-1 16,0-2-5-16,-5-7 0 0,0-4 6 16,-2-2-8-16,-5-6 1 0,0-2-33 15,-2-4-30-15,-3-5-10 0,-2-3-33 16,-4-6-90-16,-4-4-69 16</inkml:trace>
  <inkml:trace contextRef="#ctx0" brushRef="#br0" timeOffset="67122.6159">27084 9360 792 0,'0'0'0'0,"0"0"82"0,0 0 71 16,0 0-68-16,0 0-23 15,0 0-4-15,0 0-19 0,0 0-15 0,0 0 2 16,387 0 2-16,-355-29-2 16,-6-2-13-16,-10-1-8 0,-7-2 2 15,-9 0-4-15,-5 1 2 0,-10 1 2 16,-5 3-9-16,-2 1-1 0,-1 7-42 16,0 8-40-16,0 7-24 15,5 7-25-15,1 13-92 0,3 7-94 16</inkml:trace>
  <inkml:trace contextRef="#ctx0" brushRef="#br0" timeOffset="69194.3462">27444 10043 633 0,'0'0'0'0,"0"0"15"0,0 0 39 16,0 0 7-16,0 0-16 0,0 0-12 15,0 0-19-15,0 0 5 16,0 0 37-16,10 36-4 0,-4-16-3 15,0 3 0-15,0 5-2 0,0-2-3 16,1 2-11-16,0 0-13 0,-3-1-10 16,-1-4-6-16,-1 0 0 15,-1-4-1-15,-1-2 1 0,0-4-1 16,0-2 2-16,-1-2 4 0,-3-5 0 16,1 0 0-16,-1-4-3 0,-2 0 5 15,1-1 0-15,-1-9-4 0,2-1-5 16,1-2-1-16,3-4-1 15,2-1 0-15,8 0-3 0,6 0 3 16,2 2 0-16,4 2-3 0,0 8 4 16,-2 4 5-16,0 2 1 0,-2 11 0 15,-3 5 3-15,-2 5-3 0,-5 0-1 16,-3 2-1-16,-3-2 1 0,-2-2 1 16,-1-2-2-16,-2-4 0 15,0-4 0-15,1-4-3 0,2-2 0 16,-1-2 1-16,1-1-1 0,0 0 6 15,0-9 5-15,3-5-6 0,6-3-9 16,5-1 1-16,1 1-4 16,4 3 3-16,0 3 3 0,-1 5-2 15,-1 5-2-15,-2 2 3 0,-2 8 6 16,2 4-3-16,-5 4 2 0,-2 1-2 16,0-1-1-16,-2-2 2 0,0-2-4 15,0-3 0-15,1-2 4 0,5-3-5 16,-1-5 2-16,7 0 8 15,3-8-4-15,3-4-2 0,3-4 0 16,-4-3-2-16,2 2 0 0,-5-4 2 16,-1 1-4-16,-1 3 2 0,-8-1 2 15,0 4-1-15,-3 1 0 0,-7 1 2 16,0 3 0-16,0 0 5 16,-3 2-1-16,0 1-6 0,-2 3 2 15,0-1-3-15,1 4-2 0,-5 0-2 16,2 0 3-16,-3 10-10 0,-2 0 11 15,-2 4-1-15,0 2 0 0,2 0-2 16,3 0 2-16,3 1 0 0,5-4-8 16,1-2 4-16,2 3-3 15,8-3 5-15,3-2 3 0,4-2 0 16,4-2 4-16,5-4-1 0,1-1-4 16,0-1 0-16,4-6 6 0,0-1-6 15,1-1 0-15,-1 3 3 0,-3 2-3 16,-2 0 0-16,-6-2 0 15,-5 1 0-15,-2 3 1 0,-4 1 0 16,-4 1-2-16,-4 0 2 0,0 0 4 16,-1 0 2-16,0 0 2 0,-1 0 0 15,-5 0-5-15,-4 0 2 0,-2 6-10 16,0 5 1-16,0 0 2 16,-3 2 1-16,2 3 0 0,0-1-2 15,3-1 1-15,2-1-3 0,2-7 3 16,5 0-2-16,1-2-11 0,2-1 3 15,6-1 10-15,0-2-1 0,6 0 4 16,2-5 4-16,4 1-6 16,1 1 0-16,2 0 0 0,0 1 0 15,-4 2-1-15,0 0 2 0,-1 1 2 16,-7 4 0-16,0 3 0 0,-4-1-4 16,0-3 2-16,-1 4 1 0,-3-1-2 15,-2 2 0-15,-1-2 7 0,0 1-5 16,-4 2 2-16,-1-4-1 15,-2 2-3-15,1-3 0 0,5-4 0 16,0-1-7-16,1 0 2 0,0-2-5 16,4-4-22-16,6-3 21 0,2 1 8 15,7 2-3-15,-2-1 6 0,5 4 0 16,1-1 0-16,0 2 32 16,-1 2-8-16,-1 0 0 0,-1 8-5 15,-4 0-5-15,-2 3-3 0,-3 2 2 16,-2 0-5-16,-1 0-5 0,-1-1 0 15,0-1 0-15,-1-4-4 0,-2 0-1 16,5 2-28-16,-4-3-42 0,3 0-9 16,1 1-22-16,-3 0-82 15,0 1-7-15,-5-1-114 0</inkml:trace>
  <inkml:trace contextRef="#ctx0" brushRef="#br0" timeOffset="90390.3248">2005 12072 612 0,'0'0'0'0,"0"0"0"16,0 0-52-16,0 0 54 0,0 0 10 15,0 0-2-15,0 0 8 16,0 0 18-16,-10 178-12 0,9-144 6 16,-1 5 11-16,0 4-13 0,-1 1-18 15,0 2-5-15,-3-4-2 0,0 1-1 16,-3-3-2-16,-2-1 0 0,0-3 3 16,-2-1-2-16,-2-3 2 15,3-6-2-15,-1-4-1 0,6-9 0 16,-1-6 4-16,0-4 0 0,1-3 3 15,0-8 2-15,4-6-5 0,1-8 13 16,2-5 6-16,0-6-4 16,2-5-7-16,4-8-1 0,5-2 4 15,2-5 8-15,6-2 11 0,3-4 15 16,8 1-7-16,3-3-11 0,4 4 2 16,1 4-1-16,-1 5 8 0,0 6 3 15,-3 7-8-15,-5 6-8 0,-4 11-7 16,-4 6-4-16,-6 7-10 15,-2 5-6-15,-4 0 0 0,-3 11 0 16,-4 6 1-16,-2 4 10 0,-4 6-7 16,-8 2-1-16,-8 1 2 0,-5 1 1 15,-6-4-3-15,1 1 2 0,-4-4-4 16,3-1-1-16,4-3 0 16,1-7 3-16,8-1-4 0,0-4-19 15,7-3-25-15,4-1-39 0,6-3-24 16,1-1-59-16,9-2-180 0,6-7 73 15</inkml:trace>
  <inkml:trace contextRef="#ctx0" brushRef="#br0" timeOffset="90709.5134">2592 12024 648 0,'0'0'0'15,"0"0"73"-15,0 0 50 0,0 0-20 16,0 0-29-16,0 0-47 15,0 0-21-15,0 0 0 0,0 0 1 16,-60 60 1-16,43-41 1 0,2-2-3 16,2 2-5-16,-1 0 3 0,3-3-4 15,4 0 0-15,2-8 0 0,2 0 3 16,3-4-4-16,0-4-4 0,4 0 8 16,3-1 8-16,3-4 3 0,3-2-1 15,1 3-9-15,3 1 0 16,1-4-3-16,2 3-1 0,-1 3 0 15,2 0 13-15,0 1-2 0,-3 0 0 16,-1 0-8-16,-4 0-3 16,-1 0 0-16,-4 0 3 0,-1 0-4 15,3 0 2-15,0 0-2 0,3-2-122 16,4-7-53-16,-1 1-143 0</inkml:trace>
  <inkml:trace contextRef="#ctx0" brushRef="#br0" timeOffset="91004.152">3054 12033 808 0,'0'0'0'0,"0"0"135"16,0 0 0-16,0 0-62 0,0 0-33 16,0 0-18-16,0 0-12 15,0 0-8-15,-45-5-4 0,31 18 4 16,-2 3 0-16,-2 2-2 0,0 7 0 15,-1 1 1-15,2 1-1 0,4 4-1 16,4-3 1-16,6-7 0 0,3-1-2 16,1-2 1-16,10-3-4 15,1-4 7-15,5-5-1 0,3-3-1 16,1-3 0-16,5-3 6 0,-1-7-8 16,1 0-17-16,-1-4-28 0,-2 1-56 15,-2 3-12-15,-2 0-53 0,-5-3-59 16,-3 4 0-16</inkml:trace>
  <inkml:trace contextRef="#ctx0" brushRef="#br0" timeOffset="92411.796">3390 11536 260 0,'0'0'0'0,"0"0"0"0,0 0 45 16,0 0-15-16,0 0-11 0,0 0 1 15,0 0 9-15,0 0 1 0,0 0-1 16,0-3 3-16,0 3-2 16,0 0 1-16,0 0-10 0,0 0 2 15,0 0-3-15,0 0-9 0,0 0-7 16,1 0-5-16,-1 0 2 0,1-3 4 15,-1 1-30-15,1 0-21 0,0 2 6 16,-1 0 4-16,0 0 13 0,0 0 19 16,0 0 4-16,0 0 0 15,0 0-33-15,0 0 8 0,1 0 12 16,-1 0 15-16,2-1 0 0,-2-2 7 16,1 2 13-16,-1-1 10 15,0 1 9-15,0-2 3 0,-1 2 3 0,1 1-1 16,-2-3-14-16,2 1-1 0,0 2-9 15,0-1-11-15,0-1-3 16,0 1 4-16,-1-1-1 0,1 0-5 16,-1 2-3-16,0-3 2 0,1 3 0 15,0-2 2-15,0 2 2 0,0-1 1 16,0 1-4-16,0 0 2 0,0 0-1 16,0 0 3-16,0-1 3 15,0 1-4-15,0-1-3 0,0 1 1 16,0 0-5-16,0 0-1 0,0 0-1 15,0 0 0-15,0 0 0 0,0 0 0 16,0 0 2-16,0 0-3 16,0 3 2-16,0 4-1 0,0 4 0 15,0 8 8-15,0 7-5 0,3 8 4 16,0 6 4-16,1 5 2 0,-2 0-4 16,-1 4-2-16,-1 0-2 0,0-2 1 15,0 0 1-15,-3-2-3 0,-1-2-2 16,0 1 0-16,2-4-1 15,2-1-2-15,0-6 2 0,0-1 0 16,3-1-1-16,4-3 0 0,-3-1 1 16,1-5-1-16,-1 0 0 0,0-4 2 15,-1-3-2-15,0-3-2 0,-2-3 2 16,-1-1 0-16,0-2-12 0,0-4 1 16,0 1 1-16,-4-1 4 15,4-2-1-15,-2-2-3 0,2-1-3 16,0 1-8-16,-1-3-59 0,1-1-51 15,0 2-52-15,0 0-145 0</inkml:trace>
  <inkml:trace contextRef="#ctx0" brushRef="#br0" timeOffset="92660.2548">3451 12028 729 0,'0'0'0'15,"0"0"125"-15,0 0-18 0,0 0-11 16,0 0-24-16,0 0-29 0,0 0-20 16,0 0-13-16,0 0-7 15,293-364-2-15,-271 339 0 0,-5 6-2 16,-6 10-27-16,-6 6-46 0,-2 3-54 15,-1 2-66-15,-2 8-28 0,-11 6-129 16</inkml:trace>
  <inkml:trace contextRef="#ctx0" brushRef="#br0" timeOffset="92834.7347">3643 11924 571 0,'0'0'0'0,"0"0"147"15,0 0-49-15,0 0-5 0,0 0-15 16,0 0-27-16,0 0-12 15,0 0-20-15,0 0-12 0,97 265-4 16,-84-244-4-16,-1-4 2 0,0-4 0 16,2-5-23-16,1-6-18 0,2-2-19 15,3-5-25-15,-2-4-51 16,2-4-51-16,0 2-184 0</inkml:trace>
  <inkml:trace contextRef="#ctx0" brushRef="#br0" timeOffset="93098.3556">4083 11986 730 0,'0'0'0'15,"0"0"51"-15,0 0 11 0,0 0-18 16,0 0-16-16,0 0-3 0,0 0 10 16,0 0-9-16,0 0-6 0,-144 101-2 15,139-80-6-15,4 1-2 0,1 1 1 16,1-1-6-16,7 0 1 15,3-4-1-15,6 0-2 0,3-4 0 16,0-3-1-16,5-4-1 0,1-4-2 16,1-3-104-16,1 0 13 0,-4-6-60 15,-1-6-21-15,-2-1-3 0,-7-2-98 16</inkml:trace>
  <inkml:trace contextRef="#ctx0" brushRef="#br0" timeOffset="93235.3972">4197 12073 921 0,'0'0'0'0,"0"0"192"16,0 0-109-16,0 0-51 16,0 0-27-16,0 0-6 0,0 0 1 15,0 0 0-15,0 0 2 0,-148 160-2 16,145-140-38-16,1-4-25 0,2-4-57 16,2-4 2-16,4-4-99 0,2-4-75 15</inkml:trace>
  <inkml:trace contextRef="#ctx0" brushRef="#br0" timeOffset="93498.4433">4379 11475 705 0,'0'0'0'16,"0"0"2"-16,0 0 74 0,0 0-5 15,0 0-6-15,0 0-6 0,0 0-13 16,0 0 8-16,21 362-11 0,-19-300-20 16,1-1-7-16,2-7-6 15,-1-2-2-15,3-6-6 0,0-3-2 16,-1-7 0-16,2-7 5 0,-3-4-6 16,4-6-24-16,-6-9-28 0,2-4-63 15,-4-6 21-15,-1-2-64 0,-3-11-123 16</inkml:trace>
  <inkml:trace contextRef="#ctx0" brushRef="#br0" timeOffset="93638.5462">4278 11937 916 0,'0'0'0'0,"0"0"0"0,0 0 25 15,0 0-23-15,0 0-2 0,0 0 0 16,0 0-281-16,0 0-135 0</inkml:trace>
  <inkml:trace contextRef="#ctx0" brushRef="#br0" timeOffset="94162.2493">5418 11971 641 0,'0'0'0'16,"0"0"43"-16,0 0 32 0,0 0-6 15,0 0 6-15,0 0-6 0,0 0 4 16,0 0-15-16,0 0-23 16,431 1-16-16,-373-5-13 0,-7 2-2 15,-8 2-4-15,-7 0 0 0,-9 0 0 16,-4 0-2-16,-5 0-60 0,-6 2-22 15,-8 3-8-15,-4 0-88 0,-5 1-2 16,-15-1-99-16</inkml:trace>
  <inkml:trace contextRef="#ctx0" brushRef="#br0" timeOffset="94360.3906">5366 12153 841 0,'0'0'0'0,"0"0"121"16,0 0 39-16,0 0-59 0,0 0-37 16,0 0-12-16,0 0-28 0,0 0-19 15,0 0-6-15,414-9-21 0,-380 6-48 16,-2 1-62-16,-6 0 25 16,-6 2 9-16,-4 0-144 0,-7 0-144 15</inkml:trace>
  <inkml:trace contextRef="#ctx0" brushRef="#br0" timeOffset="94889.471">6006 11824 709 0,'0'0'0'0,"0"0"0"0,0 0 0 15,0 0 34-15,0 0-28 0,0 0-5 16,0 0 27-16,0 0 3 15,0 0 1-15,181 77 4 0,-127-54 13 0,-4-3 26 16,3 2-20-16,-8-1-18 16,-5 0-11-16,-8 2-12 0,-12-1-2 15,-8-2 4-15,-12 2 7 0,-6 1 8 16,-14 2-1-16,-12 3-11 16,-6-2-13-16,-6 2-3 0,-3-3 1 15,-2-3-8-15,4 3-94 0,-3-3-92 16,5-2-106-16,6-7-393 0</inkml:trace>
  <inkml:trace contextRef="#ctx0" brushRef="#br0" timeOffset="95469.559">9113 11566 712 0,'0'0'0'0,"0"0"1"0,0 0 0 15,0 0 97-15,0 0-44 0,0 0-3 16,0 0-21-16,0 0-12 15,0 0-4-15,-482-46-7 0,432 44-5 16,5 2-1-16,11 2 0 0,7 6-1 16,10 0 0-16,9 3-4 0,8 8-5 15,7 11 1-15,11 13 14 0,7 8-1 16,2 9 6-16,2 5-2 16,-3 3-2-16,-7 0 13 0,-7 0 17 15,-12-2-4-15,-4-4 3 0,-15 3-12 16,-7-5-9-16,-5-5 0 0,-2-2-4 15,-1-4-6-15,5 1-3 0,7-2-1 16,7-5-1-16,9 1 0 0,6-5 2 16,11-2-2-16,12-6 0 0,12-6 5 15,9-5-5-15,9-6 0 16,11-3 0-16,5-5-182 0,5-6-122 16,4 0-247-16</inkml:trace>
  <inkml:trace contextRef="#ctx0" brushRef="#br0" timeOffset="96198.8886">14298 11649 837 0,'0'0'0'0,"0"0"6"16,0 0 2-16,0 0-14 0,0 0 7 0,0 0 21 15,0 0 9-15,0 0-8 16,0 0-2-16,259 2 27 0,-178 0 0 15,12-2-10-15,11 0-10 0,5 0-13 16,1 0-10-16,-6 0-3 0,-3 0 1 16,-7 0-2-16,-8 0-1 0,-5 0 0 15,-9 3 2-15,-7 5-2 16,-7 0 0-16,-8 7-4 0,-13 2 3 16,-9 4-2-16,-8 2-6 0,-9 4-1 15,-8 6 11-15,-3 4 3 0,0 5 1 16,-5 5-1-16,-6 5-2 0,-3 3-1 15,1 5 3-15,-2 4-3 16,3 3-2-16,1-3 2 0,5 4 5 16,-1-4-2-16,7 4 8 0,0-3-3 15,10-4 5-15,4 1-9 0,8-5-1 16,-2-2-1-16,3-4-1 16,-2-2 0-16,-6-4-1 0,3 0-1 0,-7-3 0 15,-6-4 3-15,-1-2-3 16,-4-5 3-16,-11-6-2 0,-7-1 2 15,-7-9-1-15,-8 0 0 0,-11-6 1 16,-12-3-1-16,-13-3-4 16,-17-3-10-16,-7-3-25 0,-8-5-36 15,-13-3-33-15,-7-2-76 0,-4-3-196 16</inkml:trace>
  <inkml:trace contextRef="#ctx0" brushRef="#br0" timeOffset="96839.8227">9191 11414 610 0,'0'0'0'0,"0"0"156"16,0 0-92-16,0 0-24 16,0 0-29-16,0 0 1 0,0 0 15 0,0 0 12 15,0 0 13-15,-52-265 17 16,61 207-4-16,1 0-19 0,2 6 5 16,-2 10-21-16,0 11-17 0,0 10 2 15,-3 5 1-15,0 2-4 0,4 4-6 16,1 3-1-16,10 1-7 15,6 3-2-15,11 0 6 0,7-1-1 16,7 1-2-16,-1-2-5 0,-2 0-12 16,-4 0-9-16,-7 2-8 0,-7-1-38 15,-8 2-84-15,-8 2-32 0,-11 0-92 16,-5 4-115-16</inkml:trace>
  <inkml:trace contextRef="#ctx0" brushRef="#br0" timeOffset="96998.5121">9374 10993 878 0,'0'0'0'0,"0"0"180"0,0 0-63 16,0 0-99-16,0 0-18 0,0 0 0 16,0 0-107-16,0 0-3 0,0 0-5 15,352 35-47-15,-336-17-66 0</inkml:trace>
  <inkml:trace contextRef="#ctx0" brushRef="#br0" timeOffset="97149.9348">9734 11239 883 0,'0'0'0'0,"0"0"64"16,0 0 29-16,0 0-23 0,0 0-46 15,0 0-20-15,0 0-2 0,0 0-3 16,0 0-32-16,128 148-55 0,-107-146-37 15,0-2-138-15,-3-5-358 0</inkml:trace>
  <inkml:trace contextRef="#ctx0" brushRef="#br0" timeOffset="97793.5561">11206 11405 749 0,'0'0'0'0,"0"0"139"15,0 0-60-15,0 0 14 0,0 0-20 16,0 0-34-16,0 0-8 0,0 0-7 15,0 0-13-15,-47-296-8 0,46 240 2 16,1 2-5-16,0-4 0 0,0 4 0 16,0 7-1-16,1 10 0 0,2 8 1 15,6 6 22-15,0 6 5 16,2 1-4-16,8 1-4 0,4 3 4 16,7 1-7-16,9 3-7 0,6 4-7 15,5 4 1-15,5 0-2 16,-1 7-2-16,-6 2 1 0,-6 4 0 15,-7 2-104-15,-12 4-7 0,-7 1-67 16,-12 7-135-16,-10-2-149 0</inkml:trace>
  <inkml:trace contextRef="#ctx0" brushRef="#br0" timeOffset="97969.4836">11212 11028 878 0,'0'0'0'15,"0"0"152"-15,0 0 19 0,0 0-78 16,0 0-44-16,0 0-40 16,0 0-8-16,0 0-2 0,0 0-139 0,397-66-6 15,-383 78-9-15,-4 1-85 16,-8 4 4-16,-2 1-150 0</inkml:trace>
  <inkml:trace contextRef="#ctx0" brushRef="#br0" timeOffset="98229.876">11578 11225 869 0,'0'0'0'0,"0"0"164"16,0 0-32-16,0 0-64 0,0 0-53 0,0 0-13 15,0 0 3-15,0 0-3 16,0 0-3-16,220 101 2 0,-228-73 2 15,-10 2 2-15,-7 0-1 0,-2-1-5 16,-2-1-5-16,5-1-8 0,4-1-2 16,10-4-7-16,7-6-20 0,3-3-19 15,9-6 6-15,3-4-10 16,5-1 36-16,2-2-11 0,-5-3-119 16,-3-2-158-16</inkml:trace>
  <inkml:trace contextRef="#ctx0" brushRef="#br0" timeOffset="98997.8267">9860 11300 525 0,'0'0'0'0,"0"0"167"16,0 0-91-16,0 0 0 16,0 0-15-16,0 0-8 0,0 0-2 15,0 0-8-15,0 0-15 0,-10-28-18 16,10 28-4-16,-1 2-1 0,1 4-5 16,0 3 0-16,0 5 29 0,2 4-3 15,3 4-3-15,-2 0-11 0,3 2-6 16,-3-5 0-16,1-1-3 0,1-1-3 15,-4-6 0-15,1-5 10 16,-1 0-5-16,-1-4 5 0,0-2-5 16,0 0 1-16,0 0 4 0,0 0 9 15,0-6 29-15,-2-5-22 0,-2-1-26 16,-1-8 0-16,1-3 0 16,-1-4 1-16,2-1-1 0,-1-1 0 15,1 9 3-15,1 1-3 0,-1 7 0 16,0 5 9-16,-5 1-1 0,5 4 0 15,-3 2-7-15,2 1-2 0,-1 13-6 16,1 3-1-16,2 8 4 0,1 4 6 16,1-1-3-16,1-2 0 15,3-4 2-15,4-5 0 0,-2-3-1 16,2 0 0-16,4-2 0 0,-3-1-2 16,2 0-14-16,-1-1-43 0,2 1-70 15,2 1-33-15,3-2-45 0,-1-1-193 16</inkml:trace>
  <inkml:trace contextRef="#ctx0" brushRef="#br0" timeOffset="99789.884">13310 11530 477 0,'0'0'0'0,"0"0"146"16,0 0-3-16,0 0-68 16,0 0-20-16,0 0 17 0,0 0-1 15,0 0 6-15,-18-163-6 0,6 124-25 16,0 0-9-16,-1-5-12 0,0-4-20 15,0 1-3-15,0-5-2 0,3 2 0 16,2 3 0-16,3 3-3 16,4 6 5-16,1 9-2 0,4 8 0 15,6 6-1-15,3 4-1 0,6 2 0 16,6 3 3-16,5 2 13 0,9 4-3 16,6 0 1-16,6 2-7 0,3 6-4 15,-3-1 0-15,-1 3-2 0,-4-2-120 16,-8 0 23-16,-6-3-15 15,-6-1-22-15,-9 3-57 0,-10 0-33 16,-7 2-150-16</inkml:trace>
  <inkml:trace contextRef="#ctx0" brushRef="#br0" timeOffset="99946.7293">13285 11075 747 0,'0'0'0'0,"0"0"112"0,0 0-30 16,0 0-12-16,0 0 10 0,0 0 0 15,0 0-12-15,0 0-14 0,0 0-38 16,370-10-15-16,-326 13-2 0,-6 7-157 16,-7 1-11-16,-5 1-25 15,-9 6-19-15,-5 0-63 0</inkml:trace>
  <inkml:trace contextRef="#ctx0" brushRef="#br0" timeOffset="100429.3733">13760 11322 715 0,'0'0'0'16,"0"0"188"-16,0 0-88 0,0 0-49 15,0 0-20-15,0 0-7 0,0 0-9 16,0 0-5-16,0 0-3 0,-7-4 0 15,7 2-4-15,0 2 2 0,0 0 9 16,0 0-9-16,0 0-7 16,2 0 4-16,3 0 3 0,4 0 7 15,3 5-2-15,5 3-8 0,0 0-1 16,4 6 3-16,1 0-1 0,-2 0-6 16,-4 0 3-16,-2 1 0 0,-6-1 0 15,-1 1 0-15,-6-1 1 0,-1 0-2 16,-4 0 2-16,-3-1 6 15,-2-2-5-15,2-2-4 0,2-1-38 16,3-2-44-16,2 1 24 0,0 1 50 16,1 2 7-16,4 5 6 0,0 3 34 15,1 6 19-15,-4 1-25 0,-2 0-20 16,-1-1 3-16,-6-2 7 16,0-3-6-16,1-2-7 0,-1-4 8 0,1-4 2 15,0-2-10-15,0-2-3 16,-4-1 0-16,-5 2 0 0,-6 0-5 15,-6-2 0-15,-5 2-147 0,-2 0 13 16,-5-5-66-16,-2-1-365 0</inkml:trace>
  <inkml:trace contextRef="#ctx0" brushRef="#br0" timeOffset="101667.7286">14302 11312 852 0,'0'0'0'0,"0"0"189"16,0 0-177-16,0 0-24 0,0 0-24 15,0 0 3-15,0 0-77 0,0 0-59 16,0 0-28-16,130-2-299 0</inkml:trace>
  <inkml:trace contextRef="#ctx0" brushRef="#br0" timeOffset="101788.6855">14646 11315 911 0,'0'0'0'15,"0"0"0"-15,0 0-42 0,0 0 11 16,0 0-150-16,0 0-180 0</inkml:trace>
  <inkml:trace contextRef="#ctx0" brushRef="#br0" timeOffset="101924.0751">14935 11278 987 0,'0'0'0'0,"0"0"74"16,0 0-57-16,0 0-21 0,0 0-8 15,0 0-62-15,0 0-14 0,0 0-81 16,0 0-53-16,139 8-193 0</inkml:trace>
  <inkml:trace contextRef="#ctx0" brushRef="#br0" timeOffset="102406.704">15475 11447 564 0,'0'0'0'16,"0"0"209"-16,0 0-71 0,0 0-68 15,0 0 10-15,0 0-4 16,0 0-25-16,0 0-14 0,0 0 25 16,-29-104-14-16,29 71-18 0,2-3 12 15,2-9-15-15,0-6-15 0,3-5-11 16,1-1 2-16,-1-7-2 15,0 6-2-15,-3 4 1 0,1 8-1 16,-2 11-2-16,0 9 4 0,2 8 0 16,0 5-1-16,4 3 0 0,3 4 0 15,7 2-7-15,8 1 6 0,8 3 1 16,10 0 0-16,7 4 0 16,1-1 1-16,3 2-1 0,-3 1 0 15,-6-1-49-15,-4 3-34 0,-8 2-13 16,-9 1-28-16,-6 1-3 0,-9-1-35 15,-10 1-24-15,-6-1-151 0</inkml:trace>
  <inkml:trace contextRef="#ctx0" brushRef="#br0" timeOffset="102560.4489">15609 11053 782 0,'0'0'0'15,"0"0"269"-15,0 0-208 0,0 0-55 16,0 0-12-16,0 0-140 0,0 0 10 16,0 0-71-16,0 0 7 0,305-7-196 15</inkml:trace>
  <inkml:trace contextRef="#ctx0" brushRef="#br0" timeOffset="102843.967">15940 11185 494 0,'0'0'0'0,"0"0"70"0,0 0 0 15,0 0 1-15,0 0 49 0,0 0-51 16,0 0-37-16,0 0-12 0,0 0 12 16,-11 140 9-16,11-139-3 15,0-1-24-15,1 0-4 0,2-4 26 16,4-6 41-16,5-8-48 0,7-1-7 16,3 0 4-16,4-3 2 0,5 6 26 15,-2 2 9-15,2 7-21 0,-3 7-12 16,-4 6-23-16,-7 9-7 15,-1 4 0-15,-8 3 0 0,-2 1 2 16,-4 2 1-16,-2-3 1 0,0-1-3 16,0-3-2-16,2-4-20 0,4 0-60 15,-1-2-44-15,3-4-33 0,0 0-38 16,-3-4-145-16</inkml:trace>
  <inkml:trace contextRef="#ctx0" brushRef="#br0" timeOffset="108453.1867">4281 11828 215 0,'0'0'0'16,"0"0"33"-16,0 0-15 0,0 0-11 16,0 0-7-16,0 0 0 0,0 0 0 15,0 0 0-15,-4-28 11 0,4 25 19 16,0 2 34-16,-3 1-4 0,-1 0 12 16,1 0 6-16,-1 0 1 15,2 0 14-15,1-2-10 0,1 2-43 16,8 0-4-16,12-3 46 0,10-4-11 15,6-5-18-15,10-2-15 0,3-5-16 16,4-1-13-16,1 1-8 0,-7 1 2 16,-3 8-6-16,-10 3-280 15,-13 3-320-15</inkml:trace>
  <inkml:trace contextRef="#ctx0" brushRef="#br0" timeOffset="110550.1287">2272 9410 593 0,'-4'0'0'0,"2"0"0"15,-3 1 103-15,2 6-73 0,0 6-21 16,2 9 8-16,1 6 11 0,0 8 1 16,0 9 3-16,1 9 6 0,-1 6-4 15,0 10-12-15,-4-2-10 0,-3-1-3 16,-1-5-4-16,0-6-4 15,-2-6 0-15,-1-3 1 0,0-9-2 16,2-5 0-16,-1-12 0 0,3-5 8 16,3-12 29-16,-1-4 18 0,1-7 26 15,-3-13-40-15,0-10-30 0,0-11-4 16,4-14 1-16,3-9-4 16,0-8-3-16,8-6-1 0,4 0 0 15,7 4 3-15,7 3-4 0,7 4 1 16,3 10 0-16,1 6 0 0,1 9 27 15,-2 10 7-15,-4 10-7 0,-5 12-9 16,-4 9-2-16,-2 3 2 0,-6 14 9 16,-2 6-2-16,-4 9-3 15,-9 4-5-15,-4 1-8 0,-11-1-2 16,-4 2 4-16,-6-2-7 0,-4-1-4 16,-3 1 0-16,-3-2 6 0,0-2-7 15,0-3-19-15,3-5-22 0,7-5-21 16,6-5-1-16,7-1-38 15,9-10-91-15,3-3-51 0,6-12-190 0</inkml:trace>
  <inkml:trace contextRef="#ctx0" brushRef="#br0" timeOffset="110864.8577">2823 9517 927 0,'0'0'0'0,"0"0"0"16,0 0 104-16,0 0-49 16,0 0-29-16,0 0-7 0,0 0-2 15,0 0-11-15,0 0 2 0,-65 153 2 16,55-138-7-16,6-7-1 0,2-2-1 16,2-2-2-16,0-4-2 0,2 0 3 15,4-4 0-15,3-2 12 0,1-5-10 16,2 3 1-16,1-3 1 15,0 5 5-15,3 0 4 0,1 2-4 16,1 4-1-16,-2 0 7 0,0 6 1 16,-1 1 0-16,-1 1 1 0,0 0-2 15,1 1-5-15,0-1-3 0,1-4-5 16,1-4-3-16,3 0-22 16,3-3-49-16,1-3-77 0,2-6-75 15,-2 0-188-15</inkml:trace>
  <inkml:trace contextRef="#ctx0" brushRef="#br0" timeOffset="111183.0677">3436 9430 867 0,'0'0'0'0,"0"0"108"15,0 0-52-15,0 0-28 0,0 0 5 16,0 0-7-16,0 0-3 0,0 0 5 15,0 0-4-15,-183 109-1 16,157-79-4-16,2 1-12 0,6-2-4 16,6 2 1-16,6-4 6 0,6-1 1 15,2-2-2-15,8-4-2 0,6-3-5 16,3-5-1-16,2-5 3 0,6-4-2 16,1-3 0-16,0-6-4 15,3-5-22-15,0-6-2 0,0-7-19 16,-1-2-39-16,0 1-59 0,-4-5-21 15,-3-2-26-15,-2 0-16 0,-1-6 7 16</inkml:trace>
  <inkml:trace contextRef="#ctx0" brushRef="#br0" timeOffset="112028.7692">3735 8910 724 0,'0'0'0'0,"0"0"157"0,0 0-44 16,0 0-66-16,0 0-30 0,0 0-9 15,0 0 6-15,0 0 9 0,-44 158 8 16,40-94 13-16,0 5-1 16,-1 6-2-16,-2 4-24 0,1-6-10 15,-3-4-5-15,0-8 2 0,1-1-2 16,-1-8-4-16,1-6 4 16,0-5 0-16,3-11-3 0,2-5 2 15,0-11 1-15,3-5-3 0,0-9 2 16,-1-3-1-16,1-12 0 0,0-10-9 15,0-10 2-15,0-7 0 0,5-9 6 16,6-3-3-16,4 0-12 16,8 5 3-16,4 5 4 0,0 10 6 15,1 5 3-15,0 5 0 0,-3 11 2 16,1 4 1-16,1 4 1 0,-3 5 4 16,-2 5 1-16,-4 4 0 0,-3 4 2 15,-9 3 5-15,-4 3-2 0,-3 3-4 16,-11 7-3-16,-4-3-2 0,-6 3-5 15,-2-2 0-15,3-2 4 16,2-1-4-16,4-4-17 0,6-2-9 16,6-2-4-16,3-1 21 0,0-2 6 15,9-3 0-15,4-1 4 0,3-2-2 16,3 2 0-16,4-6 2 16,1 2 0-16,4-5-2 0,-1-2 2 15,4-4 1-15,-1-8-2 0,-1-1 0 16,-1 1 4-16,-5-2-3 0,-5 2-1 15,-2-1 0-15,-7 0 2 0,-2 2 1 16,-6 1 1-16,-1 2 1 16,-1 6 1-16,-4 1-2 0,-1 3-2 15,-3 0-3-15,-3 9-1 0,-1 3-2 16,1 3 5-16,1 3-2 0,2 1-2 16,3 1 3-16,2 1 0 0,3-1-5 15,1-1 8-15,3 1 2 0,8-1 4 16,3-1-2-16,3-6 0 15,3-4-3-15,2-6 3 0,3-2 2 16,1-7 1-16,3-7 0 0,2-3-5 16,-1-8-3-16,2-4 1 0,0 0-1 15,-6-5-1-15,3-1 1 0,-3-1-1 16,-3-4-2-16,1-9 2 16,-3-7 3-16,-3-4-5 0,-5-6-4 15,-8-2-10-15,-3 4 1 0,-2 3 13 16,0 11-1-16,-2 15 1 0,-1 10 2 15,0 11 0-15,2 12 0 0,-5 2 14 16,4 15-12-16,-6 14-6 0,1 12 3 16,-1 11 3-16,1 11-2 15,0 6 2-15,3 2-2 0,4-2-2 16,0-8 2-16,0-5 4 0,4-8-6 16,2-7 2-16,2-11 0 0,0-5-1 15,1-8-43-15,-1-6-52 0,-1-7-100 16,-7-4-17-16,-3-7-147 15</inkml:trace>
  <inkml:trace contextRef="#ctx0" brushRef="#br0" timeOffset="112142.8542">4344 9429 880 0,'0'0'0'16,"0"0"0"-16,0 0 22 15,0 0-14-15,0 0-7 0,0 0 0 16,0 0-2-16,0 0-219 0,0 0-173 15</inkml:trace>
  <inkml:trace contextRef="#ctx0" brushRef="#br0" timeOffset="112745.4501">5253 9484 890 0,'0'0'0'16,"0"0"101"-16,0 0 30 0,0 0-40 16,0 0-30-16,0 0-31 15,0 0-22-15,0 0-5 0,0 0-5 16,401-73 3-16,-378 73-2 0,-6 0-120 16,-9 1 14-16,-6 4-10 0,-2 3-70 15,-14 0 17-15,-11 6-127 0</inkml:trace>
  <inkml:trace contextRef="#ctx0" brushRef="#br0" timeOffset="112874.5597">5319 9646 734 0,'0'0'0'0,"0"0"0"15,0 0 148-15,0 0-69 0,0 0-19 16,0 0 2-16,0 0-3 16,0 0-24-16,0 0-28 0,350-45-11 15,-291 34-139-15,-3-3-216 0,-3 2-259 16</inkml:trace>
  <inkml:trace contextRef="#ctx0" brushRef="#br0" timeOffset="113270.196">5851 9257 852 0,'0'0'0'16,"0"0"136"-16,0 0-22 0,0 0-103 15,0 0-6-15,0 0 20 0,0 0 28 16,0 0 10-16,0 0-12 0,281 44-24 16,-216-33-8-16,-6 1-5 15,-9 2-10-15,-12 2-3 0,-15 1 0 16,-14 2-1-16,-15 4 0 0,-15 6 26 16,-14 3-8-16,-10 3-14 0,-8 3-1 15,-8 0-3-15,-1 1 0 0,-1-3-95 16,7-2-52-16,8-3-136 15</inkml:trace>
  <inkml:trace contextRef="#ctx0" brushRef="#br0" timeOffset="113992.2905">8448 8631 532 0,'0'0'0'16,"0"0"17"-16,0 0 75 0,0 0 12 16,0 0-3-16,0 0-43 0,0 0-19 15,0 0 6-15,0 0 20 0,-27-56 4 16,0 51-35-16,-10 4-21 0,-7 0-9 15,-10 1-2-15,-4 4-3 0,-5 5 0 16,-1 4 2-16,4 3 2 16,4 5-4-16,9 1 1 0,8 3-1 15,4 3-5-15,13 6 4 0,6 8-1 16,9 7-2-16,7 10 3 16,10 6 0-16,8 4 0 0,6 4 2 0,0 4 0 15,-2 0 0-15,-1 1 11 16,-12-4 0-16,-6-1-7 0,-3-5 1 15,-3-5-1-15,-6 0 6 0,0-8 4 16,1-6-8-16,5-10-4 0,3-11-1 16,11-7-2-16,7-9-1 15,10-8 4-15,9-4 19 0,10-7-5 16,8-8-5-16,3-6-9 0,8-1-4 16,0-5-74-16,-1 0-89 0,-1-4-120 15,-5-3-155-15</inkml:trace>
  <inkml:trace contextRef="#ctx0" brushRef="#br0" timeOffset="114560.3441">9225 8466 728 0,'0'0'0'0,"0"0"87"0,0 0 9 16,0 0-34-16,0 0 8 15,0 0 8-15,0 0-10 0,0 0-25 16,0 0-8-16,-49-110 5 0,44 79-6 15,-3-4-12-15,0-2-6 0,-4-2-4 16,-4-1-5-16,2 0-4 0,0 2 1 16,5 6-3-16,7 6 0 15,1 6 4-15,1 5 0 0,4 2-3 16,5 4 1-16,7 2-5 0,7 2-1 16,7 2 6-16,8 1 8 0,5-1-5 15,6 0 0-15,2 3-3 0,-5 0-4 16,-2 0 2-16,-9 3 1 15,-6 3-2-15,-9 1-31 0,-4 4-16 16,-9-2-35-16,-5 4-19 0,-5 4-22 16,-12 4-21-16,-8 4-88 0,-8-2-136 15</inkml:trace>
  <inkml:trace contextRef="#ctx0" brushRef="#br0" timeOffset="114706.2822">9330 8174 811 0,'0'0'0'0,"0"0"207"15,0 0-111-15,0 0-3 0,0 0-29 16,0 0-49-16,0 0-11 16,0 0-8-16,0 0-128 0,319-18-13 0,-290 18 8 15,-5 0-55-15,-3 0-61 16,-9 0-129-16</inkml:trace>
  <inkml:trace contextRef="#ctx0" brushRef="#br0" timeOffset="114861.6099">9764 8157 877 0,'0'0'0'0,"0"0"57"0,0 0 26 0,0 0 25 16,0 0-7-16,0 0-14 16,0 0-37-16,0 0-35 0,16 163-11 15,-15-141-3-15,0-3 3 0,1-1-3 16,2 0-2-16,0-5-6 16,3-1-52-16,-1-3-92 0,3-3-72 15,-4-4-192-15</inkml:trace>
  <inkml:trace contextRef="#ctx0" brushRef="#br0" timeOffset="115560.4215">10638 8390 801 0,'0'0'0'0,"0"0"80"0,0 0 16 15,0 0-75-15,0 0-8 0,0 0 11 16,0 0 3-16,0 0-2 15,0 0 8-15,268-82-8 0,-222 73-3 16,-4 0 8-16,-3 3-9 0,-12 4-12 16,-3 2-5-16,-9 2-1 0,-5 11-5 15,-2 4 3-15,-2 8 1 0,-3 10 1 16,-3 4-2-16,0 9 3 16,0 6-3-16,0 6 0 0,1 5 0 15,8 2 0-15,0 7-2 0,2-2 2 16,1 1 1-16,0 1-3 0,1-2 2 15,2-1-1-15,4-7 0 0,-2-2 0 16,1-6 0-16,-5-5 0 0,3-6 0 16,-9-3 0-16,0 1 0 15,-4 0-3-15,-3-4 3 0,0 4 0 16,-7-2-1-16,-2-1 1 0,-2-2 0 16,-5-5 0-16,-1-5 1 0,-3-7-1 15,-4-6 0-15,-2-6 12 0,-5-2-5 16,-5-2 0-16,-7-5-3 0,-9-2 8 15,-7-7 10-15,-6-1-5 0,-3-4-12 16,4 0-2-16,1-1-6 16,4-2-139-16,2-5-89 0,-3 4-301 15</inkml:trace>
  <inkml:trace contextRef="#ctx0" brushRef="#br0" timeOffset="152326.5385">13451 8756 714 0,'0'0'0'0,"0"0"7"0,0 0 8 0,0 0 15 16,0 0-13-16,0 0-8 0,0 0 18 15,0 0 10-15,10 52-16 16,-10-21-3-16,-4 4 9 0,0 5 1 15,1 4-2-15,-1 4 0 0,0 1-4 16,-1 2 2-16,4 3 10 0,-7-2 7 16,1-1-5-16,-4-1-1 15,-2 0-7-15,2-2-11 0,-3-3-2 16,1 0-2-16,0-3-11 0,-2 0-1 16,2-3 2-16,1-3-3 0,3-3 0 15,-1-2-6-15,4-6-9 16,4 1-3-16,-2-7 3 0,3-7 1 15,1-1-6-15,0-10-5 0,0 2-24 16,0-2-33-16,0-1 11 0,0-1-1 16,0-5-78-16,-3-5-101 0,-4-5-198 15</inkml:trace>
  <inkml:trace contextRef="#ctx0" brushRef="#br0" timeOffset="152548.4112">13175 9635 634 0,'0'0'0'16,"0"0"86"-16,0 0-6 15,0 0-4-15,0 0-15 0,0 0-3 16,0 0-16-16,0 0-11 0,0 0 19 16,17 322-7-16,-5-316-13 0,3-6 4 15,7-4 16-15,6-15 8 0,10-10-2 16,13-13-24-16,9-9-19 15,10-5-8-15,5-5-2 0,6 9-3 16,-4 7 0-16,-9 10-241 0,-20 13-224 16</inkml:trace>
  <inkml:trace contextRef="#ctx0" brushRef="#br0" timeOffset="163489.5615">5834 14600 602 0,'0'0'0'16,"0"0"72"-16,0 0-17 0,0 0-21 15,0 0-12-15,0 0 1 0,0 0-3 16,0 0 0-16,-10-45 4 0,11 37 9 15,3 2 4-15,0 0 1 0,1-1 3 16,5 2-14-16,1 1-10 16,8-3 2-16,5 0 3 0,4-1-2 15,7-5 4-15,6-3-5 0,1-5 0 16,4-4 6-16,2-3-4 0,4-2-2 16,5-4 1-16,5-2-1 15,6-6-4-15,7-1-8 0,3 0-3 16,2-1-2-16,0 0-3 0,1 1 2 15,-5 1 0-15,-4 2-1 0,-6 2 0 16,-8 3 0-16,-8 2 0 0,-7 8 0 16,-11 6 0-16,-8 5 0 15,-9 5-10-15,-11 6-6 0,-4 3-27 16,-7 2-22-16,-5 8 5 0,-10 3-47 16,-2 6-26-16,-7 4-55 0,-5-3-132 15</inkml:trace>
  <inkml:trace contextRef="#ctx0" brushRef="#br0" timeOffset="163732.6702">6940 13725 478 0,'0'0'0'15,"0"0"169"-15,0 0-31 0,0 0-65 16,0 0-27-16,0 0 11 0,0 0-5 15,0 0 6-15,0 0-15 0,521-125-21 16,-478 133-3-16,-7 3 6 0,-9 3-5 16,-9 3-7-16,-10 2-9 15,-8 5-4-15,-15 2 0 0,-14 2 14 16,-8 7-7-16,-4-1-14 0,-3 2-103 16,-2 2-40-16,-5 0-91 0,-6 0-238 15</inkml:trace>
  <inkml:trace contextRef="#ctx0" brushRef="#br0" timeOffset="164499.8954">4736 15735 440 0,'0'0'0'16,"0"0"49"-16,0 0 46 0,0 0-24 15,0 0-37-15,0 0-27 0,0 0 4 16,0 0 45-16,24 6-25 0,-20 13-5 16,3 2-4-16,-1 7-3 15,5 3 5-15,5 6 4 0,-1 1 3 16,0 3 11-16,0 1-1 0,-2-1-18 15,-3 0-6-15,-4-3-4 0,2-4-1 16,-7-5 10-16,-1-1 3 16,-1-4 7-16,-8-3-10 0,-2-2-9 15,-3 1-2-15,-7-1-8 0,-4 0 1 16,-5-3-2-16,0-3-2 0,-3-5 0 16,-1-3-92-16,-2-5-35 0,-5-8-130 15,0-14-140-15</inkml:trace>
  <inkml:trace contextRef="#ctx0" brushRef="#br0" timeOffset="164639.5581">4622 15666 837 0,'0'0'0'0,"0"0"5"0,0 0-5 16,0 0 4-16,0 0-5 0,0 0-409 15</inkml:trace>
  <inkml:trace contextRef="#ctx0" brushRef="#br0" timeOffset="165032.4691">5368 15741 334 0,'0'0'0'16,"0"0"176"-16,0 0-63 16,0 0-20-16,0 0-16 0,0 0-14 15,0 0 179-15,0 0-386 0,0 0 181 16,-122 138-13-16,117-115-2 0,5-7-8 15,5-3-7-15,7-7-10 0,3-6 6 16,5-4 17-16,4-9 20 0,0-8-4 16,5-1-8-16,-2-5-17 15,-2-2-3-15,-4 1 4 0,-4-2 10 16,-9 3 10-16,-4 3 1 0,-4 3-2 16,-8 7-10-16,-8 2-11 0,-7 9-9 15,-6 3 0-15,-3 15-2 0,-1 8-42 16,3 6-7-16,2 1-37 15,4 1-58-15,9-2-44 0,4-5-124 16</inkml:trace>
  <inkml:trace contextRef="#ctx0" brushRef="#br0" timeOffset="165297.9904">5630 15677 645 0,'0'0'0'0,"0"0"60"16,0 0 48-16,0 0 1 0,0 0-64 16,0 0-12-16,0 0 29 15,0 0-5-15,0 0-15 0,44 53 3 16,-41-18-3-16,-2 2-15 0,-1-1-19 16,0-1-2-16,1-4-3 0,0-4-2 15,0-8 1-15,3-6-1 0,-4-2-2 16,1-6 2-16,1-4 0 15,-1-1-1-15,-1 0-30 0,0-9-9 16,0-7-105-16,-1-8-74 0,-1-6-155 16</inkml:trace>
  <inkml:trace contextRef="#ctx0" brushRef="#br0" timeOffset="165643.7583">5731 15504 801 0,'0'0'0'15,"0"0"2"-15,0 0-2 0,0 0 4 16,0 0-2-16,0 0-4 0,0 0 0 16,0 0 0-16,0 0 2 15,162 111 0-15,-146-91 29 0,-2 0 35 16,-6 4-2-16,-1-1-3 0,-7-1 13 16,0 2-12-16,-4-1-1 0,-5-1-22 15,1 0-23-15,0-6-10 0,4-5-1 16,3-4-3-16,1-6 0 0,0-1-27 15,9-4 18-15,1-6 7 0,3-4 1 16,0-2 0-16,1 6 1 16,-2 1 0-16,5 9 24 0,-3 0 2 15,-2 6 7-15,3 9 0 0,-2-1-6 16,-1 4-10-16,-1 0 3 16,0-3-10-16,1-1-8 0,2-5-1 15,5-4-2-15,-1-5-106 0,6-2 6 16,2-10-83-16,0-4-152 0,-3-3-227 15</inkml:trace>
  <inkml:trace contextRef="#ctx0" brushRef="#br0" timeOffset="166139.3525">6643 15106 599 0,'0'0'0'0,"0"0"63"0,0 0 54 16,0 0-34-16,0 0-16 15,0 0-27-15,0 0-7 0,0 0 9 16,0 0 6-16,67 407-3 0,-67-333-6 16,5-7-18-16,1-12-14 0,0-8-4 15,5-13-2-15,-1-6-1 0,-2-10 0 16,0-6-22-16,-1-4-7 0,-4-6-25 16,-1-2-32-16,-1-4-2 15,-1-12-48-15,-2-6-132 0,-7-11 0 16</inkml:trace>
  <inkml:trace contextRef="#ctx0" brushRef="#br0" timeOffset="166229.6116">6687 15548 748 0,'0'0'0'0,"0"0"76"0,0 0 2 15,0 0-32-15,0 0-10 16,0 0-25-16,0 0-8 0,0 0-6 16,0 0-305-16,333 8-13 0</inkml:trace>
  <inkml:trace contextRef="#ctx0" brushRef="#br0" timeOffset="166766.7638">8184 15488 372 0,'0'0'0'0,"0"0"151"16,0 0-32-16,0 0-31 0,0 0-25 15,0 0-30-15,0 0 3 0,0 0 24 16,0 0-26-16,26 60-10 0,-22-8 15 15,-1 7 4-15,0 4 16 16,0 2 22-16,-2 2-40 0,2-7-18 16,-2-2-15-16,-1-7-5 0,1-5 0 15,-1-5-4-15,0-3 2 0,-6-5 2 16,0-4-5-16,-5-6-17 0,4-7 7 16,1-3 2-16,-2-7 0 15,2-6-14-15,-2-4-6 0,1-15-18 16,2-11 18-16,3-15 17 0,2-10 10 15,14-10 2-15,10-2 0 0,10-4 2 16,7 7 2-16,4 5 13 0,4 7 12 16,-2 11 26-16,-1 7 4 15,-5 12-14-15,-9 11-2 0,-10 9-6 16,-12 6-24-16,-10 14-7 0,-7 12 4 16,-18 7 3-16,-9 6-9 0,-11 4-5 15,-5 2-34-15,2 1-40 0,3-5-62 16,11-8 15-16,6-4-67 0,10-13-169 15</inkml:trace>
  <inkml:trace contextRef="#ctx0" brushRef="#br0" timeOffset="167256.5329">8879 15516 721 0,'0'0'0'0,"0"0"12"16,0 0 71-16,0 0 28 0,0 0-28 16,0 0-11-16,0 0-20 15,0 0-29-15,0 0-9 0,54 164 4 16,-61-139-5-16,0-3 1 0,-4-3-3 16,1-6 2-16,0-2-3 0,0-4-3 15,1-5-5-15,4-2 2 0,2-2 1 16,3-9-6-16,6-4-13 15,7-6 0-15,8 4 5 0,6 2 4 16,1 1 3-16,5 6 2 0,0 2 0 16,1 4 0-16,-1 2 24 0,-5 0-16 15,-1 5-6-15,-5-1-1 0,-6 0 1 16,-1 1-3-16,-4-5 2 0,-4 0 2 16,0 0 7-16,-2-6 11 15,-3-1 0-15,-2 2-4 0,0 1-6 16,-3 4-5-16,-7 1-3 0,1 11-5 15,-1 5 3-15,0 7-1 0,4 1 0 16,6-2 0-16,8-5-3 16,9-4 1-16,12-8 3 0,3-6 0 15,6-9 2-15,3-7-4 0,1-7 2 16,0-3 1-16,-5 0 0 0,-7-1-3 16,-8 4 1-16,-12 3 0 0,-10 4-58 15,-7 6-13-15,-13 4-83 0,-9 6-252 16</inkml:trace>
  <inkml:trace contextRef="#ctx0" brushRef="#br0" timeOffset="167965.5523">9954 14985 680 0,'0'0'0'0,"0"0"42"0,0 0-3 15,0 0-34-15,0 0 4 16,0 0 5-16,0 0 7 0,0 0 9 16,0 0 11-16,-118 383-5 0,104-311-13 15,-1-4 4-15,4-5 2 16,6-5-11-16,2-8 3 0,3-8-11 16,0-7-5-16,3-8-2 0,5-12-2 0,4-5-2 15,1-10 2-15,4-6 53 16,1-10-20-16,4-11 4 0,2-7-12 15,0-4-1-15,-1-4 6 16,-3 2 11-16,-9 8-8 0,-7 11-12 0,-4 8-14 16,-10 11-3-16,-6 4-1 15,-4 11-5-15,-4 9-25 0,0 6-75 16,0 5-69-16,6-2-84 0,6-7-194 16</inkml:trace>
  <inkml:trace contextRef="#ctx0" brushRef="#br0" timeOffset="168296.7635">10357 15588 541 0,'0'0'0'0,"0"0"71"15,0 0-36-15,0 0-4 0,0 0-11 16,0 0-4-16,0 0 16 0,0 0-3 15,0 0 0-15,-137 41 14 0,116-27 2 16,5 1-16-16,-2-2-9 16,7 3-6-16,1-1-2 0,7-1 6 0,3 4 7 15,3-4 8-15,11 1 1 16,1-5-15-16,5-4 5 0,0-2 1 16,2-1 2-16,1-3-2 0,-1 0-4 15,-1-6-7-15,0-1-4 0,-5 2-5 16,1-1-3-16,-3 3-4 15,-3-1-40-15,0 3-28 0,1-5-47 16,-3 1-92-16,2-1-11 0,1-7-52 16</inkml:trace>
  <inkml:trace contextRef="#ctx0" brushRef="#br0" timeOffset="168953.2915">10714 14941 752 0,'0'0'0'0,"0"0"102"16,0 0 19-16,0 0-15 0,0 0-64 16,0 0-34-16,0 0-9 15,0 0 2-15,0 0 2 0,-40 170-3 16,27-104 0-16,0 3 9 0,2-1-7 16,2 1 1-16,5-5 0 0,0-6-3 15,2-1 0-15,2-6 4 0,0-2-4 16,0-6 0-16,2-7 7 15,5-3-8-15,2-8 2 0,2-8-1 16,3-4 0-16,5-12 0 0,2-2 1 16,2-13 1-16,2-8 5 0,-1-6-3 15,0-4 5-15,-3-2 6 0,-5 1 11 16,-2 2-2-16,-8 1-11 16,-6 6-7-16,-3 1-1 0,-12 2-1 15,-5 4-3-15,-1 2 0 0,-6 7-1 16,3 2 0-16,-1 6 0 0,2 3-2 15,1 7 2-15,2 6-74 0,4 1 23 16,4 1-12-16,4 4-26 16,7-2 18-16,2-1-2 0,9-6-25 15,8-2 22-15,1-8 17 0,6-3 14 16,2 0 42-16,1-10 6 0,2 0 58 16,0 0-14-16,-2 2 14 0,2 2 36 15,-4 3 4-15,-1 3 3 0,1 0 5 16,-3 3-32-16,-5 10-20 15,-5 1-6-15,-3 5-20 0,-2 2-18 16,-5 0-5-16,0 1-4 0,0-4-2 16,-1-4-1-16,0-3 1 0,4-7-1 15,-1-1-1-15,2-3 0 0,-2-5-36 16,3-2-34-16,-3-4-34 0,-1-3-19 16,-4-4-17-16,0-6-13 15,-4-2-68-15,2-5-46 0,-1-1 33 16,2 5 214-16,1 2 40 0,0 7 346 15,0 7-188-15,0 2 28 0,0 5-48 16,0 1-29-16,0 3-59 0,0 0-61 16,-3 7-18-16,1 4-70 15,2 6-57-15,0-6-121 0,2-3-272 16</inkml:trace>
  <inkml:trace contextRef="#ctx0" brushRef="#br0" timeOffset="169295.0385">11459 14980 775 0,'0'0'0'0,"0"0"113"0,0 0-15 16,0 0-22-16,0 0-31 0,0 0-42 16,0 0 3-16,0 0-2 15,0 0 1-15,-3 109 12 0,3-57 10 16,0 5-12-16,7 4-10 0,4-4-2 15,0-1-1-15,0-2-1 0,-1-3 0 16,0-4 0-16,-3-3-1 0,0-4 0 16,-1-5-10-16,0-1-2 15,-1-6 2-15,2-6-3 0,-1-6-10 16,3-5-9-16,-2-7-18 0,0-4-16 16,0 0 21-16,3-7 15 0,-3-4 6 15,1-4-2-15,0 1 0 0,1-3 4 16,-5 6 19-16,0 2 4 15,-2 5 7-15,-2 2 8 0,0 0-7 16,0 2-18-16,0 0-232 0,-2 5 10 16</inkml:trace>
  <inkml:trace contextRef="#ctx0" brushRef="#br0" timeOffset="169889.1047">11851 15371 536 0,'0'0'0'0,"0"0"107"0,0 0-6 15,0 0-50-15,0 0 26 0,0 0-15 16,0 0-1-16,0 0-12 16,0 0 15-16,17 161 6 0,-16-135-24 15,0-3-26-15,0-4-12 0,1 0-5 16,-1-7-3-16,-1-2 0 0,0-5 4 16,0-5-4-16,0 0-28 15,0 0-6-15,0 0-4 0,0-3-27 16,-4-6-83-16,-4-9-81 0,0-1-96 15</inkml:trace>
  <inkml:trace contextRef="#ctx0" brushRef="#br0" timeOffset="169971.3805">11840 15296 641 0,'0'0'0'0,"0"0"-214"16,0 0-166-16</inkml:trace>
  <inkml:trace contextRef="#ctx0" brushRef="#br0" timeOffset="170233.179">12222 14877 862 0,'0'0'0'15,"0"0"33"-15,0 0-32 0,0 0 93 16,0 0-67-16,0 0-14 0,0 0-6 15,0 0 3-15,8 327 6 0,-5-270 6 16,0-6 3-16,5-3-9 16,0-3-12-16,-1-7-3 0,0-1 1 15,-3-5-4-15,0-1-10 0,-2-3-59 16,-2-8-12-16,0-6 21 0,-2-4-31 16,-5-9-29-16,-1-1-44 0,-3-4-114 15</inkml:trace>
  <inkml:trace contextRef="#ctx0" brushRef="#br0" timeOffset="170365.7162">12123 15308 806 0,'0'0'0'0,"0"0"60"0,0 0 9 16,0 0-5-16,0 0-53 0,0 0-10 16,0 0-2-16,0 0-179 15,0 0-26-15,218 148-67 0</inkml:trace>
  <inkml:trace contextRef="#ctx0" brushRef="#br0" timeOffset="170697.8324">12515 15402 760 0,'0'0'0'0,"0"0"-162"16,0 0 148-16,0 0 18 0,0 0-1 15,0 0 10-15,0 0 15 0,0 0 33 16,0 0 11-16,154 94 11 15,-137-72-25-15,-5 5-23 0,0 2 8 16,-6 2 3-16,-1 1-16 0,-2 4-12 16,-3 0-12-16,0 1-3 0,0-4-2 15,-9 2 1-15,-4-1 0 0,-1 1-1 16,-9-1 0-16,1 1 0 0,-6-1 0 16,-4-2-2-16,0-1-8 0,-5-3 1 15,4-3 5-15,2-8 4 16,6-7 0-16,10-10-2 0,8-12-75 15,7-15-55-15,10-13 13 0,20-12 105 16,16-9 26-16,18-11 68 16,15-7-46-16,16-5-10 0,11-2-5 15,6 13-12-15,-4 14-13 0,-21 16-199 16</inkml:trace>
  <inkml:trace contextRef="#ctx0" brushRef="#br0" timeOffset="176745.4262">19677 13044 406 0,'0'0'0'0,"0"0"89"16,0 0-27-16,0 0 5 0,0 0 14 15,0 0 9-15,0 0-1 0,0 0-32 16,5-23-18-16,-9-1-7 16,-2-3-11-16,0-6-11 0,-3-1-6 15,1-1-2-15,1-4-2 0,-3-1 0 16,0-5 0-16,3-2 1 0,-1-3 0 16,-1 0-2-16,2 3 2 15,3 8 1-15,2 9-1 0,2 9 10 16,2 6 1-16,3 5-3 0,4-1-2 15,5 1 4-15,3 2 1 0,8-4 16 16,5 2 4-16,6 0-9 0,4-3-5 16,2 3-9-16,3 0-9 15,-2 8 0-15,-6 0-73 0,-4 2-47 16,-5 2 18-16,-10 2-6 0,-7 1-30 16,-2 1 8-16,-7-2 14 0,-2 2-12 15</inkml:trace>
  <inkml:trace contextRef="#ctx0" brushRef="#br0" timeOffset="176899.2519">19747 12614 612 0,'0'0'0'0,"0"0"311"0,0 0-204 15,0 0-66-15,0 0-38 16,0 0-6-16,0 0-165 0,0 0-25 15,0 0-79-15</inkml:trace>
  <inkml:trace contextRef="#ctx0" brushRef="#br0" timeOffset="177066.3052">20203 12689 750 0,'0'0'0'0,"0"0"143"0,0 0-85 16,0 0-24-16,0 0 4 15,0 0 7-15,0 0-24 0,0 0-17 0,0 0-4 16,44 304 0-16,-32-281-64 16,0-2-75-16,3-1-64 0,-3-5-67 15</inkml:trace>
  <inkml:trace contextRef="#ctx0" brushRef="#br0" timeOffset="177815.6293">18143 15443 607 0,'0'0'0'16,"0"0"192"-16,0 0-131 0,0 0-49 16,0 0-14-16,0 0 4 15,0 0 6-15,0 0 3 0,0 0 1 16,172 19 11-16,-126-8 23 0,10-4 1 15,12-2 2-15,11-5 3 0,11-5-3 16,9-2-5-16,10-8-7 0,7 3-6 16,4 3-17-16,-3 2-8 15,-5 6-4-15,-10-1-4 0,-7 2-4 16,-9 0 3-16,-7 0 5 0,-5 3-4 16,-1 0-5-16,4-3-13 0,1 3-9 15,3-2 9-15,-1-1 10 0,2 0 8 16,-1-1 2-16,-1-1 0 15,-4 2 2-15,-8 0-2 0,-4 0 0 16,-14 0 0-16,-8 5 0 0,-14-3-1 16,-8 4-126-16,-11-4-4 0,-7 1-98 15,-6-3-134-15</inkml:trace>
  <inkml:trace contextRef="#ctx0" brushRef="#br0" timeOffset="178828.0577">18118 15097 472 0,'0'0'0'0,"0"0"63"16,0 0 6-16,0 0-29 0,0 0-12 16,0 0 5-16,0 0 30 0,0 0-20 15,0 0-14-15,157 79 0 16,-129-76 6-16,1-2-20 0,-1-1 10 16,0 0 12-16,0-1-13 0,1-4 6 15,0-1-9-15,-1-3 2 0,1-1-6 16,-2 1-7-16,-1-2-5 15,3 0 3-15,-5-2-2 0,0-2 5 16,-2-3 3-16,-1 0 1 0,-3-1 0 16,1-3-5-16,0-1-2 0,1-3-4 15,0-5-4-15,4 0 0 0,-1-5 1 16,4 0-1-16,-4-4 0 16,-1 2-1-16,1-3 1 0,0-5 0 15,-2 3 0-15,0 0-1 0,-2 1 1 16,0 4 0-16,2 0 0 0,4 4 1 15,0-2-2-15,3 3-2 0,5-1 3 16,1 1 0-16,4 2-3 16,4 1 3-16,-4 3 0 0,-3 6 0 15,-3 1-1-15,-5 5 1 0,-5 2 0 16,-3 4 0-16,-1 2-1 0,-4 3 0 16,-1 4 1-16,2 0 0 0,-1 0-6 15,0 2 4-15,-2 7-1 0,0 1-3 16,-2 4 4-16,2 3 3 0,0 3 0 15,4-1 1-15,2 1 1 16,-4-1-5-16,5-1 4 0,-6 2-2 16,3-4 0-16,1 1 0 0,-3-1 1 15,3 0-1-15,-1 1 0 0,3 1 4 16,-1 2 2-16,2 0 4 16,1 1-4-16,2 1-5 0,-1 0 3 15,0 2 2-15,-3 2-2 0,-3 1 2 16,-2 2-4-16,-2-4-1 0,-3 4 0 15,0-2-1-15,-2 1 0 0,1 3 5 16,1-2-3-16,1-2 0 16,3-2-1-16,0 0 1 0,4-4 4 15,-2 3-2-15,5-1 1 0,-4-3 4 16,4-1-2-16,0-1 0 0,-3-1-1 16,4-1 0-16,-1-3 3 0,-1-3 5 15,6 0 2-15,1-4 9 0,9-3-2 16,5-3-1-16,4 0-8 15,-1-5-8-15,5-3-2 0,-1-3-2 16,0 0-3-16,0 1 2 0,3-1-2 16,-2 2-29-16,-1 1-17 0,-3 3-47 15,-5 0-113-15,-7 1-147 0</inkml:trace>
  <inkml:trace contextRef="#ctx0" brushRef="#br0" timeOffset="180240.2965">23509 13262 296 0,'0'0'0'0,"0"0"100"0,0 0-1 16,0 0 6-16,0 0 46 16,0 0-3-16,0 0-86 0,0 0 28 15,-31-76 1-15,19 39-48 0,1-1-14 16,-4-7-7-16,2 0-20 16,1-5 0-16,0-5-4 0,2 0-6 15,1-5-4-15,3 3 4 0,5-1 8 16,1 5 0-16,5 5 12 0,7 10 5 15,1 6 11-15,2 6-1 0,6 7-15 16,2 3-5-16,6 6-4 16,4 6-5-16,0 4 0 0,3 0-1 15,0 6-5-15,-5 4-28 0,-3 0-51 16,-7 5-38-16,-7 0-26 0,-5 0-89 16,-9-1-43-16</inkml:trace>
  <inkml:trace contextRef="#ctx0" brushRef="#br0" timeOffset="180361.9316">23422 12704 625 0,'0'0'0'15,"0"0"261"-15,0 0-174 0,0 0-27 16,0 0-21-16,0 0-28 0,0 0-10 16,0 0-2-16,0 0-489 15</inkml:trace>
  <inkml:trace contextRef="#ctx0" brushRef="#br0" timeOffset="180549.5006">23996 12759 651 0,'0'0'0'16,"0"0"136"-16,0 0-78 0,0 0 4 16,0 0-8-16,0 0-25 0,0 0-12 15,0 0-12-15,0 0-3 0,46 249-4 16,-69-216 0-16,7 1-18 0,7-4-53 15,9-2-10-15,8-6-3 16,8-5 4-16,10-4-40 0,3-7-16 16,4-4-210-16</inkml:trace>
  <inkml:trace contextRef="#ctx0" brushRef="#br0" timeOffset="181109.7178">19596 12676 663 0,'0'0'0'16,"0"0"173"-16,0 0-87 0,0 0-18 15,0 0-9-15,0 0-34 0,0 0-18 16,0 0-9-16,0 0-51 0,288-10-37 16,-248 10-135-16,-2 0-153 15</inkml:trace>
  <inkml:trace contextRef="#ctx0" brushRef="#br0" timeOffset="181865.5017">22673 15388 409 0,'0'0'0'0,"0"0"228"15,0 0-153-15,0 0-6 16,0 0-12-16,0 0-5 0,0 0-22 16,0 0-20-16,0 0 10 0,70-22 4 15,-24 33-17-15,12 2-3 0,14 1-2 16,13-6 0-16,14-2-1 15,11-4-1-15,9-2 0 0,10-2 9 0,2-4 6 16,4-2-4-16,3 0 5 16,1-1 6-16,-2 2-14 0,-2 0-4 15,-7 3-5-15,-6 1 2 0,-10 3 1 16,-14 0-3-16,-13 0-8 16,-14 5-24-16,-12 0-50 0,-13 1-30 15,-11-4-59-15,-17-2-117 0</inkml:trace>
  <inkml:trace contextRef="#ctx0" brushRef="#br0" timeOffset="182826.2354">22730 14959 483 0,'0'0'0'0,"0"0"123"0,0 0-80 16,0 0-19-16,0 0 19 15,0 0 1-15,0 0-7 0,0 0 13 16,207 18-6-16,-164-18-26 0,3 0-8 16,0-5-5-16,3 1 6 0,-4 0 8 15,2-2 17-15,-2 0-7 0,1-1-11 16,-3-2 3-16,-1-1-4 0,2-4 1 16,-3 1 3-16,3-1-8 15,-4-5-6-15,-1 0-4 0,0-1-1 16,-2 1 0-16,-5-3 0 0,-4 2-2 15,-6-5 0-15,-5 0 4 0,-2-2 0 16,-1 0 1-16,-3-2 3 16,3-2 3-16,0-1-8 0,2-4-3 15,2-2 0-15,1-5 0 0,5 5-8 16,5 0-5-16,-5 4 3 0,5 5 4 16,0 1 5-16,1 2 1 0,-2 5 0 15,3-2 0-15,-1 2 13 0,4-1-3 16,4 1-3-16,7-1-6 0,1-2-2 15,6 2 2-15,4 2 1 16,1 1-4-16,-3 3 3 0,1 2 0 16,-2 5-2-16,-3 0 1 0,-4 5 0 15,-5 2 0-15,-5 2 11 0,-5 0-2 16,-8 6 2-16,-1 6-4 0,-6 1-4 16,0 4-2-16,-1 3 0 15,-5 4-2-15,-2 2 0 0,-3 4 2 16,-1 2 2-16,-1 3-2 0,-3 3 1 15,0 5 0-15,-3 0-2 0,-1 4 0 16,0-4 3-16,1 3-3 0,3-2 0 16,0-2 0-16,7-1 0 15,2-5 0-15,2 3 0 0,1-1 1 16,1-4-1-16,5-1 0 0,1-2 3 16,5-4 2-16,5-2 0 0,4-4 9 15,2-4 9-15,6-1 2 0,0-5-6 16,2-2-7-16,2-2-6 15,-1-4-7-15,-1 0 2 0,1-1 1 16,-3-2-3-16,2 0 2 0,2 0-2 16,-2-2-29-16,2-2-26 0,1 1-55 15,0 0-106-15,-1-3-54 0,-2-3-118 16</inkml:trace>
  <inkml:trace contextRef="#ctx0" brushRef="#br0" timeOffset="184077.2294">27737 13439 422 0,'0'0'0'0,"0"0"247"0,0 0-150 15,0 0-5-15,0 0-24 0,0 0-23 16,0 0-5-16,0 0 5 0,0 0 5 16,15-167-18-16,-18 128-8 15,0-7-8-15,2-1-10 0,0-2-9 16,1-1 2-16,0-2-3 0,1-2-19 16,1-4 19-16,0-3 2 0,-1 6 4 15,1 4 2-15,2 13-2 0,0 7 7 16,4 9 6-16,2 5-8 0,5 4-7 15,9 2 0-15,10 3 2 16,7 4-3-16,8 0 0 0,3 4 1 16,-1 0 0-16,2 6-50 0,-6 2-75 15,-7 0-76-15,-7 2-61 0,-10-2-123 16</inkml:trace>
  <inkml:trace contextRef="#ctx0" brushRef="#br0" timeOffset="184234.2518">27853 12783 631 0,'0'0'0'0,"0"0"172"15,0 0-102-15,0 0-18 0,0 0 4 16,0 0-16-16,0 0-25 0,0 0-20 16,0 0-158-16,485 2-256 0</inkml:trace>
  <inkml:trace contextRef="#ctx0" brushRef="#br0" timeOffset="184639.8194">28314 13069 504 0,'0'0'0'0,"0"0"215"15,0 0-133-15,0 0-4 0,0 0-18 16,0 0-2-16,0 0-17 0,0 0-33 16,0 0-5-16,81-47-3 15,-75 49 0-15,-4 2 2 0,-1 4-3 16,-1 0 2-16,-3 0-2 0,-2 1-3 16,-3-1 2-16,3 1 3 0,4-3-2 15,1 1-9-15,2-2-13 0,10 1 7 16,3 0 15-16,3 2 2 15,3 6 9-15,2 3 11 0,-1 1 12 0,-2 3 11 16,-6 2-4-16,-6 1-1 16,-5 1-17-16,-3 0-16 0,-5-7-3 15,-4 3-4-15,1-3-11 0,-1-2-21 16,1 0 11-16,-3-2 15 0,-1-1 3 16,-4-2-5-16,-2 0-6 15,-9-3-11-15,-2 3-22 0,-2 3-26 16,-2 0-43-16,0 1-128 0,0-1-189 15</inkml:trace>
  <inkml:trace contextRef="#ctx0" brushRef="#br0" timeOffset="185283.4793">26775 15458 545 0,'0'0'0'0,"0"0"158"16,0 0-80-16,0 0-13 15,0 0-2-15,0 0-18 0,0 0-22 16,0 0 3-16,0 0 15 0,409-37-9 15,-314 31-6-15,8-2-9 0,11-4-9 16,8 1-2-16,8-2-2 0,8 1 1 16,9 1-5-16,1 3 0 15,1 2 3-15,-8 3-4 0,-5 3-2 16,-10 0 2-16,-7 2 2 0,-11 2-1 16,-6 0 1-16,-5-1-2 0,-9 0-95 15,-8 0 11-15,-5-1-7 0,-11-2-92 16,-10 0-36-16,-15-4-110 15</inkml:trace>
  <inkml:trace contextRef="#ctx0" brushRef="#br0" timeOffset="186215.362">26881 15081 480 0,'0'0'0'0,"0"0"103"0,0 0-26 16,0 0-27-16,0 0-18 0,0 0 19 15,0 0 16-15,0 0-6 0,0 0-36 16,73-10 7-16,-51 16 5 0,3 4-19 16,2-1-8-16,6 0 2 15,2-1 8-15,7-2 7 0,3-3 7 16,6-1-7-16,3-2-2 0,1-2-10 16,2-5-5-16,-2-2-6 0,-1-1-3 15,-6-3 1-15,-6 1 0 0,-8-1 2 16,-4 1-3-16,-5-2 0 0,-2-5-1 15,1-1 0-15,-3-7 3 16,0 0-5-16,-2-5-1 0,-3-4-4 16,-2-2-6-16,-4-5 11 0,-2 0-1 15,-2-2 1-15,-1 7 0 0,-5-4 2 16,2 9 0-16,-2-1-1 16,0 3 1-16,0 4 1 0,0-1-1 15,5-1 2-15,6 3-2 0,2-5 0 16,8 3 0-16,4-1-2 0,3-1 2 15,10 3-2-15,1-1 2 0,3 6 0 16,-1-3 1-16,-1 4-1 0,2 3 0 16,-3 4 0-16,-1 1 1 15,-2 1 1-15,0 4 0 0,-3-1-3 16,0 4 2-16,0 2-2 0,0 2 2 16,-1 1-2-16,2 4 1 0,0 1 0 15,-2 5 0-15,1 0 0 0,-7 4 0 16,-3 4 0-16,-5 1 0 0,-6 1 0 15,-2 5 0-15,-7-1 7 16,0 3 7-16,-1 2-4 0,3 3-3 16,-1-1-6-16,3 2 0 0,0 5 0 15,2 4-1-15,-1 2 0 0,-2 0 0 16,-2 5 0-16,-1-2-14 16,-3 0 4-16,0 3 6 0,0-4 4 15,0-3 0-15,8-5 0 0,10-5 1 16,10-7 11-16,10-5 6 0,14-5 1 15,8-7-5-15,12-3-3 0,9-5-7 16,0-1-2-16,5 0-2 16,-4 0 0-16,0 0-175 0,-3 0-153 15,-7 0-137-15</inkml:trace>
  <inkml:trace contextRef="#ctx0" brushRef="#br0" timeOffset="188531.886">19429 14174 692 0,'0'0'0'15,"0"0"123"-15,0 0-71 0,0 0-40 16,0 0-24-16,0 0-16 0,0 0 35 15,0 0 13-15,31 106-2 0,-22-55-5 16,-1 3 8-16,0 1 7 16,-4 7-12-16,1-5 2 0,-3 6 5 15,0-2-2-15,-1-4-12 0,-1-4-3 16,0-5-1-16,0-2-4 0,2-4 1 16,2-6-4-16,2-1-38 0,0-5-26 15,-1-2-27-15,1 0-57 0,-4-6-2 16,-1 0 54-16,-1-1 26 15,0-4 10-15,0 2-9 0,-2-4-33 16</inkml:trace>
  <inkml:trace contextRef="#ctx0" brushRef="#br0" timeOffset="189587.8799">18940 16311 428 0,'0'0'0'16,"0"0"113"-16,0 0-50 0,0 0-12 16,0 0 11-16,0 0-4 15,0 0-7-15,0 0-25 0,0 0-1 16,4-27 9-16,1 16-2 0,3-2-14 15,1-3-2-15,3 1 10 0,3-5-1 16,-1 1 1-16,1 2-14 16,0-4-5-16,1 2-2 0,-2 2 3 15,1-1 1-15,-2 1 5 0,4-2 1 16,-5 3 0-16,2 0-1 0,-3 0 2 16,-1 1-1-16,-1 2 3 0,-2 4 0 15,-3-1-6-15,-3 4-4 0,-1 3-8 16,0 1 0-16,0 2 6 15,0 0-7-15,0 0 1 0,-3 3 0 16,-2 4-19-16,1 6 14 0,-1 6 3 16,0 4 1-16,2 6 1 0,-1 2 0 15,1 4 0-15,2-3-2 0,1-3 2 16,0-4 0-16,1-4 0 16,3-6-3-16,1-5 2 0,1-4-3 15,5-4 2-15,-2-2-2 0,5-2 0 16,3-10 8-16,3-6 3 0,2-4-1 15,1-6-3-15,2-1 9 0,0-5 8 16,-3 0 8-16,2 2 9 0,-2-2 0 16,-2 4 4-16,0 5-6 0,-4 6-17 15,-6 6-10-15,-6 6-4 16,-3 2 0-16,-1 5 0 0,0 0-2 16,0 6-2-16,0 9 0 0,0 8-12 15,0 11 12-15,-1 0 0 0,1 4 1 16,0-2-1-16,0-5 2 15,0-2-2-15,1-4 0 0,4-2-11 16,0-2-27-16,2-2-9 0,2-1-18 16,1-1-50-16,2 3-53 0,0-2-40 15,0-2-187-15</inkml:trace>
  <inkml:trace contextRef="#ctx0" brushRef="#br0" timeOffset="190800.7931">19773 16408 343 0,'0'0'0'16,"0"0"115"-16,0 0-12 0,0 0-40 16,0 0-12-16,0 0 24 15,0 0 2-15,0 0-1 0,0 0 1 16,-7-6-54-16,7 22-22 0,0 10 1 16,0 9 3-16,0 3 6 0,-3 1 0 15,-3 2 3-15,-1-4-3 0,2-3-1 16,-2-4-2-16,4-5-5 0,0-5-2 15,3-1-1-15,1-1 0 16,4-2-70-16,2-4-70 0,2-3-107 16,-3-4-316-16</inkml:trace>
  <inkml:trace contextRef="#ctx0" brushRef="#br0" timeOffset="192317.3581">20451 13852 510 0,'0'0'0'0,"0"0"119"0,0 0-23 15,0 0-24-15,0 0-22 0,0 0-2 16,0 0-2-16,0 0-10 15,0 0 2-15,0-31-14 0,-6 31-2 0,-3 5-7 16,-7 6-15-16,-2 4 0 16,-1 4 0-16,-1 1 0 0,-7 1 0 15,1 2 0-15,-2 0 1 0,1 2-1 16,-2-2 0-16,2 0 0 0,3-1-10 16,0 0-5-16,4 0 1 15,0-3 5-15,5 1-2 0,0 0 5 16,4-2 5-16,2 1 1 0,4-2 0 15,2-3-5-15,3-2 1 0,1-3 0 16,6 0-3-16,4-5 4 0,0-2 3 16,4 0 0-16,-2-2-1 15,3-2 1-15,0-6 31 0,1-3 2 16,-1-4-7-16,4-1 13 0,-6-5 11 16,6-1-20-16,-2-3-8 0,0 1-5 15,-3-1-5-15,-2 2-4 0,-6 1 2 16,-1 3-5-16,-5 4 7 15,-1 5 0-15,-1 2-8 0,-6 3-3 16,-3 0-2-16,-2 5-17 0,1 5-35 16,0 5-46-16,1 7-24 0,-1 0-62 15,1 3-213-15</inkml:trace>
  <inkml:trace contextRef="#ctx0" brushRef="#br0" timeOffset="192633.721">20471 14241 524 0,'0'0'0'0,"0"0"273"0,0 0-127 16,0 0-28-16,0 0-57 0,0 0-29 15,0 0 4-15,0 0 64 0,0 0-62 16,8 89 3-16,-16-53-9 0,0-3-21 16,5 0-8-16,3-7-3 15,3 0 0-15,8-1 0 0,3 2-125 16,-1 1-87-16,-2-2-338 0</inkml:trace>
  <inkml:trace contextRef="#ctx0" brushRef="#br0" timeOffset="195510.2027">24409 14231 681 0,'0'0'0'0,"0"0"195"16,0 0-150-16,0 0-43 16,0 0-4-16,0 0 4 0,0 0 71 15,0 0-46-15,17 178-9 0,-17-118-5 16,-3 6-6-16,-2 1-2 0,-1 3-1 16,-1-2 2-16,0 0 2 15,-2-4-2-15,3-3 1 0,1-4 7 16,2-7-11-16,3-3 9 0,0-7-5 15,3-3-4-15,3-8 0 0,0-1 1 16,1-5-3-16,-1-2 1 16,3-2 0-16,-5-5-1 0,2-3-2 0,-1-2 2 15,0-6 1-15,-1 0-4 16,3-2-11-16,-4 1-34 0,2-2-40 16,3 0-13-16,2-2-115 0,-5-5-250 15</inkml:trace>
  <inkml:trace contextRef="#ctx0" brushRef="#br0" timeOffset="196531.5229">23784 16370 547 0,'0'0'0'0,"0"0"212"16,0 0-127-16,0 0-7 0,0 0-25 15,0 0 8-15,0 0-15 16,0 0-17-16,0 0-2 0,47-74 2 16,-29 54-13-16,3-2-8 0,2-2-1 15,4-1 1-15,2-3 2 0,4-1 3 16,0-1-3-16,-3-1-2 15,-3 6 7-15,-5 2 0 0,-4 7-5 16,-7 3-2-16,-5 7 3 0,-3 0 11 16,-2 6 15-16,-1 0-15 0,0 0-18 15,0 0-7-15,-6 6-11 0,-3 8 4 16,-2 10 5-16,0 6 2 0,1 3-1 16,3-1 3-16,2 1-1 15,2-5 2-15,3-8 0 0,0-3 0 16,2-7-1-16,6-4-2 0,1-5 3 15,7-1 0-15,2-6 5 0,8-7 2 16,1-9-3-16,6-2-2 0,2-7 0 16,0-1-1-16,4 0-2 0,-5-1 2 15,-6 5 4-15,-7 9 1 16,-6 8-1-16,-10 6-2 0,-4 5-3 16,-1 14 0-16,-8 9-12 0,-2 11 13 15,-1 1 5-15,0 2-7 0,3-3-2 16,4-1-29-16,4-5-60 15,0-2-63-15,8-7 38 0,2-5-27 16,-1-7-198-16</inkml:trace>
  <inkml:trace contextRef="#ctx0" brushRef="#br0" timeOffset="196804.9405">24483 16271 621 0,'0'0'0'0,"0"0"231"15,0 0-101-15,0 0 21 0,0 0-44 16,0 0-34-16,0 0-14 0,0 0-45 16,0 0-13-16,211 43-1 0,-212-23 0 15,-9 1 8-15,-1 0-6 16,-6 1 0-16,0-2 0 0,-3-1-1 16,1 0-2-16,5-1-9 0,3-1-16 15,7-2 5-15,3 0 9 0,1-5 5 16,9 2 3-16,4-6 3 15,5-1 1-15,5-4 0 0,1-1 3 0,7-3-1 16,3-4-4-16,2-4-144 16,1-2-114-16,-3-4-155 0</inkml:trace>
  <inkml:trace contextRef="#ctx0" brushRef="#br0" timeOffset="197917.8164">25471 13490 467 0,'0'0'0'0,"0"0"189"16,0 0-70-16,0 0-40 0,0 0-19 15,0 0-9-15,0 0-16 16,0 0-5-16,0 0-1 0,-14-1-13 15,6 9 3-15,-3 4-2 0,-5 3-9 16,2 2-5-16,-4 6-3 0,-1 3 0 16,-2 0 2-16,-3 5-2 0,0-1 0 15,-2 1 2-15,0-3-2 16,3 0 0-16,0-3 0 0,4-3 0 16,5 0 0-16,5-6-6 0,6 0 2 15,1-4 1-15,2-3 3 16,0 1 0-16,5-1 0 0,3 0 0 15,4-3 0-15,-1 1 5 0,2-1-3 0,2-4-1 16,4-2 6-16,1-1 5 16,2-9 13-16,4-4 6 0,2-2-1 15,-1-1-7-15,-4-2-8 0,-1-2-4 16,-8-2-3-16,-2 0 3 0,-4 3 4 16,-6-1 5-16,-2 4-8 15,0 0-7-15,-5 6-5 0,-4 3 0 16,-5 8-8-16,-1 2-54 0,-1 13-51 15,-2 5-50-15,2-1-150 0,1 2-86 16</inkml:trace>
  <inkml:trace contextRef="#ctx0" brushRef="#br0" timeOffset="198375.9328">25576 13910 326 0,'0'0'0'16,"0"0"186"-16,0 0-59 0,0 0-10 16,0 0-25-16,0 0-14 0,0 0-12 15,0 0-15-15,0 0-9 0,27-42 0 16,-18 42-10-16,-1 1-7 0,-1 7-5 15,-1 0-5-15,-5 4-3 16,-1 1-4-16,0 1 2 0,-11 2 15 16,-3 2 6-16,-7-4-15 0,-1 4-6 15,0-2-2-15,4-1 3 0,10-4-1 16,8-2-7-16,10-1-1 0,16 1 4 16,11-5-2-16,21-2 0 15,13-2-6-15,22 0-38 0,12-2-85 16,3-1-276-16</inkml:trace>
  <inkml:trace contextRef="#ctx0" brushRef="#br0" timeOffset="201276.3184">28462 13157 459 0,'0'0'0'15,"0"0"157"-15,0 0-49 0,0 0-2 16,0 0-29-16,0 0-30 0,0 0-7 16,4-61-7-16,-4 55-16 15,0 0-3-15,0 0 16 0,0 0-3 16,0 0 9-16,0 1 2 0,2 1-11 15,1 1-4-15,1 1 5 0,-1 2 0 16,-2 0-10-16,0 3-11 0,3 7-7 16,2 4 0-16,-1 7 27 15,2 7-13-15,-2 1-2 0,-3 3-2 16,1-1-2-16,-3-4-2 0,0 3 0 16,0-4-2-16,-4-1 12 0,-2-1 12 15,-1-4-1-15,1-1 1 0,0-2-3 16,1-3-11-16,2-3-6 15,-1-3-5-15,2-2-1 0,1-3-1 16,0-2-2-16,1-1 2 0,0 0 6 16,0 0 6-16,0-1 5 0,0-9 31 15,4-4-1-15,5-9-44 0,4-3 0 16,8-6-1-16,6-1 1 16,7-1 4-16,6 0 2 0,6-1 2 15,0 3 10-15,1 2 14 0,-5 5-6 16,-4 6-9-16,-8 10-8 0,-8 4-3 15,-7 5-8-15,-4 5-4 0,-4 9-1 16,-1 11 4-16,-4 4 3 0,-2 7 1 16,0 2-2-16,-2-2-2 15,1 0 1-15,1-4-2 0,5-6 0 16,5-1 0-16,3-2 0 0,-1-7-3 16,1-1 1-16,-2-2 0 0,0-5-1 15,0 3-9-15,-4-4-21 0,5 5-37 16,-1-3-34-16,3 2-52 15,1 3-47-15,-4-3-101 0,-1 2-158 16</inkml:trace>
  <inkml:trace contextRef="#ctx0" brushRef="#br0" timeOffset="202383.329">25749 12789 1125 0,'0'0'0'0,"0"0"110"0,0 0-56 16,0 0-6-16,0 0-15 0,0 0-21 16,0 0-12-16,0 0 0 15,6-8-43-15,0 5-25 0,10 0 13 16,1 0-172-16,-1-4-260 0</inkml:trace>
  <inkml:trace contextRef="#ctx0" brushRef="#br0" timeOffset="202499.5888">25997 12793 990 0,'0'0'0'16,"0"0"50"-16,0 0-15 0,0 0-25 15,0 0-20-15,0 0-215 0,0 0-167 16</inkml:trace>
  <inkml:trace contextRef="#ctx0" brushRef="#br0" timeOffset="202634.0765">26461 12711 869 0,'0'0'0'0,"0"0"284"0,0 0-186 15,0 0-15-15,0 0-30 0,0 0-22 16,0 0-17-16,0 0 6 0,0 0 8 16,67 25-23-16,-46-25-10 15,0 0-108-15,-6 3 9 0,-2 2-49 16,-5 4-70-16,-2 2-158 0</inkml:trace>
  <inkml:trace contextRef="#ctx0" brushRef="#br0" timeOffset="204477.693">28270 14295 445 0,'0'0'0'16,"0"0"184"-16,0 0-86 15,0 0-16-15,0 0-33 0,-33-29-9 16,36 27-6-16,2 0 2 0,3 2 18 16,3 0-2-16,0 4-17 0,0 4-4 15,2 8 4-15,-2 6-9 0,0 11 6 16,-5 7-14-16,-3 11-5 16,-3 4-5-16,-2 7-3 0,-2 4 1 15,-1 1-3-15,-4 1-3 0,4-4 0 16,0-3 3-16,2-3-4 0,-1-5 2 15,4-6 1-15,0-3-2 0,0-9 0 16,5-2 0-16,2-8 1 0,0-3-1 16,3-3 0-16,-4-7 0 15,2-2 0-15,-1-4-29 0,0-5-15 16,-1-1-14-16,-3 0-23 0,0 0-53 16,-3 0-60-16,-4 0-110 0</inkml:trace>
  <inkml:trace contextRef="#ctx0" brushRef="#br0" timeOffset="205254.27">27782 16319 487 0,'0'0'0'0,"0"0"157"0,0 0-95 15,0 0-8-15,0 0-17 16,0 0-13-16,0 0 3 0,0 0 5 15,0 0 1-15,-22 65 11 0,25-62-7 16,2-3-4-16,-1 0-2 0,4 0 24 16,1-11 16-16,4-3-25 0,3-7-19 15,3-4-6-15,4-4 0 16,3-6-4-16,5-1-6 0,3-3 0 16,0-2-4-16,1 2-4 0,-2 0-1 15,-3 8-1-15,-4 3 0 0,-8 6 1 16,-6 1 0-16,-7 7 6 0,-3 3 12 15,1 7-2-15,-3 4-7 16,0 0 0-16,0 3-10 0,-4 10-2 16,-5 10-6-16,-5 9 7 0,-1 7 0 15,-3 3 0-15,-1 0-1 0,4-5 1 16,0-1 0-16,3-6 1 16,5-6-1-16,7-5 0 0,0-7-4 15,4-4 2-15,7-2 1 0,2-6 1 16,5-7 0-16,5-5 6 0,5-6-4 15,1-4 0-15,4-2-1 0,2-3 0 16,-3 3-1-16,-5 7 0 0,-5 5 15 16,-10 9 2-16,-5 5-15 15,-1 14-4-15,-5 7 4 0,-1 7 6 16,1 3-8-16,-1 3 0 0,2-3 0 16,1 1-73-16,3-5-25 0,5-5-67 15,4-5 16-15,1-4-35 0,-4-7-171 16</inkml:trace>
  <inkml:trace contextRef="#ctx0" brushRef="#br0" timeOffset="205613.2023">28508 16374 676 0,'0'0'0'0,"0"0"216"0,0 0-185 15,0 0-3-15,0 0 53 0,0 0-41 16,0 0-16-16,0 0-4 0,0 0-6 16,-14 144-1-16,11-122 0 15,1-4-2-15,-2-3 3 0,2-3 8 16,-1-1-7-16,2-6-2 0,1-2-3 16,0-3-8-16,0 0 0 0,0 0 8 15,0-8 8-15,3-7-14 16,4-1-5-16,4-3 0 0,3 0-1 15,3 3 4-15,1 4 44 0,1 8 1 16,-6 4-4-16,4 7-14 0,-4 9-15 16,-1 6-8-16,-7 6-2 0,-3-2-2 15,-2 1 1-15,0-3-1 0,2-4-1 16,3-1-2-16,4-3-71 16,-1-1-41-16,4-4-84 0,2-3-29 15,-1-7-159-15</inkml:trace>
  <inkml:trace contextRef="#ctx0" brushRef="#br0" timeOffset="206614.8615">29905 13706 332 0,'0'0'0'0,"0"0"189"16,0 0-56-16,0 0-46 0,0 0-7 16,0 0-4-16,0 0-28 0,0 0-17 15,-1-13-16-15,-9 15-5 0,0 1 1 16,-1 2 11-16,-1 0-2 0,-2 3-8 16,-5 3-2-16,-3 2-2 15,-3 3-4-15,-2 2 1 0,-5 6-1 16,-1 2 0-16,-4 5-2 0,-4 0-2 15,3 1 0-15,-4-2 0 0,3 0 1 16,2 1-1-16,4-3 1 0,6 0-2 16,6-3 2-16,3-3-1 15,5-3 0-15,6-3-2 0,0-1 2 16,6-4 0-16,1 1-5 0,0-6 4 16,2 1 1-16,1-3 0 0,4-3 3 15,1-1 2-15,2 0 3 0,5 0 28 16,5-5-1-16,3-4-9 15,4-6-1-15,4-4-4 0,-2-1 1 16,2-3-1-16,0-2-9 0,-5 3 0 16,-4-2-1-16,-4 2-6 0,-6 0 1 15,-5 8-2-15,-3 2 2 0,-4 5-2 16,0 4-7-16,-1 3-3 16,-6 1-41-16,1 8-87 0,-1 3-33 15,-3 2-95-15,3 0-177 0</inkml:trace>
  <inkml:trace contextRef="#ctx0" brushRef="#br0" timeOffset="208333.0676">29930 14158 252 0,'0'0'0'0,"0"0"114"15,0 0-58-15,0 0-38 0,0 0-3 16,0 0 0-16,0 0-10 0,0 0-1 15,0 0 11-15,-3-3 22 0,3 3 8 16,0 0-9-16,0 0-25 0,0 0-2 16,0-2 13-16,-1 2 15 15,0 0 3-15,0-1 9 0,1 1 12 16,-2 0-15-16,2 0-2 0,0 0-10 16,0-1-11-16,0 1-2 0,0 0 3 15,0 0-7-15,0 0-6 0,0 0 1 16,-1 0 1-16,0 0 4 0,-2 0 3 15,2 0-8-15,-2 0-10 16,2 0 3-16,-2 0 9 0,3 0 7 16,0 0 3-16,-1 1-3 0,1-1-2 15,0 1-3-15,0-1-3 0,0 0-4 16,0 0-1-16,0 0-1 0,0 0-3 16,0 0-3-16,0 0 1 15,0 0-2-15,0 0 0 0,0 0 0 16,0 0 3-16,0 0-1 0,0-2 6 15,0 0 11-15,0 2-7 0,0-2-10 16,0 2 0-16,0 0 4 0,0-1 1 16,0 1 1-16,0 0 0 15,0 0-2-15,-1 0-1 0,1 0-4 16,0 0 1-16,0 0 0 0,0 0-2 16,0 0 0-16,0 0 5 0,0 0-7 15,0 0 3-15,0 0-1 0,0 0 0 16,0 0-5-16,0 0 0 0,0 5-5 15,0 5 13-15,0 2 1 0,-1 4-2 16,-2-2 0-16,-2 1 1 16,1 0-2-16,2-2 3 0,-3-1-2 15,2-1-1-15,1-1 1 0,-2 0 0 16,-1-2-2-16,3 0 0 0,-1-2 3 16,0-2-4-16,2 1 1 15,-1-4 2-15,2 0-4 0,0-1 3 16,0 0 0-16,0 0 2 0,0 0 3 15,0-8 4-15,5-5-10 0,4-3 0 16,5-3 15-16,1 2-8 16,2-2 1-16,0 1-4 0,5 2 1 15,-4 2 8-15,1 3 9 0,-1 5 14 16,-3 3-5-16,-1 3-8 0,-3 6-8 16,-2 9-4-16,-3 5-8 0,-2 4 4 15,-4 6 1-15,0-2 5 0,0-1 5 16,0 0-9-16,0-5-6 15,1-3-2-15,9-1 1 0,-1-2-4 16,5-4-4-16,1-4-11 0,2-3-6 16,-3-4-23-16,1 0-24 0,-4 1-26 15,-3-2-44-15,1 0-45 0,-5-3-54 16,-3-5-283-16</inkml:trace>
  <inkml:trace contextRef="#ctx0" brushRef="#br0" timeOffset="217952.1942">18879 17411 337 0,'0'0'0'0,"0"0"26"15,0 0 15-15,0 0-13 16,0 0-10-16,0 0 0 0,0 0 2 16,0 0-2-16,-6 57 0 0,6-39 8 15,0 13 15-15,0 7-9 0,0 3-6 16,0 11 2-16,0-7-8 0,-1 2-8 16,-2 4 4-16,1-4 1 0,-3 4-2 15,0-4-6-15,-1-4-5 16,-1-5-2-16,3-5-1 0,0-6 1 15,3-5-3-15,0-6 2 0,1-5-1 16,0-6 0-16,0-2 1 0,-2-3-1 16,1-1 35-16,0-5 18 15,1-9-44-15,-2-2 11 0,1-4 3 16,0-1-9-16,-1-3-6 0,1-1-2 16,-1-7-4-16,2-4 0 0,0-2 1 15,0-4 1-15,2-2 1 0,3-5-4 16,3-4-1-16,2-3 0 15,2-6 0-15,4 10 1 0,0 0 6 16,2 6 13-16,-2 18 6 0,4-2 13 16,1 10 11-16,-4 4-15 0,2-2-10 15,-1 9 0-15,0 2-6 0,1 0-4 16,1 5 0-16,-2 3-5 16,-3 2 0-16,0 7 6 0,-3 5 1 15,-2 7-4-15,-6 0 2 0,-4 4 2 16,-6 0 2-16,-10 0 2 0,-7 6-8 15,-4 5-9-15,-2 5-4 0,-1 1 0 16,-1-6 2-16,3-8-2 0,2-4-10 16,3-5-30-16,4 0-49 15,8-5-41-15,4-4-59 0,1-7-200 16</inkml:trace>
  <inkml:trace contextRef="#ctx0" brushRef="#br0" timeOffset="218740.9673">19653 17274 433 0,'0'0'0'0,"0"0"101"15,0 0 12-15,0 0-36 0,0 0-23 16,0 0-20-16,0 0-18 16,0 0-7-16,0 0 6 0,-92 43 9 15,66-6 2-15,-1 5-2 0,2 13-6 16,5 17-6-16,-3 3 4 0,9 4 0 15,0-2 8-15,2-9 8 0,8-7 0 16,3-7-4-16,1-5-6 0,9-11-6 16,4-6-5-16,3-4-3 15,3-7-3-15,0-6-1 0,0-4-1 16,0 0-1-16,2-6-4 0,3 0-99 16,1-2 2-16,3-2-12 0,-1-1-100 15,-3-4-99-15</inkml:trace>
  <inkml:trace contextRef="#ctx0" brushRef="#br0" timeOffset="219855.8266">19985 18001 240 0,'0'0'0'0,"0"0"52"15,0 0-2-15,0 0-14 0,0 0-1 16,0 0 39-16,0 0 56 0,0 0-40 16,0 0-44-16,0 4 4 0,-1-11-12 15,0-1 11-15,-1 1-16 16,1-3-15-16,1-5 1 0,-3-4 1 15,-1-2 8-15,-3-2 16 0,0-4-4 16,-2 1-10-16,-2-6 0 0,2-4-12 16,-2-4-6-16,4-5-7 15,-4 1-2-15,3-6-3 0,-1 9 0 16,7 2 3-16,-1 10-3 0,3 9 0 16,0 3 0-16,3 4 12 0,4 1-1 15,-1 5 0-15,4 1 0 0,2 1-2 16,3 1-1-16,4 0 0 0,5-1 2 15,3 2 1-15,0 3-3 0,2 0-4 16,-4 2-1-16,-2 4-3 16,-6 0 0-16,-1-2 0 0,-6 0-1 15,-3 1-29-15,2 1-40 0,-3 2-45 16,-5-2-36-16,-1 1-55 16,-4-1-69-16</inkml:trace>
  <inkml:trace contextRef="#ctx0" brushRef="#br0" timeOffset="219989.6508">19993 17591 532 0,'0'0'0'0,"0"0"167"15,0 0-54-15,0 0-20 0,0 0-23 16,0 0-19-16,0 0-28 0,0 0-19 16,0 0-6-16,206 27-87 0,-179-28-184 15,-5-7-63-15</inkml:trace>
  <inkml:trace contextRef="#ctx0" brushRef="#br0" timeOffset="220145.3518">20380 17733 688 0,'0'0'0'0,"0"0"184"0,0 0-111 16,0 0-12-16,0 0-10 16,0 0 2-16,0 0-16 0,0 0-30 15,11 314-3-15,2-299-6 0,-1-4-21 16,3-5-47-16,-2-6-54 0,2 0-58 15,-1-11-101-15</inkml:trace>
  <inkml:trace contextRef="#ctx0" brushRef="#br0" timeOffset="220431.9453">20456 17030 788 0,'0'0'0'0,"0"0"91"0,0 0 1 16,0 0-4-16,0 0-31 0,0 0 17 16,0 0-11-16,0 0-26 15,0 0-21-15,162 581-4 0,-155-501 4 16,-7-13-2-16,0-6-4 0,-8-7-7 15,-2-8-2-15,0-5-2 0,-3-5-39 16,2-5-68-16,-1-7-127 0,-3-7-115 16</inkml:trace>
  <inkml:trace contextRef="#ctx0" brushRef="#br0" timeOffset="221457.6451">23705 17172 798 0,'0'0'0'0,"0"0"48"16,0 0-13-16,0 0-31 15,0 0-1-15,0 0 4 0,0 0 0 16,0 0 5-16,-44 153 15 0,47-107 14 15,4 1-9-15,-2 9 3 0,2 3 4 16,-2 0-9-16,-1-5-10 0,-2-5-13 16,-1-8-2-16,-1-5-2 15,0-6-2-15,0-8 0 0,0-4-1 16,0-6 0-16,0-6 4 0,0-4-3 16,-1-2 6-16,-5-6 7 0,0-8-7 15,-4-8-4-15,-2-7-3 0,5-8 0 16,-4-12 0-16,2-8-2 15,3-10 0-15,1 1 3 0,5 2-2 16,5 6 0-16,10 11 2 0,1 2 0 16,2 6-1-16,1 7 5 0,0 6 1 15,1 3 12-15,2 4 5 0,1 5 5 16,-1-1 4-16,1 9-6 16,-6 2-2-16,0 4-12 0,-1 0-5 15,-4 6-2-15,-2 7 4 0,-6 7 2 16,-4-1-4-16,0 4-2 0,-11 4-2 15,-5-4-1-15,-4 3 0 0,-2 0 0 16,3-9-2-16,2 2 0 16,5-6-13-16,7-6-24 0,-1-1-52 15,6-3-14-15,0-3-49 0,0 2-64 16,0-2-86-16</inkml:trace>
  <inkml:trace contextRef="#ctx0" brushRef="#br0" timeOffset="222260.1397">24267 17831 827 0,'0'0'0'16,"0"0"179"-16,0 0-68 0,0 0-46 16,0 0-23-16,0 0-16 15,0 0-5-15,0 0-7 0,0 0 0 16,15-335 3-16,-22 284-3 0,-3 8-10 15,-1 1-3-15,-1 2 0 0,2 6-1 16,4 3 0-16,1 11 0 0,5 6 0 16,0 3 0-16,7 6-6 15,4 4 2-15,5 1 0 0,5 4 0 16,7 6 2-16,3 2 1 0,2 1-4 16,1-1-9-16,-1 0-22 0,-2 2-42 15,-6-3-47-15,-4 3-17 0,-8-2-106 16,-9-5 8-16,-4-3-140 15</inkml:trace>
  <inkml:trace contextRef="#ctx0" brushRef="#br0" timeOffset="222431.0502">24288 17468 647 0,'0'0'0'0,"0"0"223"0,0 0-143 15,0 0-17-15,0 0 19 0,0 0-6 16,0 0-25-16,0 0-32 0,0 0-18 15,262 18-2-15,-240-6-200 0,-3-1 35 16,-7 0-30-16,-5-2 29 16,-1-4 10-16,-2-2-197 0</inkml:trace>
  <inkml:trace contextRef="#ctx0" brushRef="#br0" timeOffset="222667.2626">24671 17533 613 0,'0'0'0'15,"0"0"286"-15,0 0-144 0,0 0-11 0,0 0-26 16,0 0-51-16,0 0-24 16,0 0-24-16,0 0-4 0,179 129-2 15,-182-91 0-15,-13-1 2 0,-9 7-2 16,-9 1 0-16,-1-1-7 0,1 2 0 16,6-4 1-16,14-8 3 0,9-3-11 15,7-9-22-15,10-5-2 16,4-6 12-16,7-5 15 0,9-6-4 15,6-6-22-15,6-6-40 0,4-4-35 16,-2-3-177-16</inkml:trace>
  <inkml:trace contextRef="#ctx0" brushRef="#br0" timeOffset="223087.9509">24411 16927 597 0,'0'0'0'16,"0"0"137"-16,0 0-43 0,0 0-19 16,0 0-54-16,0 0-7 0,0 0 5 15,0 0 3-15,0 0 8 0,-260 338 34 16,229-258-11-16,9 2-20 0,16 2-19 15,6-7-9-15,14-6-2 16,8-9-2-16,3-9 0 0,3-7 2 16,2-5-6-16,2-10-60 15,1-10 21-15,3-3-49 0,7-5-13 0,2-5-112 16,1-6-194-16</inkml:trace>
  <inkml:trace contextRef="#ctx0" brushRef="#br0" timeOffset="223342.6188">24897 17026 947 0,'0'0'0'0,"0"0"0"16,0 0 73-16,0 0-14 15,0 0-31-15,0 0 2 0,0 0 9 16,0 0-8-16,129 488-19 0,-118-421-7 16,-2-9-2-16,-6-9-2 0,-1-3 1 15,-2-13-2-15,-1 6 0 0,-3-7-172 16,-2-3-122-16,-2-4-144 0</inkml:trace>
  <inkml:trace contextRef="#ctx0" brushRef="#br0" timeOffset="224133.5306">27780 17917 692 0,'0'0'0'0,"0"0"96"15,0 0-20-15,0 0 3 0,0 0-9 16,0 0-4-16,0 0-2 0,0 0-8 16,0 0-7-16,-41-244-9 0,30 200-13 15,1-6-15-15,-1-3-10 0,-2 0-2 16,1 5 0-16,3 3 0 15,0 3-13-15,5 2-3 0,4 7 3 16,1 10 10-16,8 7 5 0,5 5-3 16,6 1 1-16,8 5 0 0,11 3 7 15,7 2 0-15,10 0 1 0,2 3-7 16,-2 4 0-16,-4 2-2 0,-6 0-64 16,-7 1-91-16,-5-1-7 15,-5 0-37-15,-9 1 1 0,-13-3-43 16</inkml:trace>
  <inkml:trace contextRef="#ctx0" brushRef="#br0" timeOffset="224273.8798">27846 17495 676 0,'0'0'0'15,"0"0"191"-15,0 0-96 0,0 0-5 16,0 0-64-16,0 0-45 0,0 0-196 15,0 0-145-15</inkml:trace>
  <inkml:trace contextRef="#ctx0" brushRef="#br0" timeOffset="224834.1149">28556 17633 556 0,'0'0'0'16,"0"0"15"-16,0 0 57 0,0 0-13 16,0 0-33-16,0 0-10 0,0 0-2 15,0 0-7-15,0 0-5 0,6-21 8 16,-3 11 0-16,-2 1 2 0,1 3 16 15,-1-2 5-15,-1 2 0 16,1 3 11-16,-1 0-3 0,1 3-2 16,-1 0-15-16,1 1-17 0,0 3-8 15,1 1-5-15,-1-3 3 0,0 2 6 16,2 0 1-16,-3 0-4 0,0-2 0 16,0-2 3-16,0 0 2 15,0 0 1-15,0 0 28 0,2-1 17 16,-2 1-9-16,0 0-1 0,0 0-16 15,0 0-12-15,0 0-7 0,0 0-5 16,0 0-1-16,0 0 0 0,0 0 0 16,0 0-1-16,0 0-6 15,0 0-13-15,0 0 4 0,0 0 9 16,0 0 9-16,0 0 0 0,0-3 2 16,0-1-7-16,1-6 4 0,1 3-1 15,-2 2 0-15,1 0 0 0,-1 1 0 16,0 1 0-16,0-11 0 0,0 10-15 15,0-2-20-15,0-1-13 16,0 1-2-16,0-2 29 0,0 6 12 16,0 2-11-16,-1 2-23 0,-3 4-7 15,-2 5-66-15,-3-3-39 0,-3-2-164 16</inkml:trace>
  <inkml:trace contextRef="#ctx0" brushRef="#br0" timeOffset="225542.3001">27890 17286 443 0,'0'0'0'15,"0"0"45"-15,0 0 12 0,0 0-10 16,0 0-20-16,0 0-6 0,0 0 13 16,0 0 36-16,0 0 24 15,-88-41-8-15,82 33 12 0,3 0 24 16,3-1-49-16,1 0-17 0,10 6-4 16,5-4-17-16,7-2-10 0,5 1 7 15,7-4-9-15,3 4-1 0,-2 2 4 16,1 0-7-16,-6 4-2 15,0 2-1-15,-4 0-4 0,-4 2 7 16,0 2 8-16,-3 7-6 0,-2-4-8 16,-3 5-6-16,-4 3-2 0,-1-5 0 15,-3 0 3-15,-1-2 1 0,-4 1 1 16,1 1-4-16,-3 1 0 0,0 3-2 16,0-6-1-16,-4 4 0 15,-6 3 0-15,-4-1 1 0,-9 4-1 16,1-4-1-16,-5-1 0 0,-2 6-1 15,-1-5 0-15,3 3-1 0,1-3 0 16,7 2 3-16,0-5-3 0,4-1 0 16,4 1 0-16,3-7-2 15,2 0 4-15,5-4-1 0,-3 0 0 16,-3 0 5-16,1-8-4 0,-2 3-3 16,-2 0 2-16,0-2-2 0,0 1-27 15,1-3 7-15,-2-4-7 0,5 5-21 16,1-1-21-16,4 3-26 15,1 1-29-15,3 1-5 0,7 4-39 16,6 0-38-16,5 4-51 0,3-1-151 16</inkml:trace>
  <inkml:trace contextRef="#ctx0" brushRef="#br0" timeOffset="226222.2857">28772 17934 534 0,'0'0'0'0,"0"0"135"0,0 0-76 16,0 0 12-16,0 0 35 0,0 0-23 15,0 0-66-15,0 0 19 16,-11-60 41-16,10 31-5 0,-4-7-15 16,0-6-11-16,-2-5-13 0,2-7 4 15,-4-11-3-15,0 0-15 0,-2 0-15 16,0 8 0-16,5 16 0 16,1 3 8-16,5 12 13 0,6 3-2 15,5 1-2-15,8 6-2 0,8-1 7 16,2 3 4-16,10 1 1 0,0 7-12 15,2 0-11-15,3 5-5 0,-3 1-2 16,-3 4-1-16,-3 5 0 16,-4 5-22-16,-11-2-23 0,-3 0-35 15,-8 2 9-15,-7 0 3 0,-2 3-36 16,-6 1-47-16,-10 1-4 0,-2-1-96 16,-6-1-39-16</inkml:trace>
  <inkml:trace contextRef="#ctx0" brushRef="#br0" timeOffset="226355.5306">28876 17485 147 0,'0'0'0'0,"0"0"302"16,0 0-177-16,0 0 18 0,0 0-12 16,0 0-18-16,0 0-35 0,0 0 0 15,0 0-14-15,126 26-58 0,-101-26-12 16,-5 1-167-16,-2 10-67 0,-5-1-30 16,-6-1-46-16</inkml:trace>
  <inkml:trace contextRef="#ctx0" brushRef="#br0" timeOffset="226652.8957">29225 17604 507 0,'0'0'0'0,"0"0"192"16,0 0-118-16,0 0-20 0,0 0 5 15,0 0 15-15,0 0 5 0,0 0 5 16,0 0-32-16,30 206-22 0,-41-177-10 16,3 0-12-16,1-5-4 0,2-3 1 15,1-3 1-15,1-7-1 0,3-4-1 16,0-7-2-16,0 0-3 0,4-2 2 15,3-10 14-15,4-7-7 16,5-5-1-16,6-3 5 0,6 1 2 16,-2 4 19-16,4 2 21 15,-5 9 5-15,-4 6-25 0,-5 10-25 0,-5 15-9 16,-7 7 0-16,-3 2 3 16,-1-1-2-16,0 0 1 0,0-3-4 15,-1-2-37-15,1-2-49 0,2-10-10 16,-1-3-21-16,1-3-38 0,-2-5-13 15,-1 0-82-15,-5-5-202 0</inkml:trace>
  <inkml:trace contextRef="#ctx0" brushRef="#br0" timeOffset="227017.0244">28678 17044 776 0,'0'0'0'15,"0"0"114"-15,0 0-44 0,0 0-48 16,0 0-12-16,0 0 11 0,0 0 10 15,0 0-3-15,0 0 12 0,-205 208-19 16,190-138-1-16,7 13 18 0,5 1-8 16,5 6-8-16,10-2-6 15,8-13-3-15,7-11-6 0,4-11-2 16,4-11-2-16,1-7-1 0,2-4-2 16,1-5 0-16,6-5-67 0,2-4-34 15,8-9-28-15,1-3-33 16,3-5-166-16</inkml:trace>
  <inkml:trace contextRef="#ctx0" brushRef="#br0" timeOffset="227242.6693">29792 17183 990 0,'0'0'0'0,"0"0"50"16,0 0 5-16,0 0-3 0,0 0-17 16,0 0-14-16,0 0-1 15,0 0-3-15,0 0-10 0,9 656-4 16,-27-605-1-16,-3-2-4 0,-7-9-120 16,-8-2 15-16,-10-6-35 0,-14-8-220 15</inkml:trace>
  <inkml:trace contextRef="#ctx0" brushRef="#br0" timeOffset="227700.8635">25942 17479 1162 0,'0'0'0'16,"0"0"114"-16,0 0-63 0,0 0-46 16,0 0-10-16,0 0-180 15,0 0 5-15,0 0-115 0</inkml:trace>
  <inkml:trace contextRef="#ctx0" brushRef="#br0" timeOffset="227816.4371">26256 17559 905 0,'0'0'0'0,"0"0"40"0,0 0-25 16,0 0-30-16,0 0-212 0,0 0-307 15</inkml:trace>
  <inkml:trace contextRef="#ctx0" brushRef="#br0" timeOffset="227905.1298">26760 17563 1076 0,'0'0'0'15,"0"0"10"-15,0 0-10 0,0 0 0 16</inkml:trace>
  <inkml:trace contextRef="#ctx0" brushRef="#br0" timeOffset="248252.517">5010 16446 464 0,'0'0'0'16,"0"0"0"-16,0 0 0 0,0 0 0 16,0 0 33-16,0 0-8 0,0 0 4 15,0 0 7-15,35-20-11 0,-27 18-2 16,2-1 1-16,4 0 6 0,2-3-1 16,7 2 9-16,7 0 5 15,3-2 5-15,4 0 1 0,5-1-15 16,1-1-9-16,3 2-2 0,3 1-7 15,7 0-4-15,2-1-4 0,9-2-5 16,6-2-1-16,7-1 0 16,5 0-2-16,5-2 0 0,6 0 2 15,1-2-2-15,2 1 0 0,-1-2 1 16,-4 2-1-16,-4 1 1 0,-7 2-1 16,-7 4-26-16,-11 0 8 0,-10 2-41 15,-6 1-44-15,-10 2-48 0,-7-4-116 16</inkml:trace>
  <inkml:trace contextRef="#ctx0" brushRef="#br0" timeOffset="248904.1847">8568 16268 428 0,'0'0'0'0,"0"0"0"0,0 0 78 15,0 0-37-15,0 0 8 16,0 0-10-16,0 0-11 0,0 0 1 16,0 0-7-16,261-30 0 0,-212 30-6 15,10 0-8-15,7 0-2 0,7 0 3 16,4 0 7-16,4 0-2 15,4-1-3-15,4-2 4 0,8-1 2 16,2 1 3-16,10 1 13 0,12 1-3 16,9 1-16-16,9 0-8 0,2 0-4 15,5 0 0-15,2 2-2 0,0 1 0 16,1-2 2-16,2 2-1 0,-1-1 0 16,-4 1-1-16,-6 0 0 15,-4 1 0-15,-5 2-75 0,-5-1-71 16,-3 0-110-16</inkml:trace>
  <inkml:trace contextRef="#ctx0" brushRef="#br0" timeOffset="287212.591">5787 15504 480 0,'0'0'0'0,"0"0"35"0,0 0 43 16,0 0-36-16,0 0-32 0,0 0-8 15,0 0 0-15,0 0 0 0,-27-36 3 16,23 30 11-16,4 3 18 0,-1 2 32 15,-3-2-8-15,4 2-3 0,-3 1 0 16,1 0-10-16,-3 0-15 16,-1 4-14-16,-1 0-8 0,4 3-3 15,0 1-2-15,1-3 0 0,-1-2-1 16,2-3-1-16,1 0 2 0,0 0 5 16,1 0 17-16,4 0 5 0,-2-4 0 15,0-3-6-15,4-2-8 16,-3 0 2-16,3-1 2 0,-2 1-3 15,-1-2-2-15,-1 3 0 0,-1 2-2 16,-2 4-3-16,0 0 0 0,0 2-6 16,0 0-3-16,0 4-2 0,0 8-62 15,0 3-29-15,0 2-82 16,3 1-123-16,1-4-76 0</inkml:trace>
  <inkml:trace contextRef="#ctx0" brushRef="#br0" timeOffset="288132.1217">5981 15737 363 0,'0'0'0'15,"0"0"94"-15,0 0-12 0,0 0-17 16,0 0 3-16,0 0 1 0,0 0-21 16,0 0 0-16,0 0 7 15,-19-16-18-15,19 16-18 0,0 3-9 16,0 8-5-16,-1 2 22 0,-2 7 12 16,-2 1-5-16,3 6-2 0,-3 1-1 15,-1 4-9-15,2-2-4 0,-3-3 4 16,1-2-3-16,0-6-7 0,2-5-4 15,0-1-4-15,3-6-2 16,1 0 2-16,0-1 0 0,0-1 1 16,0-3 0-16,0-2-1 0,0 0 7 15,0 0 12-15,0-1 9 0,0 0 8 16,0-5-19-16,0 0-10 0,0-3 0 16,5-1 2-16,-1-4-6 15,4-3-2-15,2-2-2 0,2-4 0 16,2 2 0-16,-1-3 0 0,6 3-1 15,-3 3 0-15,3 1 0 0,-3 5 11 16,0 2 5-16,-4 3 7 0,0 3-7 16,-2 4-5-16,1 0-2 15,1 5 1-15,-1 5-2 0,-1 3-2 16,1 4 5-16,-4 2-2 0,3 2 9 16,-2-2 2-16,-2 0-3 0,2-2 3 15,-1 2-5-15,-2-7-6 0,4 1-5 16,-2-3 3-16,-1-3-5 0,-3 3-5 15,4-2 2-15,-4 0 1 16,2 0-2-16,-1-3 0 0,-1 1 4 16,1-3-5-16,-1 2 2 0,-2-2 1 15,1-2-1-15,0 2 0 0,2-3-2 16,-1 2-45-16,-1-1-18 0,0-1-22 16,0 0-38-16,1 0-3 15,-1-3-80-15,0-4-251 0</inkml:trace>
  <inkml:trace contextRef="#ctx0" brushRef="#br0" timeOffset="294006.4562">2771 17206 693 0,'0'0'0'0,"0"0"-5"16,0 0 30-16,0 0-14 0,0 0-6 15,0 0 10-15,0 0 13 0,0 0 6 16,-22 114 11-16,22-78-1 0,0-2 0 16,1 5-11-16,3-2-7 15,1 5-5-15,-2 6-3 0,0 2-2 16,-3 3-3-16,0-3-7 0,0-3-3 15,-2-3 0-15,-2 1-3 0,-1-4 0 16,3-5 4-16,-1 0-2 0,2-7 1 16,-1 1 0-16,2-3-3 15,0-4 0-15,0-6 3 0,0-3-3 16,2-7-3-16,0-1-24 0,0 0-29 16,-1-3-17-16,-1-2-79 0,0-1-136 15,0 0-54-15</inkml:trace>
  <inkml:trace contextRef="#ctx0" brushRef="#br0" timeOffset="294338.7533">3062 17102 682 0,'0'0'0'16,"0"0"62"-16,0 0 38 0,0 0 1 16,0 0-24-16,0 0-47 15,0 0-29-15,0 0-1 0,0 0 0 16,-2 92 15-16,0-40-2 0,2 2-4 16,0 0 3-16,4 0 9 0,0 0 1 15,-3 10-4-15,3 3-10 0,-3 2-8 16,1-2 0-16,-1-12 4 15,0-6-4-15,0-3 0 0,1-12 3 16,2-3-4-16,1-5-68 0,0-9 12 16,2-5-18-16,-2-5 12 0,-1-4-21 15,1-3-61-15,-4-10-33 0,-1-6-81 16</inkml:trace>
  <inkml:trace contextRef="#ctx0" brushRef="#br0" timeOffset="294807.0584">2827 17556 659 0,'0'0'0'16,"0"0"144"-16,0 0-13 0,0 0-22 16,0 0-37-16,0 0-20 0,0 0-19 15,0 0-26-15,0 0-4 0,349-47-3 16,-312 47 0-16,-3 0-48 0,-3 3 16 15,-1-3 19-15,-1 0 9 16,-5 0 1-16,1-4 1 0,-6 0 2 16,-5 4 0-16,-3-5 2 0,-5 5-3 15,-4 0 0-15,-2 0 2 0,0 5 30 16,-6-3-1-16,0 4-20 16,-5 5-5-16,1-7-4 0,-3 8-1 15,1 8 0-15,-5 0 0 0,0 10 1 16,-2-2-2-16,0-1 0 0,1 6 2 15,1-7-1-15,5-1 0 0,7-5-2 16,4-4 2-16,1-2-6 16,4-6 5-16,4-5 2 0,3-3-1 15,3-3 0-15,0-1 9 0,5-5-5 16,3-3 5-16,0-2 9 0,2 2-2 16,1 0 5-16,-2 5 10 0,-1 2 0 15,1 3-12-15,-4 2-5 0,-4 4-8 16,-1 3-4-16,-3-1 0 0,-2-4-1 15,-1 4 1-15,-2-5-1 16,0 0-2-16,3-1-59 0,3 0-55 16,-2-7-134-16,-1 0-178 0</inkml:trace>
  <inkml:trace contextRef="#ctx0" brushRef="#br0" timeOffset="295153.6345">3891 17449 846 0,'0'0'0'0,"0"0"152"16,0 0-34-16,0 0-27 0,0 0-35 15,0 0-38-15,0 0-3 16,0 0-6-16,58 262-6 0,-58-225-1 16,0-8-1-16,-2-5 1 0,2-5 0 15,-2-1-1-15,1-7 4 0,1-1-4 16,-2-7-2-16,2-3 2 0,0-3 10 16,5-13-11-16,3-3 0 15,6-6-12-15,1-2 4 0,8 3 9 16,6-1-1-16,0 4 0 0,3 2-78 15,1 4-84-15,-2 6-168 0,-4 5-170 16</inkml:trace>
  <inkml:trace contextRef="#ctx0" brushRef="#br0" timeOffset="295636.6529">4615 17484 776 0,'0'0'0'0,"0"0"63"16,0 0-30-16,0 0-28 0,0 0-2 15,0 0-2-15,0 0 11 0,0 0 11 16,0 0 24-16,-58 267 24 0,60-248-18 15,3-8-17-15,3-6-8 0,0-5 2 16,1-2 20-16,3-14 7 0,2-4-29 16,5-12-12-16,4-8-3 15,2-13-7-15,1-11-4 0,5-2-2 16,3-5 0-16,-1 3 4 0,-2-2-5 16,-4-3 2-16,-4 4-2 0,-3-1 0 15,-3 6 0-15,-3 10 2 0,-5 11 0 16,-3 11 2-16,-6 8 6 0,0 11 23 15,-6 5 1-15,-1 8-19 16,-3 2-12-16,-2 17-4 16,-5 12-7-16,1 16 9 0,-2 13 0 0,6 8 2 15,1 1-2-15,7-2 0 0,4-3 4 16,1-2-6-16,8-6 4 0,2-4-4 16,1 0-95-16,2-4-21 15,1 0-74-15,5-4-84 0,2-16-78 16</inkml:trace>
  <inkml:trace contextRef="#ctx0" brushRef="#br0" timeOffset="296688.5143">4793 17417 576 0,'0'0'0'16,"0"0"166"-16,0 0-51 0,0 0-56 16,0 0-20-16,0 0-15 15,0 0-1-15,0 0-12 0,-55-22-3 16,43 29 0-16,0 2-3 0,1 6-1 16,-4 6 3-16,1 5-4 0,2 7 0 15,0 6 2-15,1 7 0 0,1-6-1 16,1 1 9-16,3-7 4 15,3-3-2-15,1 0-4 0,2-8 1 16,8-5-1-16,4-7-1 0,4-4 0 16,-2-7 19-16,6-4 8 0,-1-11 1 15,7-10-1-15,-1-9-5 0,2-6-2 16,3-11 4-16,-3-9 9 0,3 1-4 16,-7 3-3-16,-6 9-10 15,-7 17-14-15,-7 5-8 0,-6 12 4 16,-9 9 2-16,-5 4-11 0,-7 9-2 15,-8 7-7-15,-6 9-44 0,-2 6-15 16,-1 9-22-16,4 12-68 16,4 6-54-16,8-5-107 0</inkml:trace>
  <inkml:trace contextRef="#ctx0" brushRef="#br0" timeOffset="297271.6603">6956 17381 474 0,'0'0'0'15,"0"0"118"-15,0 0-50 0,0 0 22 16,0 0-39-16,0 0-14 0,0 0-9 15,0 0 10-15,0 0 10 0,-105-43-5 16,86 53-25-16,-2 2-8 16,-3 8 0-16,0 4 1 0,-1 1-3 15,4 4-2-15,0 5 1 0,5 5 5 16,1 4-7-16,7 3-1 0,3-7 0 16,5-7-3-16,2-9 1 15,8-4-1-15,5-9 0 0,0-5 5 16,5-5 3-16,3-18 24 0,3-6 3 15,0-5-15-15,3-5-5 0,-2 1-6 16,0-2-1-16,-4 2 10 0,-6 12-4 16,-3 12-7-16,-6 14-8 15,-2 21 0-15,-2 8 30 0,0 6-23 16,0-1-5-16,-1-7 1 0,4-6-2 16,3-4-2-16,4-9-46 0,3-7-17 15,5-6-7-15,0-3-37 0,0-7-92 16,-4-3-108-16</inkml:trace>
  <inkml:trace contextRef="#ctx0" brushRef="#br0" timeOffset="297744.5138">7578 17267 520 0,'0'0'0'0,"0"0"216"0,0 0-124 0,0 0-27 16,0 0-28-16,0 0-14 16,0 0-8-16,0 0 5 0,-130-37 1 15,102 44-1-15,4 1-4 0,3 3-4 16,7 1-9-16,6-1-1 0,6 0-1 16,2 1 3-16,7 9 1 0,7-2-2 15,7 1-2-15,5-1 1 16,3-5 1-16,1 2 20 0,-2-1 15 15,-3-5-8-15,-7 1-11 0,-5-4-9 16,-7-2 3-16,-4 4 26 16,-2-3 13-16,-3 3-5 0,-9-5-1 15,-4 7-20-15,-3 0-18 0,-6 1-9 16,-4-2 2-16,-4 2 3 0,-3 0-5 16,0 3-69-16,2-4-59 0,4-5-110 15,5 0-25-15,4-6-77 0</inkml:trace>
  <inkml:trace contextRef="#ctx0" brushRef="#br0" timeOffset="298132.3353">8163 17245 433 0,'0'0'0'0,"0"0"20"15,0 0 23-15,0 0 21 0,0 0-32 16,0 0 0-16,0 0 25 16,0 0-2-16,0 0 7 0,-125-16 12 15,112 24-29-15,0 1-7 0,3 4-2 16,-2 2-21-16,7 3-7 0,5 3 6 16,2 2 15-16,13 0 0 0,-1-2-1 15,8-2-3-15,2 2-9 0,-1-4-4 16,0 0-2-16,-4-3-6 15,-4-3-3-15,-2-1 1 0,-7 2 0 16,-4-2 1-16,-2-4 26 0,-3 0 35 16,-9-6-11-16,-9 6-42 0,-7 2-7 15,-8 0-3-15,-6 1 3 0,0-8-4 16,-3-1 0-16,1 0-51 0,9 1-22 16,1 9-64-16,6 0 29 15,6-2-22-15,7-3-86 0,7-1-10 16,7 1-174-16</inkml:trace>
  <inkml:trace contextRef="#ctx0" brushRef="#br0" timeOffset="299153.4718">8477 17360 283 0,'0'0'0'0,"0"0"188"16,0 0-38-16,0 0-58 0,0 0-9 16,0 0-17-16,0 0-36 0,0 0-17 15,-31-20-5-15,27 32-5 0,0-4 2 16,1 3 4-16,1 5-5 0,0-5-1 16,-1 9-1-16,1-1 0 15,0 4 4-15,0 3 8 0,1-8 1 16,1 1 5-16,0-3-4 0,1-7 0 15,8-1-7-15,-1-8 0 0,4-8 3 16,3-9 18-16,-1-2-4 0,5 0-15 16,-2 3-7-16,2-2 0 15,2-3-1-15,-2 2-3 0,-2 6 0 16,-7 5 1-16,-5 5 0 0,0 3-2 16,-5 10-9-16,1-1 18 0,-1 6 20 15,0 5-17-15,1-3-9 0,-1 9 0 16,1 3 0-16,2-7-3 0,3-5 1 15,1-10 0-15,4-7 3 16,3-4-2-16,5-8 5 0,1-10-4 16,2-5-2-16,0-2 0 0,-1 0 5 15,-4 9-6-15,-2 1 2 0,-5 6 2 16,-4 0-3-16,0 7 0 16,-4 4 1-16,0 2-6 0,-1 6-1 15,-1 3 6-15,0 3 0 0,0-1 0 16,0 3 1-16,0-1-1 0,0-1 0 15,3 0 0-15,3 1 0 0,1 7 0 16,1 4 1-16,-1 2 1 0,0 0 3 16,-2-2-5-16,-4-2 0 15,0-4 11-15,-1 0 0 0,0-7-4 16,0 1-2-16,0-6-1 0,0-5-4 16,0 3 0-16,0-4 5 0,0 2-2 15,-1-2 5-15,-2 0-5 0,0 0-2 16,-1-2 0-16,1 2-2 0,2 0-2 15,-4 0 5-15,3 2-4 16,-2 2-1-16,0-1 4 0,2-3-2 16,1 0 2-16,1-6 2 0,0-5-5 15,3-1-8-15,4-5 7 0,2-2 3 16,3-1 0-16,-1 4 0 0,0 3 1 16,2 6-1-16,-1-4 30 15,1 4 3-15,2 7-2 0,-1-1-17 16,-1 5-8-16,-1 8 0 0,-1 1-4 15,-3 8 0-15,-4-5 1 0,-1 1-1 16,-3 2-2-16,0-1 0 0,0-1 0 16,-3-8 5-16,3 1-6 15,-1-7 2-15,1-2-1 0,0 2 0 16,0-7 0-16,4-5 8 0,4-7-8 16,1-6 0-16,2-1 2 0,5-5-2 15,2-1 0-15,4-3-1 0,-5 1 1 16,1 6 4-16,-1 3 8 15,-2 12 13-15,1 0-6 0,-5 5-9 0,-3 4-6 16,-2 1-2-16,-3 8-3 16,1 1 1-16,-2 7 0 0,-2 3 6 15,0 5-6-15,0 2 0 0,0-3 5 16,0-3-6-16,2-9 1 0,5 0 0 16,-1-5 0-16,2 0-24 15,2-4-10-15,-4 0-27 0,2-2-48 16,2 0-42-16,-3 0-40 0,-2-4-90 15,-1-1-195-15</inkml:trace>
  <inkml:trace contextRef="#ctx0" brushRef="#br0" timeOffset="299553.0722">9539 17371 857 0,'0'0'0'0,"0"0"8"16,0 0 3-16,0 0 99 0,0 0-71 15,0 0 11-15,0 0 10 16,0 0 14-16,0 0-18 0,-51 322-18 16,46-267-11-16,-1-3-16 0,2-3-8 15,-4 1-5-15,0-4 4 0,1-1 0 16,-2-4-2-16,-2-4 0 0,2-3 2 16,-4-9-2-16,1-3 0 15,0-5 2-15,-1-4-2 0,2-6-25 16,1-6-5-16,3-5-3 0,4-11-21 15,3-11-6-15,0-8 17 0,8-12 38 16,2-7 3-16,3-11 1 0,8-8 1 16,4-3 0-16,6-2 0 15,5 4 12-15,2-1 20 0,4 17 6 16,-2 5 4-16,0 11-5 0,0 16 11 16,-4 5-21-16,-10 11-18 0,-4 6-6 15,-13 7-2-15,-6 12-2 0,-3 3-2 16,-15 9 4-16,-6 11 4 15,-8 9-5-15,-1 4 0 0,-3-1 0 16,1-8-85-16,4-12 4 0,5-8-36 16,6-7-86-16,3-8-113 0</inkml:trace>
  <inkml:trace contextRef="#ctx0" brushRef="#br0" timeOffset="300204.1276">10189 16924 671 0,'0'0'0'0,"0"0"167"15,0 0-78-15,0 0-49 0,0 0-13 16,0 0 27-16,0 0-8 16,0 0 2-16,15 132-10 0,-13-80-9 15,0-1 7-15,0 5-6 0,-2-4 3 16,0-4-4-16,0-4-4 16,0-5-2-16,0-10 8 0,0-4-10 15,2 2-10-15,4-7-7 0,-3 1 0 16,5-8-2-16,-6-2-3 0,0-3 2 15,0-5-2-15,-2-2-100 0,-2-1 28 16,-4-2-40-16,-3-9-57 0,-2-9 11 16,0-7 17-16,0-3-22 15,-4-2 6-15,2 10-38 0,2-3 84 16,5 2 181-16,4 11 84 0,2-2-3 16,1 3-58-16,6 6-22 0,2 0 0 15,3 5-30-15,4 0-5 0,-1 1 25 16,6 3 6-16,5 0 15 0,6-1-16 15,2 3-24-15,3-6-4 0,2 1 10 16,-3 4-20-16,0-4-13 16,-6-1-9-16,-7 0-2 0,-5 0-1 15,-4 0-2-15,-6 1 0 0,-2 1 5 16,-3-1-4-16,0 2 12 0,-3 9 0 16,0-3 15-16,0 8-4 15,-5 2-11-15,-3 0 0 0,-2 8 3 16,3 0-8-16,0-7 0 0,-1 1-6 15,5-8 1-15,3-7-3 0,0 2 0 16,3-8 4-16,5-10-6 16,0-6-32-16,1-6-29 0,3-1-60 15,2 1-20-15,-1-1-19 0,1-6-84 16,1 0-14-16</inkml:trace>
  <inkml:trace contextRef="#ctx0" brushRef="#br0" timeOffset="300266.0117">10652 17256 314 0,'0'0'0'15</inkml:trace>
  <inkml:trace contextRef="#ctx0" brushRef="#br0" timeOffset="300794.0504">10848 17327 519 0,'0'0'0'0,"0"0"216"16,0 0-86-16,0 0-36 0,0 0-77 15,0 0-16-15,0 0 0 0,0 0 0 16,0 0-1-16,-64 54 0 0,56-36 0 16,4-2 0-16,3 3 0 15,1-3-1-15,5-3 1 0,6-3 8 16,2 0 13-16,3-9 12 0,0-1 4 16,-3-4 3-16,5-9 5 0,-4-2 9 15,-1 5-13-15,2-10-11 0,-6 2-16 16,3-2-7-16,-1-4-3 15,-4 1-4-15,-4 1 0 0,-3-1 3 16,0 7-3-16,-5 4 0 0,-3 4-10 16,4 6-5-16,-3 2-5 0,0 1 1 15,2 3 12-15,0 4 7 0,4-2 0 16,1 2-7-16,3 1 5 16,2 1 1-16,5-2-1 0,2 2 4 15,2 1-1-15,1-2 0 0,-2 5 6 16,-1-1-1-16,-7 2-3 0,0-2 0 15,-5 3-1-15,0-2-2 0,-3-2 0 16,-1-3 7-16,2-2-8 0,2-7 2 16,0-1 6-16,7-7-5 15,7-5-1-15,5-2-2 0,4 1-8 16,5 1 8-16,2 5 0 0,-2-1 2 16,-4 9 27-16,-6 3 10 0,-6 7-14 15,-3 9-17-15,-5 1-4 0,-4 1-3 16,0 1 0-16,0-2-51 15,-5 1-48-15,-2 2-46 0,0-2 16 16,0-3-60-16,-2-7-37 0,-7-5-87 16</inkml:trace>
  <inkml:trace contextRef="#ctx0" brushRef="#br0" timeOffset="304037.517">4953 17990 514 0,'0'0'0'16,"0"0"69"-16,0 0 54 0,0 0-49 15,0 0-24-15,0 0-15 0,0 0-15 16,0 0-8-16,197-23 0 0,-157 18 3 16,-1 4 1-16,5-4-2 15,6-2-5-15,-4 1-3 0,1 0-1 16,0 3 1-16,0 2 1 0,1-5 12 16,5 4 12-16,-4-1-8 0,-4 1-7 15,1 2-7-15,-3 4 2 0,-2 1 17 16,3 1-8-16,-3 2-13 0,2-2-4 15,-1-1-1-15,1-4-2 0,3-1 0 16,2-1 5-16,0-2-4 16,4-5-1-16,-4 3 0 0,2 1 7 15,-1 1-2-15,0 3 9 0,0 0 3 16,-1 0 5-16,-1 0-8 0,-2 4 0 16,0-2-9-16,-4 2-1 15,4-3-2-15,-2-1-3 0,5 0 2 16,3 0 0-16,0-4-1 0,2 1 3 15,3-1-2-15,0-1-2 0,2-2 2 16,-1 1 0-16,2-1-2 0,1 1 2 16,-1-2-1-16,-2 2 0 0,1 0 0 15,-2-1 8-15,1 5 6 16,0-4 0-16,2 2-5 0,5-2-8 16,-1-1 0-16,3 4 1 0,1-3-2 15,0 1 0-15,1 0 0 0,1 0-1 16,-4 1-2-16,1 1-1 0,0-2-1 15,-2 2 7-15,-1 0-3 0,-1 3 0 16,0 0 2-16,2-1 0 16,4 1-2-16,0-1 2 0,2-1-1 15,2 0 0-15,-2-3 0 0,0 2 0 16,-1-2 0-16,-1 1-1 0,3 0 1 16,1 0 0-16,-1-4 2 15,4 5-2-15,-1-3 0 0,2 2 0 16,0 1 0-16,-1 0 0 0,0 0 0 15,0 3-1-15,1-3 1 0,-1 3 0 16,2-3 0-16,1 1 0 16,0 2 0-16,-1 0 0 0,4 5 1 15,-4-4 1-15,0 1-2 0,2 1 0 16,-3-3-1-16,0 0 1 0,-2 0 0 16,-4 0 0-16,3 0 0 0,-11 3 0 15,0 1 0-15,-7 0 1 0,-5 4-7 16,-5-3-47-16,-11 4-32 15,-10 1-52-15,-11-1 0 0,-11 0-90 16,-12 2-124-16</inkml:trace>
  <inkml:trace contextRef="#ctx0" brushRef="#br0" timeOffset="304937.0525">5070 18051 399 0,'0'0'0'15,"0"0"70"-15,0 0 21 0,0 0-34 16,0 0-26-16,0 0 7 0,0 0-15 15,0 0-11-15,0 0-3 16,-283 22 2-16,258-22 1 0,-3-3 8 0,-1 0-5 16,-2 0 14-16,2 0 39 15,-4-2-54-15,-1 4-9 0,-5-6 3 16,-1 4 10-16,-2 1-14 0,-4-2-2 16,1 4 0-16,-2 0-1 0,0 0 0 15,-1 5-1-15,1-2 0 0,0 0 0 16,0 2 0-16,-1-5 3 0,-4 5-4 15,0 1 2-15,-5-3 16 16,1 5 4-16,-2-1 8 0,-1 0-6 16,3 1-7-16,-2 1-6 0,-1 3-4 15,1-5-4-15,-2 3 1 0,2-2-2 16,6-4 1-16,-4 3-1 0,3-2 1 16,4-2-1-16,4 2 1 15,4-5-1-15,8 0 0 0,6 0 2 16,7 0 0-16,6-1-1 0,6-5 3 15,6 0-3-15,2 0-3 0,4-1-28 16,4 1 1-16,5 0-22 16,0 4-14-16,2 2-37 0,4 0-83 15,-1-2-96-15</inkml:trace>
  <inkml:trace contextRef="#ctx0" brushRef="#br0" timeOffset="305881.3287">12446 16819 610 0,'0'0'0'0,"0"0"81"16,0 0-31-16,0 0 1 0,0 0-27 15,0 0 25-15,0 0 0 16,0 0-41-16,0 0-10 0,-34-10 4 16,12 27 16-16,-5 8 0 0,-5 5 1 15,-1 7 0-15,-6 6-2 0,1 4 2 16,-5 6-12-16,0 1 0 0,4 7-2 15,3-2-1-15,8-2-1 16,9-5-3-16,6-4 0 0,12-2 5 16,2-4 0-16,9 2 1 0,10-7 3 15,4-7 4-15,4-6 10 0,4-8-6 16,5 1-10-16,-1-6-2 16,-1 0-5-16,1-5 0 0,-1 2-62 15,-1-3 3-15,2 3-67 0,-2-6-71 16,-6-1-85-16</inkml:trace>
  <inkml:trace contextRef="#ctx0" brushRef="#br0" timeOffset="306128.3506">12733 17301 794 0,'0'0'0'16,"0"0"107"-16,0 0-4 0,0 0 8 15,0 0-71-15,0 0-30 16,0 0-8-16,0 0 1 0,0 0 2 16,-36 132 23-16,32-89-2 0,2 2-4 15,2-7-10-15,3-4-8 0,2-4-2 16,5-11 2-16,-3-6-1 0,-1-6-1 16,1-3-4-16,-6-4-52 15,1 0-14-15,-2-8-49 0,0-5-104 16,-1-14-168-16</inkml:trace>
  <inkml:trace contextRef="#ctx0" brushRef="#br0" timeOffset="306244.5609">12872 17133 606 0,'0'0'0'0,"0"0"-122"15,0 0 81-15,0 0-187 0</inkml:trace>
  <inkml:trace contextRef="#ctx0" brushRef="#br0" timeOffset="307070.5873">12963 17361 724 0,'0'0'0'0,"0"0"87"0,0 0-28 16,0 0-29-16,0 0-21 0,0 0-7 16,0 0-1-16,0 0 2 15,0 0-3-15,45 235 0 0,-45-236 15 16,0-5 63-16,0-7-23 0,6-12-34 15,3-5 1-15,5-5-4 0,5 3-2 16,4 13-6-16,-1 6 6 0,-1 8 5 16,-4 3-2-16,-4 4-11 15,-3 10-6-15,0 7 1 0,-3 12-1 16,-2-4 2-16,-1 1-3 0,-2-3 0 16,2-10 1-16,2-6 0 0,2-6-4 15,6-3-5-15,4-7-2 0,5-9-6 16,5-7-1-16,6-3-3 15,-1 2 2-15,1-4-1 0,-5 8 3 16,-5 5 0-16,-5 0 14 0,-5 5 1 16,-4 0 0-16,-4 2 0 0,-3 3 4 15,-3-1-1-15,0 3 3 0,-3 3-3 16,-4 0-6-16,-2 0-3 16,-4 9 2-16,-1 4-3 0,-3 1 8 15,1 6-2-15,-2 4 0 0,2 7 1 16,2 9 0-16,4 2-3 0,6-4 4 15,4-9-2-15,4-9-3 0,6-8 6 16,5-2-1-16,3-9 2 0,1-5 6 16,4-13 1-16,0-6 14 15,4-11 6-15,0-12 1 0,2 1-8 16,0-5-8-16,0 2 7 0,-1 1-3 16,0-6-8-16,-5 2-7 0,-2-4-4 15,-4 3 0-15,-5-3 2 0,-6 1-2 16,-4 5-33-16,-2 0 9 15,0 10 15-15,0 5 10 0,0 13-2 16,1 8 0-16,1 8 1 0,-2 5 0 16,0 2 0-16,-2 12-16 0,-4 9 20 15,-3 10-4-15,-2 4 0 0,4 8 0 16,-2-2 0-16,2 5 0 0,-1 1-23 16,1-2 11-16,4 4 1 15,0 1 3-15,3-5 3 0,0 1 4 16,4-2 2-16,7-6-2 0,0-1 1 15,2-3 0-15,4-6 0 0,4-9 0 16,0-13 4-16,5-5 0 0,5-7 3 16,0-9 0-16,2-7 1 15,1 2 4-15,-1-1 3 0,-8 7 7 16,-4 12 2-16,-9 7-7 0,-3 15-6 16,-1 6 8-16,-4-2-11 0,-1 1-8 15,1-3 0-15,-3-7 5 16,2-3-6-16,1-4-12 0,-3-9-2 15,2-1-27-15,-2-1 10 0,0-13-18 16,0-3-61-16,1-3-31 0,-2-3-5 16,0 3 40-16,3-10 40 0,-1-3-6 15,0-7-54-15,5-1-64 0</inkml:trace>
  <inkml:trace contextRef="#ctx0" brushRef="#br0" timeOffset="308837.0262">14341 17362 597 0,'0'0'0'0,"0"0"118"0,0 0-57 16,0 0-12-16,0 0-31 16,0 0-12-16,0 0-4 0,0 0-2 0,-111-33 0 15,91 33 0-15,1 9-1 16,0 4-2-16,-1 1 4 0,2 2 0 16,0 2-1-16,2 12 49 0,1 7 8 15,4 8-12-15,7 3 4 0,4-3-9 16,5-4-11-16,12-9-4 0,2-5-4 15,7-5 5-15,-3-8-10 16,0-5-5-16,-3 3-2 0,1-9-4 16,-4 0-4-16,3-3 3 0,-5 0-8 15,-1-9-50-15,3 0-37 0,-5-3-63 16,-1 1-158-16,1-4-89 0</inkml:trace>
  <inkml:trace contextRef="#ctx0" brushRef="#br0" timeOffset="308988.1785">14319 17466 485 0,'0'0'0'0,"0"0"236"16,0 0-162-16,0 0-41 15,0 0-6-15,0 0 17 0,0 0-5 16,0 0-29-16,0 0-7 0,-213 200-6 16,203-169-80-16,6-4-52 0,4-3-92 15,1-10-19-15</inkml:trace>
  <inkml:trace contextRef="#ctx0" brushRef="#br0" timeOffset="309388.899">14550 17395 745 0,'0'0'0'0,"0"0"138"16,0 0-123-16,0 0 12 15,0 0-18-15,0 0-9 0,0 0 0 16,0 0 9-16,-48 260-2 0,35-202 8 15,1-6 3-15,3-6-2 0,-3-3-6 16,1-7-6-16,0-4-4 0,-1-5 0 16,1-10 4-16,3-4-4 0,4-8 5 15,-3-5-5-15,6-4 0 16,1-9-28-16,0-13 14 0,6-7 11 16,5-13 4-16,2-7 1 0,5-7-3 15,6-3 2-15,5-5 6 0,5 6 20 16,2 10 12-16,6 4 13 15,1 15 6-15,-2 9-16 0,0 6-23 16,-5 7-12-16,-5 8-2 0,-10 3-2 16,-10 7-5-16,-8 9 3 0,-3 5 6 15,-12 1 2-15,-6 7-5 0,-5 5-3 16,-5 4-2-16,-4 4-69 0,0-4-23 16,3-4-31-16,3-7-1 15,9-10-45-15,6-10-70 0,5-7-85 16</inkml:trace>
  <inkml:trace contextRef="#ctx0" brushRef="#br0" timeOffset="310043.6951">15102 17354 726 0,'0'0'0'15,"0"0"238"-15,0 0-115 0,0 0-41 16,0 0-60-16,0 0-20 0,0 0-2 15,0 0 0-15,0 0 3 0,-71 16-4 16,50-6 2-16,0 5-1 16,-2 2 0-16,3 1-1 0,6 4 1 15,-1 3 0-15,7 7-1 0,5 3 0 16,3-2-3-16,1-2 4 0,5-9 0 16,4-3-2-16,3-6 2 15,4-2 0-15,1-4-24 0,3-6-27 16,3 1-30-16,-3-4-56 0,3-3-25 15,-1-9-23-15,-2 2 23 0,0-2 72 16,0-2 10-16,-5 0 1 0,2-8 46 16,-4-2 19-16,0-2 20 15,-5 4 39-15,-4 1 21 0,-3 4 24 16,-2 1-44-16,-7 1-12 0,1 3 16 16,-9 5 17-16,2 7-2 0,-4 2-26 15,-4 0-11-15,-4 6-18 0,-4 5-5 16,2 3-5-16,1 4 0 15,8-2 0-15,5 0-1 0,7 1-15 16,6-3-58-16,5 3 4 0,8-7 30 16,2-4 27-16,7 3 15 0,1-9 20 15,4 0 37-15,1 0 4 0,-2 0 9 16,1 1 2-16,-3 5-3 0,-4 0 2 16,-3 3-10-16,-5 3-21 15,-2 1-14-15,-7-4-10 0,-3 2 2 16,0-1 13-16,-2-5-13 0,-5 4-14 15,0-3-3-15,0-1-6 0,2-2-26 16,-1-3-6-16,4-5 11 0,2-7-2 16,0-6-12-16,8-1 0 15,2-5 20-15,4 3 15 0,0 1 0 16,4 3 6-16,-3 6 40 0,3 5 0 16,-3 1-10-16,-1 5-6 0,0 3-2 15,2 4 0-15,-4 0-16 0,0 1-7 16,-2-3 1-16,1 0-6 0,1-1-52 15,-1-4 2-15,0 0-17 16,5 0-99-16,3-3-58 0,2-10-52 16</inkml:trace>
  <inkml:trace contextRef="#ctx0" brushRef="#br0" timeOffset="310838.0302">15720 17406 416 0,'0'0'0'0,"0"0"268"0,0 0-148 16,0 0-52-16,0 0-46 0,0 0-17 15,0 0-3-15,0 0-3 0,-68 20 2 16,51-2-1-16,1 3 0 0,-2 6 0 16,1 8 0-16,2-3 0 15,7 0 0-15,2-9-2 0,6-6-2 16,2-6 6-16,7-5-3 0,6-5 2 16,2-2 5-16,5-16 2 0,4-3-5 15,2-7 6-15,1-13 6 0,5 0-5 16,1-4-5-16,-1-1-2 15,-2 4 1-15,-1-2 12 0,-5-1 11 16,1-5-5-16,-3-3-16 0,-8 0-1 16,-3 2-5-16,-3 3 0 0,-4 11 1 15,-2 3-1-15,-3 9 0 0,-1 9 2 16,-1 4 3-16,-7 8 15 16,2 3 2-16,-4 3-23 0,-4 9 1 0,-1 5 0 15,-3 9 0-15,0 6 0 16,2 7 0-16,-1 4-18 0,2 4-10 15,-3 5-12-15,5 1 3 0,3 0 9 16,9-5 6-16,1-5 4 0,6-4 12 16,6-3 5-16,5-4 0 15,3-1 2-15,2-7 2 0,3-8-3 16,0-8 0-16,3-8 34 0,-3-5-2 16,1-8 1-16,1-8-8 0,-3-3-4 15,-1-6 0-15,-7 6 1 0,-4 7-9 16,-5 5-8-16,-7 4 0 0,-2 1-5 15,-10 5 0-15,-5 2-25 16,-1 5-3-16,-2 6 3 0,0 3 11 16,0 4 2-16,8-1-3 0,8-3 0 15,4-1 1-15,11-7-1 0,8-4 11 16,3 0 3-16,5-2 2 16,-1 4 4-16,4 1 12 0,-4 9 21 15,-4 4-9-15,-6-4-8 0,-9 4-2 16,0 0-5-16,-6-5-6 0,-1 4 2 15,0-3 0-15,-7-7 1 0,5-1-4 16,1-4-4-16,1-2-4 0,1-2-9 16,7-4-31-16,2-2 10 15,3-7 24-15,1 3 6 0,-1 6-1 16,2 2 4-16,-7 4 28 0,1 3 10 16,-2 6-14-16,-3 7-13 0,-2 6-11 15,-1 0 0-15,-1-2-4 0,1-6-79 16,4-5 21-16,3-6 6 0,2-3-9 15,4 0 24-15,1 0 18 16,0-9-8-16,7-1-41 0,-3-7-20 16,1 5 36-16,1-1 5 0,-6 6-12 15,0 0 14-15,-4 1 37 0,-2 6-31 16,-3-3-274-16</inkml:trace>
  <inkml:trace contextRef="#ctx0" brushRef="#br0" timeOffset="311323.7492">16785 17469 611 0,'0'0'0'15,"0"0"89"-15,0 0-43 0,0 0-28 16,0 0-15-16,0 0-3 0,0 0 0 16,0 0-11-16,0 0-14 0,-123 57 13 15,104-32 7-15,5-2 1 0,3-2 0 16,4-2 3-16,5 0 0 0,2 2-1 15,9-1 4-15,4-3 51 16,3-3 27-16,3 1-8 0,4-4-29 16,4 1-30-16,0-1-6 0,0-4-14 15,-1 0-285-15,-1-3-83 0</inkml:trace>
  <inkml:trace contextRef="#ctx0" brushRef="#br0" timeOffset="311604.0308">17095 17560 428 0,'0'0'0'16,"0"0"129"-16,0 0-46 0,0 0-63 16,0 0-6-16,0 0-5 0,0 0 39 15,0 0 13-15,0 0 1 0,-175 77 1 16,152-56-20-16,7 0-20 0,4-1-16 15,10 4-3-15,1 1 0 0,1 1-3 16,1 2 0-16,7-6-2 16,4-3-13-16,3-3-8 0,0-8-12 15,2-1-45-15,-1 0-29 0,3-7-87 16,4 0-48-16,-1-2 41 0</inkml:trace>
  <inkml:trace contextRef="#ctx0" brushRef="#br0" timeOffset="312111.9943">17167 17588 674 0,'0'0'0'15,"0"0"93"-15,0 0-38 0,0 0-28 16,0 0-21-16,0 0-4 16,0 0-3-16,0 0 2 0,-168 101 3 15,137-79 10-15,-1 0 4 0,-1-3-12 16,6-4-4-16,0-1 0 16,6-3-4-16,6-3-84 0,3-2-58 15,4-2-66-15</inkml:trace>
  <inkml:trace contextRef="#ctx0" brushRef="#br0" timeOffset="312459.2074">17298 16664 899 0,'0'0'0'0,"0"0"-33"16,0 0 39-16,0 0 25 0,0 0-17 16,0 0 11-16,0 0 9 0,0 0-16 15,116 479 7-15,-95-398 0 16,-8 4-5-16,-9 5-8 0,-8 7-7 15,-18-1-1-15,-9-1 3 0,-8-10 27 16,0-11 10-16,0-8-6 0,0-11-23 16,3-8-11-16,-2-7-6 0,2-9-22 15,2-7-66-15,-3-2-100 16,1-9-126-16,-4-5-215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33:07.9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3076 4424 508 0,'0'0'0'15,"0"0"149"-15,0 0 17 0,0 0-70 16,0 0-36-16,0 0-4 0,0 0-9 15,0 0 0-15,-1-40 3 0,7 22-20 16,2-5-4-16,4-5 3 0,3-5-7 16,3-7-4-16,4-6-9 15,4-4-5-15,5-6-1 0,4-5-2 16,0-2 3-16,0 1-7 0,-4 1 4 16,-5 6 2-16,-6 4-2 0,-2 2-2 15,-5 9 2-15,-2 9 1 0,-4 5-1 16,0 8 2-16,-3 5 5 0,-1 5 1 15,-2 6 0-15,0 2-1 16,2 4-8-16,4 15 0 0,-3 17 0 16,4 15 1-16,-4 12 1 0,0 6-1 15,2 2-1-15,-5-2 0 0,3-7 2 16,0-2-2-16,-2-7 0 0,4-7 1 16,-1-10-2-16,1-8 1 15,4-5 0-15,-3-10-59 0,-2-5 1 16,-4-3-22-16,-1-5-52 0,0-5 34 15,-8-8-99-15,-8-6-168 0</inkml:trace>
  <inkml:trace contextRef="#ctx0" brushRef="#br0" timeOffset="109.0942">3382 4003 573 0,'0'0'0'0,"0"0"119"15,0 0-105-15,0 0-11 0,0 0-6 16,0 0-164-16,0 0-32 0,0 0-141 15</inkml:trace>
  <inkml:trace contextRef="#ctx0" brushRef="#br0" timeOffset="399.6719">3875 3826 633 0,'0'0'0'16,"0"0"299"-16,0 0-176 0,0 0-47 16,0 0-37-16,0 0-20 15,0 0-9-15,0 0-5 0,0 0-2 16,-121 14-2-16,102 2 0 0,4 1 7 15,2 5-4-15,7-3-1 0,6 5 2 16,6-2-4-16,11 2 2 16,5-2 7-16,4-2 7 0,3 0 29 15,-2 0-2-15,-3-4-17 0,-2 0-12 16,-6 0-6-16,-5-2-3 0,-5-1 0 16,-5-1 5-16,-1-4 10 0,-5-2 21 15,-7 3-3-15,-4-3-16 0,-5-2-18 16,-5 2 1-16,4-6-5 0,-1 0-2 15,3-2-17-15,1-4-61 16,2-1-45-16,2 0-32 0,3 4-51 16,6 3-155-16,4 0-164 0</inkml:trace>
  <inkml:trace contextRef="#ctx0" brushRef="#br0" timeOffset="785.9892">4385 3817 843 0,'0'0'0'16,"0"0"84"-16,0 0 39 15,0 0-46-15,0 0-31 0,0 0-13 16,0 0-10-16,0 0 6 0,-144-8 7 16,120 20-1-16,0 2-10 0,5 3-6 15,2-2-8-15,11 2-9 0,5 2-3 16,1-3 2-16,12 3-1 0,2 0-1 15,6 2 2-15,3-3 3 16,2 0-2-16,3 0 7 0,-3-2 0 16,-4 2-4-16,-6-4 0 0,-4-1-5 15,-8 0 0-15,-3-3 8 0,-2-1 0 16,-8 0 16-16,-4-1 10 16,-4 0-4-16,-2-1-14 0,-6-3-8 15,2-3-2-15,2-1-4 0,1-8 1 16,5 0-5-16,1-3-37 0,5-1-40 15,2 6-16-15,5-1-61 0,2 4-44 16,1 3-91-16,0-3-369 0</inkml:trace>
  <inkml:trace contextRef="#ctx0" brushRef="#br0" timeOffset="2096.8708">4553 3911 674 0,'0'0'0'16,"0"0"106"-16,0 0 12 0,0 0-44 15,0 0-39-15,0 0-17 0,0 0 17 16,0 0 1-16,0 0-9 0,-8 67-2 16,2-45-3-16,3 1-7 15,2 2-5-15,1-2 1 0,0-4 0 16,0 0 0-16,0-5-5 0,4 2 0 15,3-5-1-15,2-1-2 0,-4-6 0 16,3-1 3-16,-1-3 2 0,2 0 2 16,1-6-6-16,2-4-1 15,0 0 0-15,1-5-2 0,3 1 0 16,-3-2 1-16,1-1-3 0,-2 1 2 16,1-1 2-16,-3 1 0 0,1 3 5 15,1-3 1-15,0 5-5 0,-2-1-4 16,2 4 0-16,-4 2 2 15,-5 1-4-15,1 5 4 0,-3 0-4 0,0 11 3 16,-1 1 10-16,0 4 0 16,0 3-7-16,-1-1 1 0,0 0-1 15,1-3 3-15,0-3 0 0,3-3-3 16,5-2 0-16,-2 0 5 0,3-3 1 16,1 2 0-16,3-3 2 15,-2-3-5-15,2 0-2 0,2 0 3 16,1-4 0-16,-1-1-4 0,1-1 3 15,-2-3-4-15,0 1-2 0,-3 0 2 16,-1 3-1-16,-2-2-3 0,-1 0 2 16,0 2 2-16,-2-5-3 15,2 4 0-15,-3-2 3 0,4 3-4 16,-5-1 2-16,2 1 1 0,-2 0-3 16,-2 1 2-16,1 1-1 0,-1 1 0 15,3-1 0-15,-2 2-1 0,-1 0-1 16,0 0 3-16,-1 0-2 0,3 0 0 15,-1 0 2-15,1 0 0 16,-1-2-1-16,-1 2 5 0,-1-2-7 16,1 0 2-16,1-1 0 0,0 3 1 15,2-1-3-15,-2 1 3 0,-2-2 0 16,0 1-2-16,0 1 2 16,0 0-1-16,0 0 0 0,0 1-2 0,0-2 2 15,0 2-5-15,1 0 4 16,3 0-7-16,0-1 3 0,1 1 5 15,0 0 0-15,-1 0-8 0,-2 0 8 16,2 0 0-16,-2 1-6 0,-1 5 6 16,1-1 0-16,-2 2 0 15,0 0-1-15,0 3 1 0,0 2 0 16,-2 1 0-16,0 3 2 0,-3-3-3 16,3 4 2-16,-1-1-1 0,-1-5 0 15,1 3 0-15,-2-4 0 0,0-1 0 16,-1 0 0-16,-1 1 1 15,0-2-2-15,0-1 2 0,2-1 0 16,3-5-1-16,2 2 0 0,0-3 3 16,0-4-4-16,7-8-5 0,4-3 1 15,2-3 2-15,7 0 4 0,-3-1-2 16,4 3-7-16,1 1 14 0,-1 1-6 16,2 5 0-16,-2 2 0 15,0 4 1-15,-6 3-2 0,-2 0 2 16,-1 3 3-16,-2 4-3 0,-2 5 4 15,-5 0-1-15,-3 1-1 0,0 2 5 16,-5-1-3-16,-2 2-2 0,0-5 1 16,2 0-2-16,-1-3-3 15,2-8 2-15,3 0 3 0,1 0 0 16,0-5 3-16,0-4-13 0,2-5-3 16,7-2 4-16,0 2-2 0,3-2-7 15,2 3 9-15,0 3 2 0,3 1-1 16,-3 5 6-16,-1 2-4 15,0 2-2-15,0 6 5 0,-4 6-2 16,-1 3-4-16,-4 1 6 0,0 3 0 16,-4-1-1-16,1 0 0 0,2-4 4 15,4-3-5-15,4-4 1 16,6-7 3-16,4 0-4 0,3-11 2 16,7-2 4-16,-2-1-7 0,2-4 3 0,0 1-1 15,-4 0 0-15,2 0 0 16,-8 0 0-16,-4 0-1 0,-3 1 1 15,-5-1 0-15,-1 3-2 0,-7 1 2 16,-1 5 0-16,-9 2 0 16,-7 4-5-16,-4 4 1 0,-6 10-3 15,-5 4 9-15,1 5-4 0,6 0-1 16,10 2 4-16,13-4-2 0,1 0-7 16,12-2 4-16,8 0-6 0,1-4-76 15,6 2-64-15,3-5-86 0,1-2-293 16</inkml:trace>
  <inkml:trace contextRef="#ctx0" brushRef="#br0" timeOffset="2677.2338">7868 4248 862 0,'0'0'0'16,"0"0"-46"-16,0 0 49 0,0 0-5 15,0 0-41-15,0 0 11 0,0 0 16 16,0 0 5-16,0 0 3 0,95-2-8 16,-95-2-55-16,-1 0-85 15,-4 1 1-15,4 3 79 0,-4-1 100 16,5 1 68-16,-1 0-2 0,1 0-49 15,0 0-30-15,1 0-5 0,4 0 20 16,-2 0-4-16,2 0 5 0,-2 0 8 16,-2 0 11-16,1 0 28 15,-1 0 0-15,1 0 3 0,-2 0 6 16,0 0 7-16,0-2-5 0,0 2-26 16,0 0-31-16,0 0-10 0,1 0 1 15,-1 0-9-15,0 0-11 0,1 0 1 16,3 0 0-16,-3 0 4 0,3 0-1 15,-2-1 3-15,-1-2-2 16,2-1-2-16,-2 4 3 0,1-3-4 16,-2 3-1-16,1 0 0 0,-1 0 3 15,0 0-3-15,0 0-149 0,0 0-87 16,-3 0-186-16</inkml:trace>
  <inkml:trace contextRef="#ctx0" brushRef="#br0" timeOffset="3113.5389">7997 3321 909 0,'0'0'0'0,"0"0"-6"16,0 0 51-16,0 0 46 0,0 0-9 15,0 0-12-15,0 0-1 0,0 0-30 16,0 0-12-16,-26 670-14 16,17-595-9-16,-1-12 0 0,5-10 6 0,1-10 4 15,4-9-5-15,0-9-5 16,0-6-3-16,5-7 1 0,0-3-2 16,-1-4 0-16,-2-5 0 0,3 0-51 15,-1 0-10-15,-2-12-24 0,-2-1-71 16,0-7-5-16,-11-3-125 15,-2-2-228-15</inkml:trace>
  <inkml:trace contextRef="#ctx0" brushRef="#br0" timeOffset="3280.4048">7764 3978 1022 0,'0'0'0'0,"0"0"78"16,0 0 37-16,0 0-31 15,0 0-14-15,0 0 8 0,0 0-21 16,0 0-36-16,0 0-15 0,398 31-1 15,-354-31-10-15,-3-3-45 0,-2-5 1 16,-3-3-19-16,-5-3-62 16,-3-2-55-16,-6-6-58 0,-6-4-156 15</inkml:trace>
  <inkml:trace contextRef="#ctx0" brushRef="#br0" timeOffset="3764.3218">8492 3301 919 0,'0'0'0'16,"0"0"0"-16,0 0 94 16,0 0 38-16,0 0-33 0,0 0-31 15,0 0-10-15,0 0-25 0,0 0-19 16,38 442-10-16,-38-380 2 0,-2-5-1 16,-3-8-3-16,-1-6 1 15,0-6-1-15,0-9-3 0,3-3 2 16,2-8 2-16,1-4-4 0,0-5 0 15,0-6 1-15,1-2-31 0,4-4 18 16,5-5 7-16,3 1-12 16,5-1 9-16,2 0-4 0,1 3 3 15,-1 3 10-15,-1 3 0 0,2 0-6 16,1 5 7-16,0 0-2 0,3 1 0 16,2-4 2-16,0-2-1 0,-3-3-4 15,0-6 5-15,2-1-1 0,1-5 0 16,-2-1-1-16,-1-1 3 15,-4-2-4-15,-2 0 4 0,-7 1-1 0,-2-3-1 16,-8 2 0-16,-1 4 4 16,-6 4-5-16,-6 3 2 0,-3 7-2 15,-3 1-1-15,1 10 4 0,-2 5 12 16,1 2 1-16,7 4 3 16,6-1-5-16,5 1-4 0,5-1-2 15,9-3 0-15,5-2 3 0,7-3-2 16,3-1-3-16,3-2-4 0,5-2 0 15,1 0-2-15,1 1-161 0,1-5-117 16,-7 1-180-16</inkml:trace>
  <inkml:trace contextRef="#ctx0" brushRef="#br0" timeOffset="6628.7586">11034 4192 548 0,'0'0'0'0,"0"0"0"0,0 0 10 16,0 0 17-16,0 0 2 0,0 0 11 15,0 0 35-15,0 0-17 0,2 11-14 16,-2-28 4-16,-3-2-3 0,1-4-6 16,-2-3-5-16,1-4-16 15,0-5-3-15,0-4-5 0,-1-5-3 16,1-5 0-16,-3-2-3 0,3-8 3 15,-3-4 12-15,1 3 15 0,1 1-11 16,-1 10 14-16,3 8 4 16,2 11-7-16,0 5-7 0,0 6-11 15,3 8-8-15,5 3-5 0,6 4-6 16,8 4 2-16,7 2 2 0,8 5-2 16,8 2 1-16,2 2 1 0,6 0-1 15,-3 0 0-15,-5 0 0 0,-5 2-61 16,-11 1-12-16,-8 1-23 15,-12 6-73-15,-9 0-25 0,-4 0-37 16</inkml:trace>
  <inkml:trace contextRef="#ctx0" brushRef="#br0" timeOffset="7014.2707">11163 3823 811 0,'0'0'0'0,"0"0"124"0,0 0-71 16,0 0-29-16,0 0-3 0,0 0 0 16,0 0 6-16,0 0-7 0,0 0-10 15,413-64-5-15,-378 55-4 16,-6 4 3-16,-8 0-4 0,-6 5 0 16,-9 0-1-16,-2 0 1 0,-4 5 0 15,-4 3 77-15,-6 2-56 0,-2 0-15 16,-4 3 0-16,-1-1-3 15,-4 0-4-15,-1 2 2 0,-4 2 3 16,0 3-5-16,1 1 2 0,-4 4 4 16,3 1-3-16,3 1 2 0,0-2-3 15,10 2-2-15,-1-2 2 0,7 0 3 16,7-3 0-16,0-2 2 16,10-2-7-16,4-3-4 0,6-2 8 15,3-3-1-15,5-3-1 0,4-3 3 16,4-3-2-16,-2-2-4 0,3-5 4 15,-1-2-4-15,-1-1-142 0,0-3 22 16,-3-3-72-16,-5 0-159 0</inkml:trace>
  <inkml:trace contextRef="#ctx0" brushRef="#br0" timeOffset="7219.4993">11809 3789 862 0,'0'0'0'0,"0"0"126"16,0 0-47-16,0 0-33 16,0 0-19-16,0 0-18 0,0 0-5 15,0 0-2-15,0 0 3 0,-210 152-1 16,198-136-4-16,3 0 0 0,3-4 0 16,4 1-57-16,2 1-39 15,5-5-28-15,6-2-82 0,3-7-58 16</inkml:trace>
  <inkml:trace contextRef="#ctx0" brushRef="#br0" timeOffset="7931.9985">12106 3865 777 0,'0'0'0'15,"0"0"104"-15,0 0-23 0,0 0 7 16,0 0-37-16,0 0-19 15,0 0-3-15,0 0 0 0,0 0-1 16,-87 10-3-16,70 3-5 0,-1 2-11 16,0 5-8-16,1 0 2 0,1 2-3 15,5-2 0-15,1-1 0 0,5-4 0 16,4 0-4-16,1-5 4 0,3-3 0 16,7-1-7-16,1-4 9 15,2-2 0-15,1 0-4 0,2-2 4 16,-1-2 5-16,3-3-8 0,-1 2 2 15,-1 0 2-15,0-1-4 0,-1 1 2 16,1-1 0-16,-1-1-1 0,1-1 0 16,0 0 3-16,-4 1-4 15,3-1 2-15,-1-2 1 0,-1 1-3 16,0-1 2-16,-4-1 1 0,0 4-3 16,-4-1 2-16,-3 5-1 0,2 3-1 15,-3 0 2-15,-1 0-2 0,1 4-5 16,-1-1 8-16,1 1 1 15,0-2-5-15,1-2 4 0,1 0 0 16,0 0-4-16,2 0 4 0,0-1 3 16,-2-4-4-16,-2-1 3 0,0-1-1 15,-1-1-2-15,0 0 3 0,0-2-3 16,0 0-2-16,0-3 2 0,0 1-1 16,0 2 0-16,0-1-2 15,-1 5 2-15,-2-2 0 0,1 4-1 16,0 0 0-16,1-2-1 0,-1 4 4 15,2 0 0-15,0 0-3 0,0 2 1 16,0 0 0-16,0 0 0 0,0 0-9 16,0 2 9-16,0 2 0 15,0 2-1-15,0 5 2 0,2 0 0 16,-1 6 10-16,-1-1 3 0,2 4 9 16,0 5 5-16,1-4-2 0,1 4-5 15,3-2-1-15,-1-2-7 0,4 1-5 16,1-3 1-16,3-3-5 15,-2-2-4-15,4-3 0 0,-3-3 5 16,-1-2-5-16,0-1 3 0,-1-2 0 16,0-1-6-16,0-2-37 0,-4 0-9 15,1-3-36-15,0-7-17 0,-1 2-62 16,0-9-101-16,-1-2-117 0</inkml:trace>
  <inkml:trace contextRef="#ctx0" brushRef="#br0" timeOffset="8264.0527">12781 3201 892 0,'0'0'0'0,"0"0"118"0,0 0-8 16,0 0-71-16,0 0 26 15,0 0 1-15,0 0-26 0,0 0-11 16,0 0-1-16,-9 337-5 0,7-262-8 16,-4-3-8-16,6-7 2 0,0-6-5 15,2-6-4-15,4-8 0 0,-1-1 6 16,1-8-8-16,0-6 3 16,2-5-1-16,-1-7 0 0,-3-5-21 15,0-4 3-15,0-4-9 0,0-5 2 16,-2-2-4-16,-1-9-8 0,-1-3-18 15,0-4-29-15,-3-4-43 0,-2 0-6 16,-4-5-34-16,-5 2-65 0,-3-4 4 16</inkml:trace>
  <inkml:trace contextRef="#ctx0" brushRef="#br0" timeOffset="9164.7759">12716 3759 265 0,'0'0'0'0,"0"0"185"0,0 0-31 16,0 0-49-16,0 0-2 0,0 0 1 15,0 0-32-15,0 0-16 16,0 0 2-16,242-14-18 0,-226 12-9 16,-2 1 8-16,-4 1-7 0,-4 0-6 15,-2 0-8-15,-3 1-9 0,-1 8-2 16,0 2-2-16,-1 3 0 16,-4 3-2-16,-1 3-3 0,0 1 0 0,0 1 4 15,-2-1-6-15,4-3 3 16,4 0 0-16,0-3 1 0,6-3 3 15,3-2 2-15,3-4-3 0,2-4 2 16,0-2-5-16,3 0 0 16,1-5 2-16,0-6-1 0,0 0-2 0,1 0 0 15,0-3 3-15,-4 2-3 16,-2 1 0-16,-1 0 3 0,-5 1-4 16,2 1 2-16,-1 1 1 0,-2 3-2 15,1-1 9-15,-2 1 2 0,-1 2-1 16,1 2-5-16,0 1-2 15,-2 1-6-15,3 7 4 0,1 0 0 16,1 2-1-16,3 2 0 0,-4 1 5 16,3-2-7-16,-2 4 4 0,1-2 0 15,-2 0-3-15,0-2 2 0,2-1 2 16,-4-4-4-16,0 1 2 16,-4-4 1-16,1 0-2 0,-2-2 0 0,0 2 3 15,0-1-5-15,-2-1 2 16,-3-1 0-16,-1 0-34 0,0-1 21 15,5-4-8-15,-1-2-20 0,2-2 7 16,8 2-5-16,-2-2 4 16,6 2 28-16,1-1 5 0,2 1-2 15,3 1 3-15,-2 1 2 0,0 2 3 16,0 3 7-16,-1 0-2 0,-1 1 2 16,-2 8 6-16,-1-1-4 0,-4 1-1 15,2 2 1-15,0-3-4 0,2 0 2 16,5-2 4-16,0-2-5 0,3-4-3 15,0 0 2-15,4-2-3 16,0-6-6-16,4-3 0 0,0 0 6 16,0-1-7-16,-3-2 2 0,-2 0-1 15,-2 3 0-15,-5-3-8 0,-1 4 8 16,-7 1 0-16,-2 0 0 0,-5 4 2 16,0 2 0-16,0-2 5 15,0 4-4-15,-3 1-5 0,1 0 2 16,-2 0 0-16,4 4-6 0,0-1 7 15,5 1-2-15,1 0-4 0,3 4 6 16,1 0 0-16,-2 0-2 0,-3 3 1 16,-1 3 0-16,-4 3 0 0,-2 1-1 15,-4 1 9-15,-6 0-2 16,0 0-1-16,1-2-2 0,0-1-5 16,5-4 4-16,0-2-3 0,4-1-12 15,0-5 5-15,2-3 0 0,4-1-6 16,7-2 16-16,7-5 1 15,8-2 9-15,7-3 3 0,5 2-10 16,8-2-7-16,4 0 4 0,8 0-1 16,-3 2-1-16,0 0-67 0,-5 5-31 15,-11 1-241-15,-11-1-305 0</inkml:trace>
  <inkml:trace contextRef="#ctx0" brushRef="#br0" timeOffset="9895.9597">3527 5929 610 0,'0'0'0'0,"0"0"135"16,0 0-10-16,0 0-40 15,0 0 3-15,0 0-22 0,0 0-34 16,0 0-3-16,0 0 3 0,13-106-13 15,-10 67-8-15,-3-3-2 0,0-5 2 16,0-2 0-16,-3-2 1 0,-3 1-4 16,-4 0 0-16,4 3-9 15,-2 6 2-15,3 6 2 0,2 6 1 16,3 7-3-16,5 6 8 0,11 3 6 16,11 3 1-16,7 2 3 0,11 1 5 15,3-1-8-15,7 3-9 0,-3-1-7 16,-3 3 0-16,-7 3 6 15,-9 0-8-15,-6 6-42 0,-10 3-18 16,-7 4-70-16,-10 2-17 0,-9 6-69 16,-15 4-218-16</inkml:trace>
  <inkml:trace contextRef="#ctx0" brushRef="#br0" timeOffset="10165.3456">3630 5589 891 0,'0'0'0'0,"0"0"32"15,0 0 37-15,0 0-15 0,0 0-13 16,0 0-31-16,0 0-11 16,0 0-56-16,0 0-53 0,435-5-31 0,-406 10 22 15,-9 0-35-15,-11 4 14 16,-3 2 63-16,-6 4 53 0,0 8 43 16,-9 6 91-16,-4 5 56 0,0 4 14 15,-4 5-39-15,3 0-23 0,4-1-1 16,4-1-49-16,6-4-16 15,0-5-17-15,7-6-6 0,2-4-10 16,0-5-16-16,4-4 0 0,-1-1-6 16,3-4-53-16,1-3-30 0,-3-1-56 15,2-2-116-15,-6-1-158 0</inkml:trace>
  <inkml:trace contextRef="#ctx0" brushRef="#br0" timeOffset="10475.6961">5071 6085 966 0,'0'0'0'0,"0"0"150"15,0 0-22-15,0 0-56 0,0 0-37 16,0 0-27-16,0 0-3 0,0 0-2 16,23 259-5-16,-35-242-8 15,0-4-4-15,-1-2-36 0,1 0-67 16,0-5-125-16,-1-6-285 0</inkml:trace>
  <inkml:trace contextRef="#ctx0" brushRef="#br0" timeOffset="10865.3557">5807 6136 1122 0,'0'0'0'0,"0"0"60"16,0 0 28-16,0 0-31 0,0 0-9 15,0 0-2-15,0 0-6 16,0 0-15-16,0 0-12 0,51-344-6 15,-51 281-2-15,0-5-5 0,-8-3 0 16,-4-2 4-16,0 4-4 0,0 9-13 16,4 15 7-16,4 12-2 15,4 11 9-15,1 7-2 0,8 8-12 16,5 2 7-16,7 5 2 0,6 0-4 16,8 6 7-16,3 1-1 0,2 8-3 15,3 2-28-15,-4 3-37 0,-3 2-60 16,-7 3-54-16,-8 1-86 0,-10-2-251 15</inkml:trace>
  <inkml:trace contextRef="#ctx0" brushRef="#br0" timeOffset="11027.9901">5855 5738 1151 0,'0'0'0'0,"0"0"-11"0,0 0 14 16,0 0 10-16,0 0 28 0,0 0-19 15,0 0-19-15,0 0-4 0,0 0-8 16,421-56-81-16,-395 63-96 0,-7 0-6 16,-7-2-72-16,-11 5-145 15</inkml:trace>
  <inkml:trace contextRef="#ctx0" brushRef="#br0" timeOffset="11214.6231">6310 5859 626 0,'0'0'0'0,"0"0"203"0,0 0-84 16,0 0-17-16,0 0-3 15,0 0 7-15,0 0-38 0,0 0-30 0,0 0-22 16,58 191-8-16,-88-157-4 16,-6-1-3-16,-2 0 1 0,4 1 0 15,6-5-1-15,11-4-1 0,8-6 0 16,9-2-81-16,2-5 4 0,13-6-24 16,11-2-17-16,10-4-6 15,10-8-96-15,9-2-145 0</inkml:trace>
  <inkml:trace contextRef="#ctx0" brushRef="#br0" timeOffset="11604.8148">7569 6235 683 0,'0'0'0'0,"0"0"146"0,0 0-41 16,0 0-20-16,0 0-9 15,0 0-8-15,0 0-15 0,0 0-14 16,0 0-12-16,104 300-14 0,-110-270-10 16,-4-3 1-16,-3-2-3 0,-5-1-2 15,-4-2-47-15,-2-1-31 0,0-2-90 16,0-3-60-16,-1-4-105 0</inkml:trace>
  <inkml:trace contextRef="#ctx0" brushRef="#br0" timeOffset="12093.0542">8421 6043 1213 0,'0'0'0'16,"0"0"-66"-16,0 0 65 0,0 0-69 15,0 0-84-15,0 0-95 0,0 0-311 16</inkml:trace>
  <inkml:trace contextRef="#ctx0" brushRef="#br0" timeOffset="12213.1597">8745 6085 913 0,'0'0'0'16,"0"0"16"-16,0 0 21 16,0 0-27-16,0 0-13 0,0 0-36 0,0 0-113 15,0 0-220-15</inkml:trace>
  <inkml:trace contextRef="#ctx0" brushRef="#br0" timeOffset="12332.6912">9177 6110 966 0,'0'0'0'15,"0"0"78"-15,0 0-10 0,0 0-42 16,0 0-21-16,0 0-3 0,0 0-4 16,0 0-79-16,0 0-100 0,267-100-255 15</inkml:trace>
  <inkml:trace contextRef="#ctx0" brushRef="#br0" timeOffset="12752.7883">10173 6310 883 0,'0'0'0'0,"0"0"79"16,0 0 33-16,0 0-29 16,0 0-27-16,0 0-19 0,0 0-11 0,0 0-16 15,-79 415-10-15,58-390 0 16,0-6-22-16,5-4-44 0,-2-3-38 15,2-7-45-15,-1-5-144 0,4-2-143 16</inkml:trace>
  <inkml:trace contextRef="#ctx0" brushRef="#br0" timeOffset="13087.5795">10726 6356 961 0,'0'0'0'15,"0"0"118"-15,0 0-27 0,0 0-27 16,0 0-19-16,0 0-28 0,0 0-12 16,0 0-4-16,0 0 5 15,62-222-4-15,-60 166 1 0,-2-6-2 16,-5-6 2-16,-8-2-4 0,-5-4 2 15,-2-1-2-15,1 1-16 0,0 7 3 16,9 8 18-16,8 14-2 0,2 14-1 16,12 10 3-16,5 9 0 0,11 3 3 15,9 8 8-15,12 1-5 16,4 5-7-16,4 9 0 0,-1 3-6 16,-5 4-16-16,-7 6-59 0,-9 3-107 15,-12 5-62-15,-12-2-132 0</inkml:trace>
  <inkml:trace contextRef="#ctx0" brushRef="#br0" timeOffset="13236.1678">10773 5965 1086 0,'0'0'0'0,"0"0"35"16,0 0-19-16,0 0 14 0,0 0 22 0,0 0-22 15,0 0-21-15,0 0-4 16,0 0-10-16,492-54-309 0,-448 54-126 15</inkml:trace>
  <inkml:trace contextRef="#ctx0" brushRef="#br0" timeOffset="13630.0625">11341 6178 822 0,'0'0'0'16,"0"0"98"-16,0 0-26 0,0 0-37 16,0 0 17-16,0 0 16 0,0 0-8 15,0 0-10-15,86 95-7 16,-77-75 0-16,-2-3 0 0,-5-1-13 15,-1-6-16-15,-1-2-10 0,0-5 3 16,2-2-5-16,1-1-3 0,2-1 2 16,3-12-2-16,8-6-29 0,9-4 25 15,5-2 2-15,4 7-4 16,-1 8 7-16,-4 9 0 0,-6 5 0 16,-7 13 0-16,-4 9 35 0,-2 5-25 15,-3 4-5-15,-2-1-4 0,3-6-2 16,4-3-26-16,2-7-28 15,6-7-72-15,5-3-34 0,1-8-36 16,0 0-202-16</inkml:trace>
  <inkml:trace contextRef="#ctx0" brushRef="#br0" timeOffset="14567.231">13653 5876 819 0,'0'0'0'16,"0"0"126"-16,0 0-53 16,0 0-35-16,0 0-20 0,0 0-8 0,0 0-6 15,0 0-3-15,0 0 10 16,-244 49 6-16,210-17 15 0,2 0 3 15,5 0-6-15,9-4-4 0,6-4-11 16,10-5-9-16,2-4-10 16,13-5-2-16,3-5 7 0,9-5 0 0,7-2 0 15,5-8 21-15,11 0-19 16,-1 2 2-16,2 8-5 0,-4 2-2 16,-10 11 6-16,-5 7 2 0,-8 3-4 15,-2 1 5-15,-4 0-3 0,-4-2-5 16,-4-4 3-16,0-6-2 0,1-1-55 15,0-6 5-15,2-4-4 0,1-1-31 16,-1-6 24-16,1 0 10 16,-2-2 11-16,-1 0 25 0,-5 5 1 15,-1 3 9-15,-1 0-2 0,-2 6 0 16,0 8 16-16,-3 1 40 0,-1-1-18 16,-4 1 15-16,2-4 2 0,2-2-12 15,1-4 1-15,3-4 1 16,0-1 3-16,0-1 4 0,6-6-3 15,1-2-17-15,3-8-5 0,4-1-5 16,6-1-5-16,2-1-8 16,8-2 3-16,3 3 3 0,1 3 15 15,1 5 6-15,-2 4-2 0,-3 2-7 16,-3 5-6-16,-1 0-11 0,0 5-3 16,2-1 2-16,2-2 3 0,3-2-6 15,1-1-35-15,2-7 7 0,0-3-3 16,-3 0 8-16,-3-2 1 15,-8 2-1-15,-3 0 19 0,-8 0 7 0,-6 1-2 16,-4 0 2-16,-1 1 9 16,-5-1 4-16,-4 3 5 0,-4 2-11 15,2 3-11-15,-6 2 6 0,1 5 2 16,-3 6-6-16,3 4 2 0,-3 4 4 16,6 5-3-16,1 1 4 0,4 0-4 15,8 0-3-15,2-1 2 16,11-5 14-16,5 2-2 0,8 1 7 15,2-4-9-15,4-3-9 0,-5-4 3 16,2-4-10-16,-2-1-52 16,-3-6-5-16,0 0-23 0,-3-6-50 15,0-2-12-15,-2-4-56 0,-4-5-135 16</inkml:trace>
  <inkml:trace contextRef="#ctx0" brushRef="#br0" timeOffset="14646.68">14598 6178 706 0,'0'0'0'16,"0"0"359"-16,0 0-261 0,0 0-62 15,0 0-28-15,0 0-6 16,0 0-4-16,0 0-97 0,0 0-67 16,-384 147-166-16,337-127-278 0</inkml:trace>
  <inkml:trace contextRef="#ctx0" brushRef="#br0" timeOffset="15281.647">3845 7566 904 0,'0'0'0'0,"0"0"35"0,0 0 26 15,0 0-2-15,0 0-11 0,0 0-9 16,0 0-6-16,0 0-4 0,-52 322 0 15,50-294-9-15,2-8-13 0,0-5-3 16,1-10-3-16,6-4-2 0,1-1-111 16,-1-6-31-16,1-10-135 0,-2-6-119 15</inkml:trace>
  <inkml:trace contextRef="#ctx0" brushRef="#br0" timeOffset="15412.7975">3832 7404 997 0,'0'0'0'0,"0"0"24"0,0 0-23 16,0 0-1-16,0 0 0 0,0 0-199 15,0 0-208-15</inkml:trace>
  <inkml:trace contextRef="#ctx0" brushRef="#br0" timeOffset="15697.6748">4122 7797 836 0,'0'0'0'16,"0"0"69"-16,0 0 3 0,0 0-21 16,0 0-7-16,0 0 2 0,0 0-5 15,0 0-10-15,0 0-3 16,-15 48-16-16,15-64-10 0,5-4-2 16,5-4 0-16,6-1 8 0,3 4-1 15,3 6 16-15,-2 7 14 0,3 8-3 16,0 4-1-16,0 12-1 15,-2 5 0-15,2 4-15 0,-4 2-9 16,-2-4-7-16,1 0 4 0,2-6-6 16,3-5-40-16,3-3-27 0,4-8-20 15,1 1-64-15,1-4-36 0,1-4-90 16,-3-2-228-16</inkml:trace>
  <inkml:trace contextRef="#ctx0" brushRef="#br0" timeOffset="16258.6104">4885 7650 900 0,'0'0'0'15,"0"0"124"-15,0 0-45 0,0 0-48 16,0 0-22-16,0 0-7 0,0 0-3 16,0 0 2-16,0 0 10 0,-194 131-9 15,172-86 1-15,5-3-3 0,7-3 0 16,8-7-2-16,5-8 2 0,10-11-19 15,5-6 15-15,6-7 8 16,2-11-2-16,4-11 4 0,6-8-3 16,2-8-2-16,3-5 2 0,1-5-1 15,3-5-4-15,-1-3 4 0,2-7-2 16,-2 1 0-16,2-3 0 0,-5-3 1 16,-3 2-2-16,-8 2 2 15,-11 1-1-15,-5 4 0 0,-9 8 0 16,-5 8 5-16,0 9-3 0,-5 12 8 15,-6 9 7-15,-6 10-8 0,-2 8-5 16,-6 16-5-16,-3 12 0 16,-3 11 1-16,-1 13 0 0,5 9 0 15,2 6-1-15,5 2 1 0,6-1-6 16,7-6 4-16,7-3 2 0,0-8 0 16,10-8-1-16,4-10 1 0,4-6 0 15,4-6 0-15,2-9 17 0,1-5-7 16,2-6 6-16,3-4 1 0,-4-2-2 15,4-6-4-15,0-8-9 16,-1-3-1-16,0-2 2 0,-4-3-2 16,-4-2 0-16,-7-2 3 0,-2 1 1 15,-9 2 9-15,-3 4 8 0,-4 9-10 16,-12 7-7-16,-4 5 3 0,-5 12-2 16,-5 6-7-16,1 5 2 15,4 6 5-15,8-2-8 0,9-1 3 16,7-3-2-16,2-7-63 0,11-3 2 15,7-4-46-15,4 1-68 0,-2-6-35 16,-1 0-149-16</inkml:trace>
  <inkml:trace contextRef="#ctx0" brushRef="#br0" timeOffset="16916.8248">5845 7738 792 0,'0'0'0'0,"0"0"41"0,0 0 18 15,0 0-28-15,0 0-21 0,0 0 21 16,0 0 17-16,0 0-5 0,4 223 14 15,-2-158 1-15,-2 2-1 16,-8-6-17-16,-9-2-24 0,-3-6-10 16,-3-8-5-16,-2-5 4 0,-1-6-2 15,1-4-2-15,-1-4 4 0,2-9-3 16,2-3-3-16,1-8 2 0,3-6 4 16,2-4-7-16,4-16 3 15,6-10-2-15,1-13 0 0,6-12 1 16,16-6 2-16,8-7-2 0,10-1-1 15,8-2 0-15,7 8 0 0,8 5 2 16,2 7 19-16,1 5-8 0,1 4 0 16,-3 5-2-16,-4 7-2 15,-8 10 7-15,-10 5 3 0,-6 8 5 16,-9 5 1-16,-10 2-9 0,-4 8-10 16,-8 4 1-16,-6 7 3 0,-10 6-3 15,-9 6 3-15,-4-1-6 0,-5 3-3 16,-3-3 0-16,-3-1 0 15,2-4-16-15,1-3 4 0,5-4-6 16,3-10-3-16,8-2-15 0,8-6-3 16,5-3-21-16,8-6-34 0,3-4-88 15,8 1-82-15,6-1-55 0</inkml:trace>
  <inkml:trace contextRef="#ctx0" brushRef="#br0" timeOffset="17213.1181">6533 7654 916 0,'0'0'0'0,"0"0"32"0,0 0 42 15,0 0 12-15,0 0-4 16,0 0-43-16,0 0-21 0,0 0-12 16,0 0 5-16,-65 18 3 0,43-4 7 15,1 6-1-15,-4 1-9 0,-1 1-7 16,0 3-1-16,1-4-1 0,6 6-4 15,5-5 4-15,7 2-2 16,7-4 0-16,4-2-2 0,11-4 1 16,7-2-1-16,7-3 4 0,-2 0 3 15,1-3-7-15,-1 2-23 0,-3 0-38 16,-4-5-49-16,-1-2 16 16,0-1-10-16,0 0-59 0,0-7-34 15,-1-1-26-15</inkml:trace>
  <inkml:trace contextRef="#ctx0" brushRef="#br0" timeOffset="17636.8043">6664 7738 757 0,'0'0'0'16,"0"0"154"-16,0 0-75 0,0 0-11 16,0 0-13-16,0 0-20 0,0 0-8 15,0 0-3-15,0 0-7 0,-160 92-12 16,160-89-4-16,3-1-2 15,11-2-15-15,2 0 24 0,4 0-1 16,4-2-6-16,0 2 2 0,1 3-3 16,-2 5 0-16,-2 1 0 0,-5 2 18 15,-2 4 8-15,-4-1 4 0,-2 0-8 16,-2 1-12-16,-3-2-3 16,-3-1-3-16,-3-1-2 0,-1 0 2 15,1-6-2-15,0 0-4 0,-1-5-9 16,1 0-2-16,1-5-18 0,2-5-9 15,0-2-2-15,2 1-14 0,6-2 2 16,1-2 24-16,4 6 15 0,2-1 18 16,5 4-1-16,2 4 6 15,-1 2 8-15,0 0 14 0,-6 7 13 16,-2 1-5-16,-4 2-10 0,1 1-6 16,-2-1-3-16,-1-1-6 0,2 0-13 15,1-5 0-15,2-4 0 0,3 0-69 16,2-5-12-16,0-8-31 15,1-1-76-15,1-2 7 0,-3-4-45 16</inkml:trace>
  <inkml:trace contextRef="#ctx0" brushRef="#br0" timeOffset="17834.74">7208 7300 787 0,'0'0'0'0,"0"0"210"16,0 0-111-16,0 0-71 0,0 0 25 15,0 0 9-15,0 0-7 0,0 0-6 16,23 199 0-16,-19-139 0 0,0 2-17 16,-1-1-22-16,1-2-9 0,1-9-1 15,2-5 0-15,-1-7-41 16,-1-11 19-16,0-4-19 0,-3-11-25 16,0-1 1-16,-2-8-12 0,0-3-65 15,0 0-55-15,-5-6-109 0</inkml:trace>
  <inkml:trace contextRef="#ctx0" brushRef="#br0" timeOffset="18037.7788">7182 7722 376 0,'0'0'0'16,"0"0"55"-16,0 0 38 15,0 0 8-15,0 0 29 0,0 0-59 16,0 0-48-16,0 0-21 0,0 0 3 15,301-28-2-15,-288 23-2 0,-4 2 4 16,-4 2 3-16,-5-2 19 16,0 2 7-16,0-2-28 0,0-3-12 15,0 2-272-15,-3-1-55 0</inkml:trace>
  <inkml:trace contextRef="#ctx0" brushRef="#br0" timeOffset="18603.4448">7270 7713 390 0,'0'0'0'16,"0"0"9"-16,0 0 23 0,0 0 58 15,0 0 8-15,0 0-14 0,0 0-15 16,0 0 11-16,0 0-19 0,-67-5-9 16,51 14-5-16,-2-2-6 15,-2 5-1-15,-1-2-8 0,3 1-5 16,-1 4-4-16,1-1-4 0,3 3 2 15,3-1-3-15,2 0 0 0,6 1 1 16,4-1-3-16,0 1 0 16,6-3 8-16,4-3 9 0,1-3-3 15,5 2 9-15,3-6-1 0,2 0-7 16,2-2-11-16,-2-2-12 0,1-3-7 16,0-1 2-16,-2-5-6 0,-3 3-47 15,-3 0-17-15,-1 0-34 0,-4 3-117 16,-4-4-51-16,-4-1-151 0</inkml:trace>
  <inkml:trace contextRef="#ctx0" brushRef="#br0" timeOffset="19198.749">7744 7611 861 0,'0'0'0'15,"0"0"95"-15,0 0-36 0,0 0 4 16,0 0-16-16,0 0-15 0,0 0-5 16,0 0-5-16,0 0 5 0,-134-8 0 15,120 16 3-15,-1 0-12 0,2 4-8 16,-1 6 0-16,3 1 1 15,1 5 3-15,0 2 2 0,3-1-5 16,3 0-4-16,4-2 4 0,6-3-4 16,8-3-4-16,3-3 2 0,3-6-2 15,2-1-3-15,4-3 0 0,-1-1 1 16,1-3-41-16,-1 0-24 16,-2-3-73-16,-2-2-110 0,-4-4-137 15</inkml:trace>
  <inkml:trace contextRef="#ctx0" brushRef="#br0" timeOffset="19629.8684">7725 7649 1080 0,'0'0'0'0,"0"0"5"0,0 0 2 16,0 0 40-16,0 0 1 0,0 0-25 15,0 0-15-15,0 0-7 0,-69 94-2 16,81-88 2-16,5-1 6 0,5-2-3 15,4 0 0-15,6 5-3 16,0 0-2-16,-4 1 2 0,-1 1 13 16,-1 2 8-16,-1-2 11 0,-4 2-1 15,-2 1-7-15,-4-1-6 0,-4 0-13 16,-4 2-4-16,-4-4 4 0,-3 0-3 16,-4-1-3-16,-3-3 0 15,-3 1 11-15,1-4-11 0,3-3 0 16,0 0 4-16,3-10-4 0,3-4-53 15,2-1 16-15,7-3 2 0,3 3 11 16,4 4 9-16,2 0 9 0,1 8 7 16,2 3 5-16,-4 0 11 15,1 8 17-15,-4 5 0 0,-1 2-12 16,-1 3-6-16,-3-1-5 0,1-1 2 16,0-3 0-16,-1-5-5 0,3 0-8 15,-1-8 0-15,2 0 9 0,2-5-12 16,0-2-49-16,0-3-31 15,1-2-70-15,-3-4-27 0,-3-3-35 16,1-2-141-16</inkml:trace>
  <inkml:trace contextRef="#ctx0" brushRef="#br0" timeOffset="19833.7243">8426 7168 1147 0,'0'0'0'0,"0"0"11"0,0 0-4 15,0 0 54-15,0 0 1 0,0 0-21 16,0 0-14-16,0 0 1 16,0 0-5-16,34 472-7 0,-25-415-11 0,0-8-4 15,0-4-2-15,-4-8-38 16,2-7-2-16,-6-8-23 0,0-8-78 16,-1-9-48-16,-2-5-89 0</inkml:trace>
  <inkml:trace contextRef="#ctx0" brushRef="#br0" timeOffset="19955.5272">8429 7597 1120 0,'0'0'0'0,"0"0"34"15,0 0 12-15,0 0-21 0,0 0-13 16,0 0-12-16,0 0 0 16,0 0-167-16,0 0-72 0,479-92-181 15</inkml:trace>
  <inkml:trace contextRef="#ctx0" brushRef="#br0" timeOffset="23487.4291">2637 3394 574 0,'0'0'0'0,"0"0"47"16,0 0 27-16,0 0-3 0,0 0 3 15,0 0 2-15,0 0-2 16,0 0-18-16,31-54-46 0,-31 74 11 16,-5 10 11-16,1 7-15 0,1 4-8 15,-2 3-4-15,3-1 2 0,1-2-4 16,1-2-1-16,1-7 1 0,6-4 0 16,-2-6-5-16,2-4 4 15,0-7-4-15,0-4-77 0,4-7-14 16,3-1-37-16,0-13-135 0,4-9-97 15</inkml:trace>
  <inkml:trace contextRef="#ctx0" brushRef="#br0" timeOffset="23610.9108">2843 3452 948 0,'0'0'0'0,"0"0"43"0,0 0-34 15,0 0-5-15,0 0-4 0,0 0 0 16,0 0-165-16,0 0-69 0,0 0-322 15</inkml:trace>
  <inkml:trace contextRef="#ctx0" brushRef="#br0" timeOffset="24038.7089">5631 3210 506 0,'0'0'0'15,"0"0"223"-15,0 0-103 16,0 0-27-16,0 0-45 0,0 0-4 16,0 0-1-16,0 0-8 0,0 0-6 15,-73 132 19-15,77-109-12 0,0-6-18 16,5-5-6-16,-1-4-4 0,0-4-4 16,4-4-3-16,4-3 4 15,2-4-10-15,7-4-65 0,0-1-16 16,-2-2-5-16,-6 1 9 0,-6 5 44 15,-11 2 30-15,-1 6 7 0,-14 8-7 16,-7 9 9-16,-5 8 0 0,-4 4 1 16,2 4-2-16,8 2 0 15,9-2-229-15,11-4-148 0</inkml:trace>
  <inkml:trace contextRef="#ctx0" brushRef="#br0" timeOffset="25020.8272">2885 3406 489 0,'0'0'0'0,"0"0"115"15,0 0 7-15,0 0-42 0,0 0 0 16,0 0 17-16,0 0-8 0,0 0-20 16,0 0-48-16,-33 19 17 15,29 13 7-15,1 1-4 0,2 0-17 16,1-4-17-16,0-2-6 0,4-4 3 15,2-2-1-15,0 1-6 0,0-3-28 16,0 1-25-16,1-2-64 0,3 1-51 16,-1 0-185-16</inkml:trace>
  <inkml:trace contextRef="#ctx0" brushRef="#br0" timeOffset="25584.4049">3211 4481 286 0,'0'0'0'0,"0"0"220"0,0 0-96 16,0 0-11-16,0 0-23 15,0 0-18-15,0 0-32 0,0 0-31 16,0 0 37-16,14 14 18 0,55-3 1 15,29-4-4-15,26-1 5 0,27-3-11 16,23-3-17-16,15-3-10 16,15-3-9-16,9 2-9 0,4-5-6 0,-7 1 2 15,-15 1-5-15,-19 0 1 16,-13 7-1-16,-13-3-2 0,-6 3-81 16,-11 0-71-16,-12 1-154 0,-17 1-478 15</inkml:trace>
  <inkml:trace contextRef="#ctx0" brushRef="#br0" timeOffset="42908.8607">3197 4036 222 0,'0'0'0'0,"0"0"51"15,0 0 15-15,0 0-24 0,0 0 16 16,0 0 14-16,0 0-12 16,0 0 6-16,20-6 4 0,-18 5-5 15,0 0 6-15,-2 1-17 0,1 0-19 16,-1 0 0-16,0 0-5 0,0 0-10 16,0 0-15-16,0 0-2 15,0 6 2-15,0-2 2 0,2 0 6 16,6-2 13-16,1-2 19 0,6 0 3 15,4 0-12-15,6-3-2 0,2-2-3 16,1 1 4-16,0 0 5 0,-4-1-10 16,-5 3-18-16,-3 0-10 15,-6 0 3-15,-1 2-3 0,-2 0 0 16,-2 0 5-16,0 0-2 0,0 0 3 16,-1 0 5-16,2 0-10 0,-1 2-4 15,-1-2 2-15,-1 0 2 0,-1 0-3 16,0 0 0-16,-1 0 4 0,-1 0-5 15,0 0-14-15,0 0-55 0,0 4-106 16,-4 1-82-16,-5-3-281 16</inkml:trace>
  <inkml:trace contextRef="#ctx0" brushRef="#br0" timeOffset="60170.8656">4335 10247 524 0,'0'0'0'15,"0"0"46"-15,0 0 56 0,0 0-23 16,0 0-42-16,0 0 7 0,0 0 14 15,0 0-21-15,-68 154 9 0,45-140 15 16,-3-1-10-16,-3 0-9 16,-1 1-25-16,-7-3-11 0,1-2-2 15,-2-2 0-15,2-5 5 0,4-2 9 16,2 0 3-16,6-2-3 0,6-4-9 16,3 1-6-16,7-4 0 0,3 1-2 15,4 0-2-15,1-5 1 16,1 2 0-16,7 0 0 0,3 0-5 15,2 1 5-15,5 2-5 0,4 2 7 16,6 4-1-16,6 2-2 0,4 0 2 16,4 4 3-16,1 6-4 0,0 5 0 15,-3 3 6-15,0 5-6 16,-10 4 0-16,0 3 4 0,-10 0-1 16,-8 7 1-16,-3-4 1 0,-6 2 0 15,-2-1-1-15,-1-3-2 0,-1-1-4 16,-3-4 4-16,0-2-2 0,2-2 0 15,0-4 0-15,-2-2 1 16,1-2-1-16,1-5-36 0,1-1 0 16,0-2-36-16,0-6-18 0,-1 0-8 15,1-5-111-15,1-10-53 0,0-2-78 16</inkml:trace>
  <inkml:trace contextRef="#ctx0" brushRef="#br0" timeOffset="60473.971">4595 10139 711 0,'0'0'0'16,"0"0"153"-16,0 0-33 0,0 0-49 15,0 0-26-15,0 0 5 0,0 0 1 16,0 0-14-16,-94 185-9 15,60-133 11-15,-7 8-4 0,-7 0-8 16,-5-1-5-16,-4 1-1 0,-2 0-9 16,-4 2-6-16,0 0-3 0,1-2-2 15,3-2-2-15,4-3 2 0,8-2 1 16,9-5-3-16,7-7-11 0,11-12-23 16,9-4-39-16,8-6-44 0,3-12-77 15,7-2-171-15</inkml:trace>
  <inkml:trace contextRef="#ctx0" brushRef="#br0" timeOffset="61079.4521">5064 10556 648 0,'0'0'0'0,"0"0"108"16,0 0-36-16,0 0-48 0,0 0 12 15,0 0 26-15,0 0 11 0,0 0-19 16,0 0-13-16,181-3 6 0,-143 0-21 16,-4 0-21-16,-7 3-1 15,-7 0-2-15,-7 0-4 0,-5 2-54 16,-8 4-15-16,-2 0 13 0,-10 2-15 16,-6 1-65-16,-4 0-84 0,-4-2-98 15</inkml:trace>
  <inkml:trace contextRef="#ctx0" brushRef="#br0" timeOffset="61203.605">5061 10678 363 0,'0'0'0'0,"0"0"138"16,0 0-11-16,0 0-30 16,0 0-29-16,0 0 17 0,0 0-5 15,0 0 9-15,0 0-28 0,129 23 5 16,-82-31-6-16,1-3-48 0,3 3-11 16,-1-1-2-16,4 1-259 15,-6 0-21-15</inkml:trace>
  <inkml:trace contextRef="#ctx0" brushRef="#br0" timeOffset="61844.2922">7087 10206 670 0,'0'0'0'0,"0"0"106"16,0 0-48-16,0 0-4 0,0 0 11 15,0 0-8-15,0 0 3 0,0 0 5 16,0 0-16-16,-74 118-8 0,54-107-7 15,-3 1-16-15,-1-2-9 0,-1-1-7 16,2-4 1-16,0-2 3 16,3-3-5-16,0-3 3 0,3-5-2 15,5-4-4-15,4-2 1 0,4 1-2 16,4 1-6-16,9-1-4 0,11 6 5 16,7-1 0-16,11 7 3 0,3 2 6 15,3 10-2-15,4 7 2 16,-4 3 2-16,-2 4 1 0,-3 1 8 15,-8 4 3-15,-5 4 0 0,-8-1-3 16,-5 3-7-16,-6-4-5 0,-4-1 0 16,-3-2 5-16,0-5-5 15,0 1-5-15,-5-3-13 0,2-3-11 16,0-1-5-16,1-4-24 0,2-2-57 16,0-5-7-16,0-7-84 0,2-2-150 15</inkml:trace>
  <inkml:trace contextRef="#ctx0" brushRef="#br0" timeOffset="62052.825">7404 10174 906 0,'0'0'0'0,"0"0"176"15,0 0-62-15,0 0-28 0,0 0-38 16,0 0-14-16,0 0-6 0,0 0-10 15,0 0-9-15,-333 387-9 0,278-327 0 16,2-3 4-16,7-1-4 16,4-4-44-16,9-4-5 0,10-6-46 0,11-10-23 15,10-7-22-15,9-8-89 16,15-10-49-16,6-7-180 0</inkml:trace>
  <inkml:trace contextRef="#ctx0" brushRef="#br0" timeOffset="62239.7943">7488 10716 971 0,'0'0'0'0,"0"0"75"0,0 0 32 16,0 0-44-16,0 0-35 0,0 0-21 16,0 0-7-16,0 0 0 15,0 0 6-15,-63 332-7 0,65-311-16 16,8 0-70-16,5-7-79 0,3-3-60 15,0-6-137-15</inkml:trace>
  <inkml:trace contextRef="#ctx0" brushRef="#br0" timeOffset="63069.7437">9106 10309 706 0,'0'0'0'0,"0"0"0"0,0 0 109 16,0 0-26-16,0 0-36 0,0 0-6 15,0 0 13-15,0 0 11 0,0 0-7 16,-46 84-24-16,16-73-13 15,-7 0-15-15,-2-2-1 0,-1-4-3 0,4-5 0 16,8 0 1-16,7-9 1 16,7-5-4-16,7-4 0 0,5-2-24 15,4-4 8-15,10 2 8 0,9 4 0 16,7 4-1-16,6 7 4 0,5 7 1 16,7 10 0-16,1 10 6 0,4 10 4 15,-5 6 3-15,-6 7 10 16,-4 4 11-16,-8-1 14 0,-4 0 4 15,-8-6 0-15,-6 2-11 0,-3-5-21 16,-5-1-12-16,-2-3-2 0,-1-4 1 16,-3 0-3-16,-5-4 0 15,3-4-77-15,1-5 26 0,-3-6-16 16,4-3 3-16,-3-7-34 0,3-4-74 16,1-14-122-16,0-12-126 0</inkml:trace>
  <inkml:trace contextRef="#ctx0" brushRef="#br0" timeOffset="63276.6943">9467 10106 900 0,'0'0'0'0,"0"0"64"16,0 0 25-16,0 0 3 0,0 0-12 15,0 0-13-15,0 0-15 0,0 0-29 16,0 0-11-16,-492 563-9 0,427-500 1 15,7-6-3-15,7-6-2 0,8-4-43 16,11-8-38-16,12-9-55 0,11-11-19 16,7-10-109-16,2-9-255 15</inkml:trace>
  <inkml:trace contextRef="#ctx0" brushRef="#br0" timeOffset="63646.9938">8188 10850 945 0,'0'0'0'0,"0"0"21"16,0 0-12-16,0 0 132 0,0 0-82 15,0 0-31-15,0 0 6 16,0 0-12-16,-10 376-5 0,-7-328-9 16,-2-4 0-16,3-6-4 0,-4-2-6 15,2-3 2-15,-1-2 0 0,-3-3-110 16,3-3-27-16,0-1-89 15,-1-11-316-15</inkml:trace>
  <inkml:trace contextRef="#ctx0" brushRef="#br0" timeOffset="64042.2513">9780 10886 628 0,'0'0'0'0,"0"0"54"16,0 0 69-16,0 0-50 0,0 0-24 15,0 0 20-15,0 0-22 0,0 0-24 16,0 0-10-16,113 148-6 0,-117-118 3 16,-11-4 16-16,-3 4-4 15,-5-2-14-15,5-1-3 0,2 1-3 16,8-5-1-16,6-6-1 0,2-4 0 15,4-8 3-15,13-2 3 0,1-3 2 16,10-6 3-16,5-8-1 16,2-7-6-16,3-2-1 0,2-2-6 15,-9 0-117-15,-10-2-41 0,-10 1-248 16</inkml:trace>
  <inkml:trace contextRef="#ctx0" brushRef="#br0" timeOffset="64620.0624">6817 9753 737 0,'0'0'0'0,"0"0"16"16,0 0 105-16,0 0-91 0,0 0-22 15,0 0 1-15,0 0 17 0,0 0 11 16,0 0 1-16,-405 183-8 0,350-148-6 16,7-3-2-16,9 2 3 0,10-3 1 15,7 2-6-15,5 5-11 16,5 4-6-16,8 3-1 0,4 7 0 15,3 2-3-15,12 1 1 0,4 1 0 16,-1-3 3-16,-3-4-3 16,-2 0-2-16,-5-3 2 0,-7 0-20 0,-1 0 20 15,-6-3 0-15,-8 3 0 16,1-2 0-16,-1-1 2 0,2-4-3 16,3-2-20-16,3-6 1 0,6-3 10 15,6-5 7-15,9-5 0 0,13-6-9 16,8-4-20-16,10-3-22 15,6-5-133-15,9 0-106 0</inkml:trace>
  <inkml:trace contextRef="#ctx0" brushRef="#br0" timeOffset="65236.7249">10245 9576 577 0,'0'0'0'0,"0"0"112"0,0 0-25 16,0 0-20-16,0 0-4 0,0 0-18 16,0 0-14-16,0 0-17 15,305 69-2-15,-235-44 3 0,4-2 13 16,-1-1-11-16,-2-5-11 0,-9 2-3 16,-5 4 2-16,-12 2-4 0,-10 6 4 15,-7 5 2-15,-12 5 10 0,-9 9 13 16,-7 5-8-16,-6 7-7 15,-6 6-11-15,0 6-1 0,-1 4 0 0,1 4-4 16,0 4 2-16,-1 2 2 16,1 2-3-16,-3 2 0 0,2-3 10 15,-1-4 20-15,-3-1-4 0,4-3-4 16,0-7-11-16,1-4-7 0,1-9-4 16,0-3 0-16,0-8 0 15,-1-1 4-15,0-7-6 0,-8-5-63 16,-3-3-12-16,-6-8-71 0,-11-5-60 15,-9-7-150-15</inkml:trace>
  <inkml:trace contextRef="#ctx0" brushRef="#br0" timeOffset="67453.8404">7267 8994 235 0,'0'0'0'0,"0"0"66"16,0 0-20-16,0 0-19 0,0 0-11 15,0 0 4-15,0 0-1 16,0 0 5-16,0 0 5 0,-13-25-9 16,13 22-5-16,0 0 1 0,0 1 15 15,0-2 8-15,0 2 14 0,0-2 12 16,-3 2-20-16,1-2-3 0,1 1-3 15,-1 2-9-15,1-2-5 0,0 1-7 16,-1-1-5-16,2 0-8 16,0 1-4-16,0 0 0 0,0 0 0 15,0 0 1-15,0 0 8 0,-1 1 16 16,-2-1 7-16,-1-1-5 0,-1 2-2 16,-1 1-6-16,-5 0-5 0,0 1-7 15,-3 6 0-15,-3 0-1 16,0 3-2-16,2 2-3 0,0 0 3 15,3 1-5-15,3 0 0 0,0-2 2 16,4-1-2-16,1 0 0 0,3-3 0 16,1 5-2-16,0-1 1 15,8 1-1-15,5 2 2 0,4 0 0 16,6-2 3-16,4 0 3 0,3-1 1 16,2-4 0-16,-1 0 4 0,-2 0 0 15,-2-1 0-15,-5 3-4 0,-5-2 3 16,-5 1-1-16,-5-1 5 0,-5 2 22 15,-2-1 6-15,-3 0-5 16,-8 3-12-16,-1 0-17 0,-7 0-3 16,-1 0-5-16,-5 1 0 0,-2-3 5 15,1 0-6-15,2-4-1 0,4-3-25 16,1-1-31-16,8-1-17 0,2 0-42 16,5 0-55-16,2-3-63 15,2-5-145-15</inkml:trace>
  <inkml:trace contextRef="#ctx0" brushRef="#br0" timeOffset="67883.4675">7470 8931 867 0,'0'0'0'16,"0"0"16"-16,0 0-16 15,0 0 32-15,0 0-26 0,0 0-2 0,0 0 1 16,0 0 5-16,0 0 14 16,72 261 19-16,-63-245-7 0,-2 0-14 15,0-6-7-15,-4-4-1 0,-2-5 3 16,-1-1 0-16,0 0 14 0,0-3 16 16,-1-7-19-16,-7-2-22 0,-1-5 0 15,-4-7 1-15,-3-6 0 16,-1-8-4-16,-1-6-3 0,1-6 0 15,5 5 3-15,2 1-5 0,8 7 2 16,2 12 0-16,9 4 28 0,6 4 1 16,1 5-4-16,7 1-12 15,4 6-5-15,3 4 6 0,1 2 4 16,-4 6-1-16,-4 8-5 0,-7 2-5 16,-8-1 2-16,-4 2 1 0,-4 0 6 15,0-1-6-15,0 3-6 0,-2-2-3 16,-4 0-1-16,-2 0 0 0,-3-2-96 15,2-1 0-15,3 1-55 0,-1-4-87 16,-1-5-160-16</inkml:trace>
  <inkml:trace contextRef="#ctx0" brushRef="#br0" timeOffset="69316.5871">10037 8743 394 0,'0'0'0'0,"0"0"144"0,0 0-75 15,0 0-20-15,0 0 7 16,0 0-17-16,0 0-16 0,0 0-3 16,14-62 7-16,-14 60 4 0,1 1 2 15,-1 1-2-15,0-2 8 0,0 2 5 16,0-2-17-16,-1 0-7 0,1 1 7 15,0-1 1-15,0-1-7 0,0 0-12 16,0-1-5-16,0 4-3 16,2 0-2-16,6 4 1 0,-2 4 0 15,0 6 0-15,-2 1 0 0,0 4 4 16,-1 5-3-16,-3-2 1 0,0 2-1 16,1 1-1-16,-1 2 0 15,0 1 2-15,0 0-2 0,0 0 0 16,0-4 1-16,0-1-1 0,0-2 0 15,3-1 1-15,-1-1-1 0,1-5 0 16,-2-4 0-16,2-3 0 0,1-4-1 16,3-1 1-16,4-2 0 15,0 0 1-15,2-2 1 0,2-8-1 16,2-2 1-16,1-6 1 0,-3-1 0 16,2 0 9-16,-1-5 10 0,-4 3 8 15,-2-1-4-15,-3 2 1 0,-1 3-8 16,-5 1-10-16,-1 4-3 0,-8 0-1 15,-5 1-1-15,-2 4-1 16,-4 3-5-16,2 3 2 0,2 1 0 16,3 3-7-16,6 2 5 0,4 1-1 15,0 2-4-15,2-2 4 0,3-1 0 16,3-3-2-16,6-2 6 0,0 0 0 16,6-9-1-16,1-7 0 0,0-3 5 15,2-5-6-15,-6-4 2 16,-3 0 4-16,-3 0-5 0,-4 2 0 15,-5 1 8-15,-6 7 9 0,-8 1 3 16,-5 5-7-16,-3 6-8 0,-1 5-5 16,0 2 0-16,1 12-10 0,0 5-16 15,5 4-35-15,3 4-39 16,6 2-26-16,7-4-23 0,1-2-131 16,5-6-19-16</inkml:trace>
  <inkml:trace contextRef="#ctx0" brushRef="#br0" timeOffset="69787.6199">10493 8697 415 0,'0'0'0'15,"0"0"161"-15,0 0-74 0,0 0-21 16,0 0-35-16,0 0 1 0,0 0 35 16,0 0 4-16,0 0-12 0,35 69 2 15,-24-53-6-15,1 3-30 16,-2-3-12-16,-2-3-6 0,-4 0-3 15,3-2-1-15,-4-3-1 0,-1-2-1 16,0 0-2-16,4-5-101 0,1-1 3 16,1-6-30-16,7-4-69 15,-1-11-30-15,1 0-93 0</inkml:trace>
  <inkml:trace contextRef="#ctx0" brushRef="#br0" timeOffset="69946.9543">10732 8719 584 0,'0'0'0'16,"0"0"260"-16,0 0-172 15,0 0-42-15,0 0-23 0,0 0-5 0,0 0 9 16,0 0 5-16,0 0-7 16,-174 255-15-16,150-223-4 0,2-4-4 15,5-4-3-15,3-2 1 0,6-3 0 16,5-5-96-16,3-2 11 0,2-6-58 16,8-5-88-16,1-1-50 15</inkml:trace>
  <inkml:trace contextRef="#ctx0" brushRef="#br0" timeOffset="70262.9784">10968 8350 589 0,'0'0'0'16,"0"0"113"-16,0 0-21 0,0 0-25 15,0 0-38-15,0 0-24 0,0 0-3 16,0 0 24-16,0 0 6 16,0 81 10-16,1-45-4 0,0 4-15 15,0 0-8-15,3 0-5 0,-3-1-1 16,1-2 1-16,1 0-3 16,1-4-5-16,0-3-2 0,-2-4 0 15,0-5 3-15,2-6-3 0,-2-2 0 16,-1-7 0-16,2-1 0 0,-2-5-66 15,2 0 10-15,-2-5-4 0,-1-6-46 16,0-6-59-16,-6-6-90 0,-3-4-141 16</inkml:trace>
  <inkml:trace contextRef="#ctx0" brushRef="#br0" timeOffset="70600.418">11002 8638 323 0,'0'0'0'0,"0"0"82"0,0 0-13 15,0 0-21-15,0 0-13 16,0 0 15-16,0 0 12 0,0 0-11 16,214 2-8-16,-197-10 7 0,-4 0 6 15,-6 3-3-15,0-1-3 0,-4 3-1 16,-3 0 25-16,0 0-8 0,-3 0-28 16,-6 1-5-16,-2 2-8 0,-1 0-9 15,-3 7-12-15,-1 6-2 16,2 3-2-16,3 2 0 0,0 4 0 15,5-2 2-15,1-2-3 0,5 0 2 16,8-2 0-16,6-1-1 0,4-3 0 16,0-4 2-16,3-1-2 15,1-4 0-15,1-3 4 0,0 0-6 16,0 0-58-16,-2-3 0 0,0-2-29 16,-4-3 14-16,-1 0-11 0,-3-1-67 15,-2-6-17-15,-5-1-38 0,-2-1-120 16</inkml:trace>
  <inkml:trace contextRef="#ctx0" brushRef="#br0" timeOffset="70693.4518">11342 8654 381 0,'0'0'0'16,"0"0"273"-16,0 0-148 0,0 0-48 15,0 0-50-15,0 0-23 0,0 0-3 16,0 0-2-16,0 0-46 16,-140 128-121-16,150-122-194 0</inkml:trace>
  <inkml:trace contextRef="#ctx0" brushRef="#br0" timeOffset="70952.372">11621 8491 794 0,'0'0'0'0,"0"0"249"16,0 0-156-16,0 0-50 0,0 0-23 16,0 0-10-16,0 0-6 0,0 0-7 15,0 0 6-15,-52 54-1 0,52-38 12 16,0 3 6-16,7 0 1 0,0 0 6 15,-1-2 5-15,-1-2 4 16,-3-3-5-16,-2 1-5 0,0 0-1 16,-6-2-6-16,-4 2-3 0,0-1-6 15,-2-1-10-15,0-3 0 0,2 0 1 16,0 0-37-16,1 1-46 0,1-3-33 16,-1-2-96-16,2-3-66 15,0-1-258-15</inkml:trace>
  <inkml:trace contextRef="#ctx0" brushRef="#br0" timeOffset="71446.2039">12663 8297 578 0,'0'0'0'0,"0"0"85"0,0 0 25 0,0 0-58 15,0 0 4-15,0 0-4 16,0 0-1-16,0 0-10 0,0 0 4 15,-108-34 6-15,82 34 1 0,-1 0-18 16,-1 9-16-16,1 3-11 0,0 5-2 16,6 1-6-16,4 2 1 0,7 3 0 15,8 0 0-15,3 2 0 16,13 2-2-16,7-2 2 0,6 0 0 16,3-2 1-16,3-2 0 0,-2-5 0 15,-3 3-1-15,-6-5 0 0,-8 2 3 16,-5-4 9-16,-7-1 13 15,-2 1 14-15,-2-5-9 0,-7 2-5 0,-3-2-1 16,-3 1-3-16,-5-3-4 16,0-1-9-16,-5-3-3 0,-2-1-3 15,-1-1-1-15,1-7-2 0,4 2-41 16,3 0-57-16,5 4-16 0,3 2-33 16,6 0-57-16,4-2-98 15</inkml:trace>
  <inkml:trace contextRef="#ctx0" brushRef="#br0" timeOffset="71738.2723">13067 8344 988 0,'0'0'0'0,"0"0"14"0,0 0-3 16,0 0 4-16,0 0-13 0,0 0-4 15,0 0 3-15,0 0 10 16,0 0 1-16,-211 32 17 0,176-7-1 16,6 2 1-16,7 2-2 0,10 1-12 15,12-2-15-15,3 0 0 0,13-2 6 16,5-6-5-16,2-1 2 0,5-3-2 16,1-8-2-16,2 1-18 15,-1-6-12-15,-4-1-33 0,1-2-8 16,-4 0-10-16,-1 0-36 0,-3-8-62 15,-4-2-131-15</inkml:trace>
  <inkml:trace contextRef="#ctx0" brushRef="#br0" timeOffset="72214.0298">13028 8456 402 0,'0'0'0'0,"0"0"-52"16,0 0 56-16,0 0 173 15,0 0-80-15,0 0-32 0,0 0-21 16,0 0 2-16,-28 65-7 0,28-60-4 16,3 0 3-16,2-1 13 0,2 2-3 15,1 2-9-15,1-4-11 0,1 1-9 16,1 3-5-16,0-5-3 0,1 2-3 16,-1-1-5-16,-1-1 0 0,2-1-1 15,-4 2-2-15,-1 0 0 16,-3-1 1-16,-4 3-1 0,0 1-4 15,-3 4 4-15,-2-3 0 0,-2 6 5 16,0-3-4-16,0 1-2 0,0-3 2 16,4-5-2-16,1-4-8 15,1-1 13-15,1-7-8 0,0-5-28 16,2 0 13-16,4-2 16 0,2 2-2 16,2-1 7-16,1 1-2 0,2 2 0 15,1 5 38-15,-1 3-5 0,1 3 12 16,-1 0 1-16,0 2-7 0,-1 8 4 15,1 1-5-15,1 6-12 16,-1-1-9-16,-1 0-11 0,0-3-2 16,-5-1-5-16,4 0 2 0,-1-6 2 15,1-1-4-15,3-4 2 0,1-2 7 16,-1-7-12-16,1-3-15 0,1-3-20 16,-2-1-29-16,-2-4-10 15,-3 0-36-15,0-5-80 0,0-5-154 16</inkml:trace>
  <inkml:trace contextRef="#ctx0" brushRef="#br0" timeOffset="72534.5257">13663 7894 843 0,'0'0'0'0,"0"0"100"15,0 0-15-15,0 0-30 0,0 0-5 16,0 0-16-16,0 0-7 0,0 0-12 15,0 0-6-15,68 532-4 16,-51-484-2-16,-1-9 0 0,-4-3-5 16,-7-11-41-16,2-6-28 0,-6-9-10 15,0-8-19-15,-1-3-16 0,0-12-123 16,-1-8-66-16,-3-6 190 16,-3-7 108-16,4-1 14 0,3-4 224 15,0 5-81-15,14 7 60 0,4 3-85 16,9 3-59-16,7 4 19 0,4 4-22 15,4 1-11-15,4 6-34 0,0 1-13 16,-2 5-4-16,1 5-2 16,0 6-172-16,0 3-37 0,-2 0-465 0</inkml:trace>
  <inkml:trace contextRef="#ctx0" brushRef="#br0" timeOffset="81685.4807">3703 11939 605 0,'0'0'0'15,"0"0"37"-15,0 0 43 0,0 0-9 16,0 0-16-16,0 0-11 0,0 0-23 15,0 0-13-15,-90-49 0 0,62 62 9 16,-6 6-1-16,-5 9 12 0,-6 8 0 16,-3 6-8-16,-2 7-3 15,0 11 0-15,-2 5-7 0,2 7-7 16,1 4-1-16,3 1-1 0,5-4 0 16,4 5 1-16,9 0-2 0,7 0 0 15,12-5 14-15,8-10-4 0,8-9 4 16,16-8 14-16,9-8-11 0,11-6 24 15,9-6-11-15,6-8-13 0,5-5-3 16,-1-5-7-16,-1-7-3 16,-7-1-1-16,-4 0 0 0,-5 0-4 15,-11 0 2-15,-1 0-2 0,-7 0-98 16,-7 0-69-16,0 0-29 0,-9-4-142 16</inkml:trace>
  <inkml:trace contextRef="#ctx0" brushRef="#br0" timeOffset="81904.1826">3647 12837 876 0,'0'0'0'0,"0"0"22"0,0 0 41 16,0 0-22-16,0 0-16 0,0 0 13 15,0 0-3-15,0 0-12 0,0 0 14 16,178 187 2-16,-192-162-12 0,-7 3-15 15,-3 0-8-15,-1-2 0 0,-1 0-8 16,0-1-65-16,2-3-12 16,1 2-57-16,6-2-57 0,2-6-124 15</inkml:trace>
  <inkml:trace contextRef="#ctx0" brushRef="#br0" timeOffset="82271.3522">4524 12943 654 0,'0'0'0'16,"0"0"128"-16,0 0-49 0,0 0 16 16,0 0 0-16,0 0-23 0,0 0-12 15,0 0-3-15,0 0-15 0,149 272-14 16,-143-216 5-16,-6-2-15 0,-4-2-4 16,-2-6-3-16,-7-3 1 15,-4-3-6-15,0-5 1 0,-4-5 2 16,0-6-4-16,-1-3-3 0,-4-3 2 15,-4-5-3-15,-1-3-2 0,-1-5-73 16,-2-3-15-16,1-2-102 16,2-12-42-16,-1-18-158 0</inkml:trace>
  <inkml:trace contextRef="#ctx0" brushRef="#br0" timeOffset="82412.8617">4467 12809 921 0,'0'0'0'16,"0"0"64"-16,0 0 17 0,0 0-67 16,0 0-14-16,0 0 0 0,0 0-185 15,0 0-56-15,0 0-33 0</inkml:trace>
  <inkml:trace contextRef="#ctx0" brushRef="#br0" timeOffset="82685.9162">4898 13153 855 0,'0'0'0'0,"0"0"35"0,0 0-5 16,0 0-17-16,0 0-2 0,0 0 0 15,0 0 13-15,0 0 6 16,-50 238-9-16,57-213-2 0,4-4 3 16,6-6-6-16,1-9 4 0,5-6 3 15,6-1-6-15,-3-16-5 0,3-7 5 16,-3-3 1-16,-3-7 4 0,-1-1 1 15,-10-1-2-15,-1 2 1 16,-9 3 8-16,-2 5-5 0,-11 5-14 16,-3 8-8-16,-8 11 1 0,-1 2-6 15,0 9-20-15,0 8-30 0,3 2-50 16,7 0-78-16,2 0-60 0,6-4-137 16</inkml:trace>
  <inkml:trace contextRef="#ctx0" brushRef="#br0" timeOffset="82909.714">5272 13146 1043 0,'0'0'0'0,"0"0"25"0,0 0 57 16,0 0 0-16,0 0-18 0,0 0-25 15,0 0-20-15,0 0-11 0,0 0-3 16,24 218-2-16,-22-202-1 0,2-5-1 15,-1-6-2-15,3-5 2 16,0-2-2-16,-3-9-4 0,3-7-40 16,-3-4-72-16,0-6-38 0,-3-5-53 15,0-3-160-15</inkml:trace>
  <inkml:trace contextRef="#ctx0" brushRef="#br0" timeOffset="82988.4264">5272 13146 525 0,'51'-77'0'16,"-51"77"-15"-16,0 0-1 0,0 0-41 15,0 0-27-15</inkml:trace>
  <inkml:trace contextRef="#ctx0" brushRef="#br0" timeOffset="83228.501">5539 13179 778 0,'0'0'0'16,"0"0"341"-16,0 0-224 0,0 0-56 15,0 0-42-15,0 0-15 0,0 0-1 16,0 0-1-16,0 0-1 0,24 158-2 15,-19-158 2-15,2-4 2 0,5-7-3 16,1-4 0-16,3-5-20 16,2 4 7-16,-4 3 11 0,0 5 2 15,-8 5 0-15,1 3 22 0,-2 6 3 16,4 7 0-16,1 6-14 16,-1-1-8-16,3 1-2 0,2-2-2 0,6-9-65 15,4 0-43-15,4-8-21 16,4-2-34-16,2-8-118 0,-3-4-145 15</inkml:trace>
  <inkml:trace contextRef="#ctx0" brushRef="#br0" timeOffset="83609.0276">6278 12557 780 0,'0'0'0'15,"0"0"14"-15,0 0 91 0,0 0-24 16,0 0-24-16,0 0 3 0,0 0-6 16,0 0-5-16,0 0 10 15,-4 570-7-15,4-504-23 0,0-6-24 16,5-13-1-16,2-10-8 0,1-12-11 16,2-9 1-16,-1-4 3 0,1-8-19 15,1-4-26-15,-3-3-13 0,-4-11-13 16,-3-5-51-16,-1-9-102 0,-7-5-257 15</inkml:trace>
  <inkml:trace contextRef="#ctx0" brushRef="#br0" timeOffset="83721.7341">6209 13052 782 0,'0'0'0'16,"0"0"-14"-16,0 0 44 0,0 0-8 16,0 0-16-16,0 0-3 0,0 0-5 15,0 0-83-15,0 0-208 16,448 27-58-16</inkml:trace>
  <inkml:trace contextRef="#ctx0" brushRef="#br0" timeOffset="84302.5498">8092 12807 382 0,'0'0'0'0,"0"0"175"16,0 0-51-16,0 0-29 0,0 0-9 15,0 0 16-15,0 0-38 0,0 0-20 16,0 0-5-16,7 252 10 0,-12-189-4 16,-1 2-20-16,-5-5-13 0,-1-3-8 15,1-5-2-15,-2-8 7 16,5-3 10-16,2-5 4 0,-2-10-2 16,5-4-12-16,0-10-5 0,2-5-1 15,-1-7-2-15,0-4 7 0,0-14 2 16,0-7-9-16,1-10-2 0,0-11 2 15,1-9-1-15,2-9 0 16,6-11 0-16,8-3 0 0,5-2-1 16,6 3 1-16,6 8 0 0,-1 4 7 15,2 9 18-15,2 5 10 0,-4 9 1 16,1 6-8-16,1 7-12 0,-1 1-10 16,3 6 1-16,-3 5 1 15,-1 7-6-15,-3 6-2 0,-3 4 0 16,-9 10 0-16,-7 8-9 0,-8 11 8 15,-7 6 2-15,-13 6 5 0,-10 7 6 16,-7-4-22-16,-4 4-33 0,2-5-13 16,1-3-11-16,9-6-56 0,5-7-72 15,6-8-92-15,7-8-244 16</inkml:trace>
  <inkml:trace contextRef="#ctx0" brushRef="#br0" timeOffset="84781.3811">8595 12995 892 0,'0'0'0'0,"0"0"162"0,0 0-75 16,0 0-23-16,0 0-15 16,0 0-15-16,0 0-8 0,0 0-10 15,0 0-4-15,18 280-3 0,-29-259-1 16,0-3-2-16,0-5-5 0,1-3 3 15,3-4-3-15,1-5-2 0,4-1 0 16,-1-5-13-16,3-11-23 0,3-3 6 16,9-1 11-16,6-2 8 0,6 3 11 15,3-1-1-15,5 1 2 16,4 2 0-16,1-1 15 0,1 2-1 16,0-1 1-16,-3 3-7 0,-5 1-2 15,-7 4-2-15,-8 4-4 0,-6 0 0 16,-6 4 4-16,-3 1-2 0,-1 5 10 15,-7 9 8-15,-7 3-11 16,-2 7-6-16,-1 4-2 0,1 0 0 16,2 6-1-16,8-5 0 0,5 0 0 15,2-6 0-15,10-4 2 0,9-5-3 16,3-8 0-16,6-4 2 16,2-7 10-16,2-12 4 0,1-4 1 15,-4-6 3-15,-1 0 1 0,-7 0 3 16,-6-1 6-16,-7 5-5 0,-8 3-16 15,-2 6-2-15,-9 3-6 0,-5 7 0 16,-3 3-55-16,-5 4-25 0,-1 8-53 16,0 5-61-16,0 1-149 0,5-3-196 15</inkml:trace>
  <inkml:trace contextRef="#ctx0" brushRef="#br0" timeOffset="85251.8791">9346 13111 599 0,'0'0'0'16,"0"0"49"-16,0 0 53 0,0 0-10 16,0 0 8-16,0 0-21 0,0 0-10 15,0 0 21-15,0 0-28 16,-3 158-16-16,3-117 3 0,0 2-22 15,-3 4-13-15,-3 3-5 0,-4-3-5 16,0 2-1-16,0-4-3 0,0 1 0 16,-2-5 3-16,0-3-4 0,0-2 2 15,-4-5 0-15,2-5-1 16,-3-6-17-16,-3-4 7 0,-1-3-11 16,1-5-3-16,3-6 0 0,-1-2-7 15,6-10 3-15,0-15-25 0,9-10-34 16,3-14 24-16,1-11 55 0,13-8 9 15,5-7-1-15,12-3 0 16,6 1 35-16,11 6 32 0,8 3 15 16,2 7-2-16,4 11-22 0,-4 9-4 15,-10 10-1-15,-11 9-2 0,-10 11-12 16,-13 7-22-16,-9 4-13 16,-5 11-3-16,-6 5 18 0,-14 8-3 15,-5 7-10-15,-5 2-4 0,-2 3-4 16,2-1-64-16,-1-6-53 0,1 1-1 15,2-4-50-15,0-7-68 0,2-1-114 16</inkml:trace>
  <inkml:trace contextRef="#ctx0" brushRef="#br0" timeOffset="86937.3785">11369 12997 628 0,'0'0'0'16,"0"0"120"-16,0 0-44 0,0 0-24 16,0 0-4-16,0 0 2 15,0 0-12-15,0 0-7 0,-5-49-9 16,26 48 5-16,8 1 14 0,7 4-2 16,8 2-5-16,8 1-3 0,8 2 0 15,5-2-12-15,5 0-10 0,4-4-3 16,2-3 0-16,1 0-4 15,-1-7-2-15,3-1 0 0,-6-3 4 16,-6 3-4-16,-7-2 0 0,-13 4 0 16,-12 3-56-16,-11 2 13 0,-16 1-27 15,-8 0-60-15,-5 5-47 0,-16 4 5 16,-10-2-225-16</inkml:trace>
  <inkml:trace contextRef="#ctx0" brushRef="#br0" timeOffset="87136.7071">11261 13265 863 0,'0'0'0'0,"0"0"104"16,0 0-46-16,0 0 29 0,0 0 18 16,0 0-30-16,0 0-17 0,0 0-23 15,0 0-29-15,561-85-2 0,-500 83-4 16,-7 0 0-16,-8-1-51 0,-4 2 3 15,-4-3-13-15,-4 0-29 0,-2-5-28 16,-4-3-88-16,1-6-152 16</inkml:trace>
  <inkml:trace contextRef="#ctx0" brushRef="#br0" timeOffset="87448.2378">12276 12525 935 0,'0'0'0'0,"0"0"28"16,0 0-14-16,0 0 5 0,0 0 11 15,0 0 1-15,0 0 1 16,0 0-11-16,0 0-7 0,444 206 10 16,-386-173-6-16,-3-6-5 0,-8 3-1 15,-7 2-5-15,-14 2-5 0,-12 1 0 16,-14 3 3-16,-8 2 9 0,-16 3 13 15,-13 1-5-15,-5 2-11 16,-7-4-8-16,-2-2 0 0,0 0-6 16,0-4-67-16,1 2-48 0,-1-3-54 15,6 0-124-15,3-5-20 0</inkml:trace>
  <inkml:trace contextRef="#ctx0" brushRef="#br0" timeOffset="88419.2467">15418 12971 612 0,'0'0'0'16,"0"0"124"-16,0 0-80 0,0 0-35 16,0 0-6-16,0 0 6 0,0 0-3 15,0 0 1-15,0 0 4 0,-78 28 4 16,76-16 2-16,1 5-10 16,1 7 13-16,3 10 17 0,4 7-2 15,1 5-1-15,0 4-2 0,0 2-10 16,-4 3-1-16,-2-1 1 0,-2 1-2 15,0-1-7-15,-5-1 6 0,-4-6-6 16,-3 1-3-16,1-2-6 0,0-2 1 16,-4 2-3-16,2 1-2 15,-4 1 0-15,3 0 2 0,-4 0-1 16,3-4 1-16,-3 3-3 0,3-4 0 16,0 1 2-16,1-5 0 0,-1-4-1 15,3-3 2-15,0-6 0 0,2-5-4 16,4-2 2-16,0-9 0 0,-1-1-31 15,2-5 13-15,2-2 12 16,-1-2 4-16,1 0 4 0,2-10 9 16,-2-3-8-16,2-8-1 0,1-2 3 15,0-6-3-15,0-4 1 0,2-8-1 16,6-1-1-16,-1-8 1 0,6-6-2 16,1-5 0-16,1-9 0 15,-2-5 3-15,5-4-2 0,-3-6 5 16,4 1 5-16,4-4 2 0,1 4 6 15,7 4 10-15,6 5-5 0,1 7-7 16,5 6 1-16,1 2 2 0,3 5 0 16,0 6-7-16,-2 4-1 0,0 9-1 15,-4 10 1-15,-6 12-1 16,-8 12-4-16,-4 6-10 0,-5 16-3 16,-7 9 8-16,-7 5 2 0,-4 6 2 15,-1 1 3-15,-11-2-4 0,-2-2-2 16,-7-3 0-16,-4-2 1 15,-7-3 0-15,-5 2-5 0,-5-2-20 16,-4-2-5-16,1 0 2 0,1-6-5 16,6-6-29-16,4-2-35 0,5-3-45 15,8-6-118-15,1-4-155 0</inkml:trace>
  <inkml:trace contextRef="#ctx0" brushRef="#br0" timeOffset="88951.4977">16525 12918 461 0,'0'0'0'16,"0"0"134"-16,0 0-19 0,0 0-31 15,0 0-30-15,0 0-23 0,0 0 1 16,0 0-6-16,-10-18-18 0,10 18-8 16,0 6 0-16,3 4 28 15,3 6 43-15,-3 4-18 0,-3 1-9 16,0 2-4-16,-8-1-12 0,-1 0 4 15,-5-1-1-15,-4-3-13 0,-3-1-6 16,-1-4-8-16,-2-6-1 0,1-1 1 16,2-6-1-16,3-6 0 0,5-5 1 15,7-10-2-15,2-2-4 16,4-3-5-16,7-1 3 0,7 5-3 16,6 2 5-16,3 6-3 0,5 3 4 15,8 6 2-15,5 4 12 0,6 1-3 16,2 4 3-16,-2 8 1 0,-4 2-3 15,-6 8-5-15,-5 5-5 0,-9 6 0 16,-7 2 7-16,-4 5 8 16,-4-1-7-16,-5 1-3 0,-3-2-5 15,-3-8-2-15,-5-1-4 0,-4-2-3 16,1-7-18-16,4 0-25 0,-1-7-32 16,2-4-75-16,2-5-35 0,-3-6-88 15</inkml:trace>
  <inkml:trace contextRef="#ctx0" brushRef="#br0" timeOffset="89186.8488">16944 12781 920 0,'0'0'0'16,"0"0"141"-16,0 0-43 0,0 0-31 15,0 0-47-15,0 0 3 0,0 0 17 16,0 0 3-16,0 0-16 0,-347 266-18 15,275-212-5-15,1-2-3 0,3-3-1 16,5-1 0 0,7-7 0-16,8 1-27 0,7-7-4 0,13-1-11 15,9-7-36-15,9-3-17 0,10-5-82 16,9-8-153-16,6-10-143 0</inkml:trace>
  <inkml:trace contextRef="#ctx0" brushRef="#br0" timeOffset="89497.7047">16549 12658 544 0,'0'0'0'16,"0"0"123"-16,0 0-20 15,0 0-30-15,0 0-24 0,0 0 5 0,0 0-6 16,0 0-23-16,0 0-5 16,-416 270 18-16,381-195 2 0,13 1 8 15,14 0 3-15,12-4-16 0,13-5-19 16,12-5-4-16,9-7-6 0,3-7-5 16,5-5 0-16,3-11-2 0,2-6-37 15,-4-4-31-15,-1-6-8 16,-1-6-3-16,-2-4-78 0,-4-6-62 15,-4-6-84-15</inkml:trace>
  <inkml:trace contextRef="#ctx0" brushRef="#br0" timeOffset="89759.6725">16917 12549 868 0,'0'0'0'16,"0"0"50"-16,0 0 9 0,0 0 0 15,0 0 5-15,0 0-20 0,0 0 12 16,0 0 3-16,303 511-14 0,-270-432-11 16,-4-6-13-16,-12-3-5 0,-12-5-3 15,-8 2 4-15,-18-4 3 16,-12 1-8-16,-9 0-7 0,-11-1-3 15,-7 0-4-15,-10 2-104 0,-15-2-86 16,-7-2-184-16</inkml:trace>
  <inkml:trace contextRef="#ctx0" brushRef="#br0" timeOffset="91281.694">17981 12959 468 0,'0'0'0'15,"0"0"162"-15,0 0-55 0,0 0-36 16,0 0-23-16,0 0 12 0,0 0 24 16,0 0-5-16,0 0-18 0,171-26 3 15,-125 26-19-15,-1 0-9 16,-3 3-22-16,-5 2-8 0,-7 6-3 15,-9 1 1-15,-5-3-8 0,-5 1-23 16,-2-2 6-16,-6-2-24 0,-3 3-40 16,-1-4-15-16,-8 2-83 15,-10-1-116-15</inkml:trace>
  <inkml:trace contextRef="#ctx0" brushRef="#br0" timeOffset="91467.9145">17897 13172 730 0,'0'0'0'0,"0"0"147"16,0 0-22-16,0 0-34 0,0 0-18 15,0 0-2-15,0 0-48 0,0 0-17 16,419-8-6-16,-369 4 0 0,-2 4-203 16,-5 0 20-16,-5 0-86 15,-7 0-57-15</inkml:trace>
  <inkml:trace contextRef="#ctx0" brushRef="#br0" timeOffset="92902.8881">16642 13774 621 0,'0'0'0'0,"0"0"93"15,0 0-13-15,0 0-60 0,0 0-19 16,0 0 21-16,0 0 32 0,0 0 1 16,0 0-2-16,-11 279 21 15,11-220-26-15,3-1-6 0,0-1-19 16,1-2-7-16,0 0-1 0,1-5-8 16,-1-1-3-16,2-2-3 0,0-4 1 15,4 1 0-15,1-6-1 0,0 0 0 16,2-5 2-16,-3-1-3 15,0-6 0-15,0 1 0 0,-5-5-57 0,2-1-26 16,-5-6-8-16,0 0-16 16,0-6-44-16,-2-3-74 0,-2-6-228 15</inkml:trace>
  <inkml:trace contextRef="#ctx0" brushRef="#br0" timeOffset="93152.6118">16563 14729 654 0,'0'0'0'0,"0"0"101"0,0 0 0 15,0 0-35-15,0 0 18 16,0 0-36-16,0 0 33 0,0 0-27 16,132 306-22-16,-111-306-9 0,5-9 24 15,3-17-12-15,4-10-10 0,5-13-2 16,-1-6-11-16,1-4-9 15,-5-3 1-15,-4 5-1 0,-7 4-1 0,-10 11-4 16,-2 13-83-16,-6 8 1 16,-1 12-45-16,-2 8-10 0,-1 1-135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35:02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16056 15610 378 0,'0'0'0'15,"0"0"8"-15,0 0 33 16,0 0 6-16,0 0 4 0,0 0-6 15,0 0 5-15,0 0-1 0,-39-16-6 16,37 13 6-16,-3 2-6 0,2-2-19 16,-4 3-19-16,0 0-1 15,-2 0 0-15,-3 7 0 0,-1-4 7 16,2 0 8-16,2 1 1 0,-2-2-4 16,2 3-4-16,2-1 2 0,-2-1 1 15,-1 2-4-15,1-2 5 0,-4 0-9 16,0 3-3-16,-2 0 2 0,2 1 2 15,-1 4-2-15,-2-2-1 0,-3 4 1 16,3 2 3-16,1-3 5 16,1 2 1-16,2-3-2 0,1-3-5 15,3 0-3-15,5 1 0 0,1-4-3 16,2 2-4-16,3-1-9 16,9 2 12-16,7 1 2 0,1 2 7 0,5 0 0 15,-2 1 1-15,2 3-4 16,-2-1-2-16,-5 1-1 0,-2-2 4 15,-5-1-3-15,-4-2 4 0,-3 2 8 16,-4-3 9-16,0-2 9 16,-4 1-7-16,-6-1 4 0,-4-2-2 15,-5-1-11-15,-4 0-8 0,-4 0 0 16,-2-3-2-16,-2 0-6 0,3-1 1 16,2-2-3-16,2-2-1 0,6-2 0 15,0 4-26-15,5 0 2 0,3-1-24 16,4 2-32-16,4-3-36 15,2 3-77-15,0-5-134 0,6-1-65 16</inkml:trace>
  <inkml:trace contextRef="#ctx0" brushRef="#br0" timeOffset="421.3491">16235 15662 768 0,'0'0'0'0,"0"0"148"16,0 0-68-16,0 0-2 0,0 0-33 15,0 0-5-15,0 0-14 16,0 0-5-16,-89 6-5 0,74 6 9 16,-6 2-1-16,0 4-7 0,2 0-10 15,-1 0-1-15,2-1-2 0,2 2-2 16,5 2 3-16,1-1 0 15,3-2-4-15,4-2 0 0,3-1-1 16,0-3 0-16,0-2 0 0,5-4 0 16,0-2 0-16,3-2 1 0,0-2 1 15,3 0 2-15,5-7-1 0,-2-1 1 16,2-4-3-16,-1 4 0 0,1 2 0 16,-5 1-2-16,0 5 2 15,2 1-1-15,-3 5 1 0,2 2 4 16,-1 1-5-16,-2-2 0 0,-2 4 5 15,-1-6-6-15,1-2-4 0,-3 2-25 16,3-5-15-16,-1 0-40 0,6-8-15 16,0-3-65-16,2-6-161 15,-4-1-101-15</inkml:trace>
  <inkml:trace contextRef="#ctx0" brushRef="#br0" timeOffset="1734.6591">16321 15700 624 0,'0'0'0'0,"0"0"105"16,0 0 16-16,0 0-54 0,0 0-29 15,0 0 6-15,0 0-14 0,0 0-10 16,0 0 1-16,58 12 4 16,-55-3-3-16,1-3 6 0,0 3 5 15,-1-2 1-15,-1 4-1 0,2-2-10 16,-2-1-11-16,0-2-2 0,0 0-1 15,-2-2-6-15,2 2-3 0,0-1 0 16,-2 3 3-16,0-2-1 0,0 1 0 16,-2 3 2-16,0-3-3 0,-2 1 2 15,-3 0 2-15,3-1-5 16,0-3 0-16,0 1 5 0,3 0-5 16,-1-4 0-16,2 1 0 0,0-2-4 15,0 0 0-15,0-5 7 16,3-4-6-16,3-1-10 0,5-2 10 15,1 1-2-15,1 0 5 0,-1 2 0 16,-1 6-5-16,-1-2 2 0,0 3-1 16,-3 2 0-16,2 0 4 0,-1 2 0 15,1 3 4-15,-4 3-4 0,-2 3 7 16,1 0-5-16,-3 1 4 0,1-1-2 16,-2-4-4-16,1-5 0 15,0-1 2-15,3-1-9 0,3-4 10 16,1-3-3-16,-2-4 0 0,3-2 0 15,0 3 0-15,-2 5-3 0,-2 2 3 16,-2 3 0-16,3 2 0 0,0 7 1 16,4 5 20-16,-3 3-17 15,3-2 0-15,0 0-2 0,1-4-4 16,5-5-15-16,2-5-7 0,4-1-23 16,1-8-8-16,2-9-15 0,-1-1-16 15,-1-1-1-15,-4 2 15 0,-3 1 7 16,-3 0 11-16,-5 4 8 0,-1 3 26 15,-5 5 14-15,-2 2 7 0,0 2 2 16,0 8 18-16,1 3 54 16,1 6-35-16,-2 1-15 0,3 3-5 15,-2 2-4-15,5 3 2 0,-3 0 9 16,-1-1 1-16,-2 3-3 0,0-3 8 16,0 2-8-16,-1-2-8 15,-4-2-4-15,-3 2-2 0,-1-4-3 16,1-1-5-16,-4-3 4 0,2-4 5 15,1-3-2-15,-3-6-2 0,4 1 0 16,0-5-1-16,4-6 4 0,1-7-5 16,2-8 1-16,1-8-3 0,6-7-2 15,7-3-1-15,6-4-1 16,1 0 0-16,1-1 1 0,4 6-1 16,2 5 0-16,-2 4 32 0,1 7 6 15,-5 3-5-15,-3 8-15 0,0 7 1 16,-4 4-4-16,-3 0-5 0,-3 7-4 15,-3 3 4-15,0 6-5 16,-5 3-1-16,0 0 3 0,-4 1-4 16,-8 0-1-16,1 1 3 0,-3-3-1 15,-1-3-8-15,-1-3-1 0,-1-3-5 16,0-8 5-16,4 0 1 0,1-1-15 16,5-7-9-16,5 0 0 0,2-6-4 15,4 0-14-15,5-6 22 16,5 1 8-16,5-1-6 0,2-2 2 15,2-2 4-15,2-7 5 0,4-3 4 16,-2-2 6-16,2-3 2 0,-1-1 0 16,-4-4-1-16,2 2 0 15,-2-5 7-15,-2 3 1 0,-2-1 4 16,-1 1-1-16,-3 8 2 0,0 5-5 16,-5 5 16-16,-3 8 3 0,-5 5 5 15,-3 6 2-15,0 3-2 0,-6 3-20 16,-4 13-4-16,-1 6-11 15,-5 7-2-15,3 11 6 0,-1 3-2 16,4 5-1-16,2 5 3 0,8-5-2 16,0-2-1-16,5-2 1 0,7-6 1 15,3-4 0-15,6-7-4 0,0-6 1 16,4-7 2-16,1-5 2 0,3-4 2 16,-1-2-2-16,2-5 3 15,-1-6-2-15,-1-4-2 0,-4-4 0 16,-1 1 0-16,-4-1-17 0,-7-2 19 15,-6 4-1-15,-6-1 1 0,0 5 4 16,-10 4-1-16,-6 6-9 16,-5 5 6-16,-6 14-4 0,-5 5 4 15,2 4 7-15,3 1-4 0,7-4-4 16,13-3-1-16,6-1 0 0,4-5-15 16,9 1-5-16,4-2-18 0,6-5-24 15,4 0-18-15,0-2-73 0,-3-1-156 16,-1-4-185-16</inkml:trace>
  <inkml:trace contextRef="#ctx0" brushRef="#br0" timeOffset="6089.1501">19236 7314 682 0,'0'0'0'0,"0"0"47"0,0 0-16 16,0 0 33-16,0 0 2 0,0 0-16 15,0 0 4-15,0 0-14 0,0 0-11 16,-8 285-2-16,5-224-6 16,3 3-11-16,-2-2-2 0,-3 1 0 0,1-3-3 15,-4-1 5-15,-5-2 0 16,0-1-5-16,-5-2-2 0,-1-3 1 15,-1-2-2-15,1-8-3 0,4-7 2 16,3-8-1-16,3-9 0 0,5-12-12 16,1-5 10-16,0-8-4 15,1-16-8-15,0-10 7 0,1-11 5 16,1-10 4-16,0-9 11 0,2-5 0 16,7-7 7-16,4-4 2 0,4-1-2 15,4 2 0-15,4 6-1 0,3 6-2 16,0 6-3-16,1 2-1 0,-2 8 3 15,1 4 0-15,-2 4-3 16,0 7 2-16,-4 4 1 0,-2 5-6 16,-4 9 2-16,-3 3 0 0,-6 10-6 15,0 3-5-15,-3 2 1 16,2 2-3-16,-2 0 1 0,3 6 0 0,-1-2 11 16,0 0-11-16,-2-1 0 0,2 1 6 15,-4-2-8-15,-1-3 4 16,-1 1 1-16,1-2-5 0,0 1 4 15,2 1-2-15,2 0 0 0,-2 1 0 16,5 3 3-16,-2 3-4 0,2 1 2 16,0 4-1-16,0 0 0 0,1 2 0 15,1 5-1-15,2-1 0 16,-3 3 2-16,0 3-1 0,-4-3 0 16,2 1 0-16,-4 1 2 0,-1-5-3 15,-1 0 0-15,-1-4 6 0,0-3-3 16,-3-1 8-16,-2-3 0 0,-4-1 2 15,-3 3 6-15,-5-2-2 0,-5 3-3 16,-6 2-3-16,-11-5-4 16,-1 0-3-16,-4 0 3 0,1-5-6 15,5-4 0-15,5 0 5 0,5-7-8 16,11 1-30-16,5 0-5 0,6 0-27 16,6 1-77-16,0 2-82 0,6 3-137 15,0 0-329-15</inkml:trace>
  <inkml:trace contextRef="#ctx0" brushRef="#br0" timeOffset="6722.5875">20205 7616 583 0,'0'0'0'0,"0"0"97"16,0 0 13-16,0 0-39 15,0 0-13-15,0 0-17 0,0 0 5 16,0 0 5-16,-6 202-10 0,-10-176-3 16,-7-6 12-16,-5 1-15 0,-3-5-24 15,-4-4-5-15,0-6 1 0,3-5-4 16,7-1-1-16,2-13 3 0,10-1-4 16,4-5-2-16,7-3-30 15,3 3 14-15,11 5-4 0,8 4 6 16,5 8 15-16,5 2 0 0,5 15-12 15,3 8 8-15,5 9 7 0,-2 6 9 16,-2 3 8-16,-4 0 12 16,-2-4 5-16,-4-3 6 0,-7-5 14 0,-5-2-16 15,-4-2-26-15,-3-5-8 16,0 0-3-16,-4-5-1 0,-1-2-6 16,-2-5-43-16,1-2-11 0,-1-5-74 15,-2-1-58-15,-1-11-111 0,0-10-366 16</inkml:trace>
  <inkml:trace contextRef="#ctx0" brushRef="#br0" timeOffset="6948.5668">20460 7672 856 0,'0'0'0'0,"0"0"144"0,0 0-34 15,0 0-15-15,0 0-44 16,0 0-8-16,0 0-1 0,0 0-14 15,0 0-12-15,-411 427-12 0,353-360 2 16,4-2-5-16,4-8-1 16,8-3 0-16,10-14 0 0,12-9-34 15,11-7 0-15,8-11-25 0,3-5-48 16,13-5 4-16,1-3-23 0,9-14-159 16,0-11-128-16</inkml:trace>
  <inkml:trace contextRef="#ctx0" brushRef="#br0" timeOffset="7184.2619">19964 7409 742 0,'0'0'0'0,"0"0"49"15,0 0 53-15,0 0-13 16,0 0-21-16,0 0-9 0,0 0-19 15,0 0-6-15,-294 596 13 16,302-508-2-16,15-7-11 0,11-12-16 16,10-15-11-16,6-12-2 0,7-13-10 0,5-15-99 15,4-8-21-15,1-6-85 16,-2-9-70-16,-2-13-100 0</inkml:trace>
  <inkml:trace contextRef="#ctx0" brushRef="#br0" timeOffset="7433.9831">20723 7454 979 0,'0'0'0'0,"0"0"0"16,0 0 122-16,0 0-24 15,0 0-24-15,0 0-14 0,0 0-17 16,0 0-1-16,0 0-1 0,132 721 2 15,-125-653-18-15,-2-11-7 0,-5-6-5 16,-1-8-6-16,-8-4-2 16,-3-3-1-16,-3-1 2 0,-4-2-5 15,-3-4-2-15,-1-4-128 0,0-6-51 16,-3-5-83-16,-5-10-224 0</inkml:trace>
  <inkml:trace contextRef="#ctx0" brushRef="#br0" timeOffset="7868.2384">21659 7855 657 0,'0'0'0'16,"0"0"108"-16,0 0 27 0,0 0-62 16,0 0-27-16,0 0 9 15,0 0-12-15,0 0-7 0,-26 38-6 16,30-37-7-16,8-1 12 0,7-6 5 16,6-8-22-16,7-11-11 0,8-5-5 15,3-3 3-15,8-1-4 0,-2 0 1 16,4 1 5-16,-3 8 8 0,-7 11-3 15,1 11 0-15,-7 9-2 16,-2 13-4-16,-2 8 4 0,-8 11-5 16,-5 3 3-16,-3 3 4 0,-8-1 2 15,0-7 3-15,2-4 0 0,5-8-3 16,7-5-4-16,10-8-3 16,8-4-1-16,4-4-4 0,8-3 1 15,0 0 1-15,2-5-8 0,-3 0-21 16,-3 3-43-16,-8 2-75 0,-6 0-94 15,-5 4-152-15</inkml:trace>
  <inkml:trace contextRef="#ctx0" brushRef="#br0" timeOffset="8451.4841">23389 8369 669 0,'0'0'0'15,"0"0"180"-15,0 0-49 0,0 0-28 16,0 0-11-16,0 0-24 16,0 0-16-16,0 0-19 0,0 0-7 0,180-193 15 15,-140 130-1-15,0-7-10 16,1-7-13-16,-3-8-10 0,2-5-2 16,-2-4-2-16,-3-6 1 0,-1 9-5 15,-4 10 2-15,-4 17 2 0,-3 20 4 16,-4 12 4-16,0 10-4 0,-7 8-5 15,-1 7 3-15,-6 7-7 16,2 8-8-16,-1 20 9 0,-3 14 2 16,0 21-2-16,-3 15 2 0,-3 15 2 15,-6 7-3-15,-1 2-1 0,2-9 3 16,3-7-2-16,5-12 0 16,1-8 6-16,8-11-5 0,-1-9 1 15,1-9 0-15,2-12-4 0,0-8 4 16,2-12-1-16,8-8-1 0,7-16 24 15,6-16 0-15,9-12-8 0,7-15-3 16,4-8-8-16,1-13-3 16,0-9 1-16,1-5-1 0,-2-6-4 15,1 7-18-15,2 13-11 0,-8 17-28 16,-5 22-11-16,-10 16-25 0,-7 9-86 16,-7 7-60-16,-2 5-153 0</inkml:trace>
  <inkml:trace contextRef="#ctx0" brushRef="#br0" timeOffset="9031.2566">25771 6967 706 0,'0'0'0'16,"0"0"44"-16,0 0 1 16,0 0-3-16,0 0-7 0,0 0-2 15,0 0 8-15,0 0 7 0,-508 280 1 16,424-183-14-16,-1 20-8 0,4 16-4 16,3 4-5-16,10 1 0 0,14-4 3 15,16-13 2-15,25-15-5 0,13-16-6 16,17-14 1-16,15-12-7 0,9-8-3 15,6-8 4-15,7-7-6 16,5-5-2-16,2-7-93 0,5-4-35 16,5-7-107-16,0-5-60 0</inkml:trace>
  <inkml:trace contextRef="#ctx0" brushRef="#br0" timeOffset="13517.9139">25634 8083 406 0,'0'0'0'0,"0"0"25"16,0 0 9-16,0 0-24 0,0 0-10 15,0 0 0-15,0 0 0 16,0 0 18-16,0 0 11 0,12-11-8 15,-10 7-1-15,3-3 17 0,-1 3 6 16,2-2-4-16,2-2-3 0,2-3 5 16,1-2 11-16,6-3 3 0,2-6-12 15,3-5-11-15,6-5 10 16,1-4-5-16,9 0-8 0,1-3-2 16,4 2-10-16,-2 2-8 0,-5-1-2 15,-3 5-1-15,-5 0 1 0,-5 4-1 16,-2 5 6-16,-9 4 2 0,-5 3 11 15,-3 5 5-15,-3 6 10 0,-1 2 1 16,0 2-15-16,0 0-11 16,-1 0-13-16,-7 4-4 0,3 10-6 15,-5 10 5-15,-4 12 4 0,1 8-2 16,-4 4-2-16,6 0 3 16,1-2 0-16,4-6 0 0,5-8-1 15,1-8 1-15,8-9 0 0,7-5-6 16,4-10 5-16,6-3 1 0,4-13 0 15,3-11 7-15,4-2-9 0,1-10 4 16,4-1-2-16,-3-2 0 0,-5-1 0 16,-2 4 1-16,-10 3-2 15,-3 4 2-15,-6 13 1 0,-7 7-3 16,-2 10 2-16,0 6 13 0,-3 17-14 16,0 12 0-16,0 14 8 0,-8 13-4 15,1 5 2-15,2 0-5 0,4-2-1 16,2-9 0-16,11-6 0 15,9-7-53-15,3-9-32 0,3-6-49 0,1-4-97 16,-5-6-82-16</inkml:trace>
  <inkml:trace contextRef="#ctx0" brushRef="#br0" timeOffset="13719.9588">26944 8219 1030 0,'0'0'0'0,"0"0"40"0,0 0 37 16,0 0-4-16,0 0-25 15,0 0-21-15,0 0-14 0,0 0-12 16,0 0 3-16,-112 364-2 0,98-342-4 16,-2-3-48-16,1-5-32 0,-5 1-79 15,-2-9-84-15,-1-6-151 0</inkml:trace>
  <inkml:trace contextRef="#ctx0" brushRef="#br0" timeOffset="14299.8678">28292 7426 568 0,'0'0'0'15,"0"0"60"-15,0 0 15 16,0 0 4-16,0 0-30 0,0 0-13 15,0 0 7-15,0 0-7 0,0 0 28 16,106-26 10-16,-121 47-20 0,-6 2-15 16,-7 3-1-16,-4 3-17 0,-4 1-4 15,-5 7-10-15,-1 1-2 0,-2 2-2 16,-2 2-3-16,-3 2 0 0,1 2 3 16,0 2-3-16,2-3 0 15,2 4 3-15,2 0-4 0,3-5-3 16,5 4-3-16,4-3-8 0,3-3 10 15,2-4 1-15,9-6 2 0,5-10-1 16,9-3-2-16,3-5 0 0,12-7 4 16,2-6 1-16,8-4 0 15,7-10 6-15,4-6-1 0,6-8-3 16,6-6 1-16,3-7 0 0,3-5-1 16,0-3 7-16,-1-3-4 0,-6 2 4 15,-10 1-1-15,-8 6 6 0,-12 5 1 16,-5 4 1-16,-8 7-1 0,-2 8-5 15,-11 7-2-15,-1 8-6 0,-9 3-4 16,-2 10 1-16,-7 8 1 16,-8 9-123-16,3 4 7 0,1 2-38 15,6-5-150-15,13-5-80 0</inkml:trace>
  <inkml:trace contextRef="#ctx0" brushRef="#br0" timeOffset="14768.981">28712 7017 507 0,'0'0'0'0,"0"0"70"16,0 0 24-16,0 0-38 15,0 0-8-15,0 0 11 0,0 0-13 16,0 0-20-16,-25-50-7 0,53 49 3 15,7 1 10-15,5 4 1 0,6 8-4 16,4 5 0-16,-4 1 8 0,-2 1-1 16,-10 2 7-16,-10 1-8 0,-12 1-22 15,-8-1-8-15,-6 3 1 16,-15-2 7-16,-12 2-4 0,-6 2-1 16,-6 2-2-16,1 2-4 0,5-2-4 15,12-6 4-15,14-1-4 0,12-6-2 16,16-2 7-16,10-3 0 0,10-7-6 15,7-1-17-15,7-3-43 0,1 0-78 16,6-3-43-16,-5-1-95 16</inkml:trace>
  <inkml:trace contextRef="#ctx0" brushRef="#br0" timeOffset="15264.3221">29246 6706 428 0,'0'0'0'16,"0"0"136"-16,0 0-63 0,0 0-19 16,0 0-5-16,0 0 3 15,0 0-2-15,0 0-11 0,0 0-6 16,28-42-2-16,-11 45-4 0,2 12-10 15,10 10 0-15,7 15 9 0,6 16-3 16,4 16-6-16,0 14-6 0,0 12-1 16,-2 2-2-16,-2 2 5 15,-3-2 3-15,-5 0-6 0,-11-1-6 16,-10 0 0-16,-13-2 0 0,-17 0 3 16,-19 1 11-16,-16-2-1 0,-16 3 19 15,-11-7 3-15,-8 1-12 0,-9-4-7 16,-6-2-7-16,-9 3-10 0,-4-1-2 15,-8 0-2-15,-8-1-143 16,-9-4-167-16,-14-5-289 0</inkml:trace>
  <inkml:trace contextRef="#ctx0" brushRef="#br0" timeOffset="17761.4585">19651 13140 926 0,'0'0'0'0,"0"0"1"0,0 0 1 15,0 0 59-15,0 0 21 16,0 0-5-16,0 0-4 0,0 0-37 16,25-75-31-16,-30 97-5 0,0 11 0 15,-1 13 0-15,3 6 9 0,2 8-4 16,1 7 4-16,0 3 4 0,2 2-5 15,-2 1-1-15,-1-2-3 0,-9-3-3 16,-5-1 3-16,-4-2 0 16,-3-5 1-16,-2-4 2 0,4-10-2 15,-2-7-5-15,5-10 0 0,3-9 5 16,3-8-5-16,2-8 0 16,4-4 8-16,1-14-7 0,2-11-2 15,2-17-45-15,0-16 37 0,5-10 8 16,9-13 2-16,3-6-2 0,7-1 0 15,6 0 2-15,5 1 7 0,7 5 9 16,4 6 1-16,3 8 6 0,4 10 0 16,-2 11 10-16,1 10-2 0,-6 12-5 15,-4 10-6-15,-6 7 2 16,-10 8-2-16,-6 4-9 0,-10 10-7 16,-10 7 2-16,-3 5 10 0,-18 7-7 15,-17 11 1-15,-10 7-2 0,-10 4-14 16,-6 0-22-16,4 1-24 15,5-7-55-15,10-7-14 0,8-8-64 16,10-13-169-16,4-10-258 0</inkml:trace>
  <inkml:trace contextRef="#ctx0" brushRef="#br0" timeOffset="18352.0814">20648 12695 906 0,'0'0'0'15,"0"0"-46"-15,0 0 51 16,0 0 28-16,0 0-14 0,0 0-2 16,0 0 24-16,0 0-8 0,0 0-3 15,-271 571 9-15,270-510 1 0,5-10-22 16,11-6-14-16,12-6-2 16,5-8-4-16,3-8-62 0,4-4-17 15,4-7-13-15,2-5-54 0,2-4-42 16,-2-3-93-16</inkml:trace>
  <inkml:trace contextRef="#ctx0" brushRef="#br0" timeOffset="18915.1664">21319 12948 799 0,'0'0'0'15,"0"0"24"-15,0 0 54 0,0 0-28 16,0 0-18-16,0 0-11 0,0 0-5 16,0 0 0-16,-58 51 11 15,35-39 13-15,-1-1 0 0,-5-1-10 16,1-1-1-16,-2-3-2 0,-2-2-6 16,6-4-2-16,1 0-3 0,4-7-9 15,2-1-1-15,6-1-3 0,2-2-3 16,6 3 0-16,2-1 0 0,3 1-6 15,5 0 1-15,7 0 5 0,4-2 0 16,11 2 2-16,0 4 1 16,7 4-1-16,1 0 3 0,4 12 1 15,1 6 2-15,0 7 5 0,-5 4 6 16,-3 4 8-16,-5-1 2 16,-4 2-7-16,-5-2-5 0,-3 1-8 15,-3-1-4-15,-5-3-3 0,-3 0 1 16,-2-1 0-16,-2-2-4 0,-1-2-5 15,-6-2-5-15,0-4-21 0,-1-4-1 16,-3-4-8-16,5-4-28 0,-1-6-32 16,1-4-26-16,0-9-208 15,-2-7-374-15</inkml:trace>
  <inkml:trace contextRef="#ctx0" brushRef="#br0" timeOffset="19135.8165">21557 12836 1083 0,'0'0'0'0,"0"0"31"15,0 0 76-15,0 0-30 0,0 0-25 16,0 0-15-16,0 0-21 0,0 0-11 16,-205 308-2-16,169-259 2 0,2-3-2 15,-1 0-5-15,1-3 4 16,3 0-2-16,1-5-22 0,6-6-26 15,6-3-33-15,4-8-98 0,9-4-70 16,3-9-174-16</inkml:trace>
  <inkml:trace contextRef="#ctx0" brushRef="#br0" timeOffset="20160.1511">21778 13355 713 0,'0'0'0'0,"0"0"13"0,0 0 66 15,0 0 35-15,0 0-55 0,0 0-16 16,0 0 9-16,0 0-7 0,0 0-5 16,-9 181-12-16,9-166-11 15,0-4-8-15,0-4-4 0,0-3-1 16,0 1-2-16,0-3-2 0,0 1 0 15,0 1 3-15,1-1-5 0,-1 1-49 16,0 0-1-16,0 0-38 0,0 0-26 16,-1-2-44-16,-1-2-68 0,-2 0-29 15</inkml:trace>
  <inkml:trace contextRef="#ctx0" brushRef="#br0" timeOffset="20838.4394">21901 12405 469 0,'0'0'0'0,"0"0"53"15,0 0 6-15,0 0-17 16,0 0 28-16,0 0 19 0,0 0-24 16,0 0-15-16,0 0-16 0,203 318 0 15,-161-235 25-15,-5-2-21 0,-4-3 14 16,-8-2 5-16,-4 1 0 0,-7-6-1 15,-7-2-30-15,-7-6 0 16,-2-1-14-16,-10-1 2 0,-4-3 8 16,-7-5 4-16,-4-5-9 0,-2-1-4 15,-2-4-9-15,-2-3 3 0,0-5-5 16,-1-4-4-16,-5-2-50 0,0-5-29 16,-3-4-55-16,-3-5-22 0,1-5-101 15,-3-7-459-15</inkml:trace>
  <inkml:trace contextRef="#ctx0" brushRef="#br0" timeOffset="22163.5898">23293 12666 857 0,'0'0'0'0,"0"0"33"0,0 0 3 16,0 0-35-16,0 0-2 16,0 0 2-16,0 0 31 0,0 0 13 15,51 217-4-15,-28-160 6 0,3 2 9 16,-2-1-5-16,4-7-7 0,-1-2-22 16,-1-6-4-16,2-6-12 15,-2-6-2-15,0-2-2 0,-5-3 2 16,-1-3-3-16,-4-3-2 0,-2-3-31 15,-4-7-7-15,1-3-56 0,-2-3-1 16,2-4-3-16,1-7-83 0,-3-12-71 16</inkml:trace>
  <inkml:trace contextRef="#ctx0" brushRef="#br0" timeOffset="22404.6726">23724 13046 972 0,'0'0'0'15,"0"0"6"-15,0 0 7 0,0 0-2 0,0 0-8 16,0 0 0-16,0 0-2 16,0 0 1-16,0 0 0 0,-567 225-2 15,508-214 0-15,9-4-51 0,13-5 16 16,12-2 6-16,14-4-10 0,10-3-33 16,4-1-39-16,14-2 45 15,8 1 56-15,11 0-2 0,9-1 20 16,12-3-8-16,9 0 0 0,4-6 3 15,3-4-2-15,-5-2-2 0,-5-2-64 16,-9 0-32-16,-10 0-79 0,-8-2 32 16,-10 1 27-16</inkml:trace>
  <inkml:trace contextRef="#ctx0" brushRef="#br0" timeOffset="22521.5033">23698 12921 258 0,'0'0'173'16,"0"0"-33"-16,0 0 22 0,0 0 19 16,0 0-91-16,0 0-36 0,0 0-10 15,0 0-21-15,0 0-8 0,-154 84 7 16,135-23-7-16,1 1-11 0,8 1-1 15,8-4 0-15,2-6-6 0,4-6-65 16,6-7-59-16,1-3-84 16,-1-9-148-16</inkml:trace>
  <inkml:trace contextRef="#ctx0" brushRef="#br0" timeOffset="23056.0271">24740 13014 586 0,'0'0'0'0,"0"0"71"16,0 0 38-16,0 0-34 0,0 0-23 15,0 0-7-15,0 0 18 0,0 0 0 16,0 0 0-16,58 572-16 16,-63-503-16-16,-2-2-15 0,-5-5-9 15,-2-3-5-15,-6-3 1 0,-2-4 3 16,-4-7-1-16,-5-6-3 0,3-5 2 15,-1-7 2-15,6-8-2 0,4-13 1 16,4-9 2-16,5-18 2 0,0-16-18 16,9-21-54-16,2-14 34 15,14-15 13-15,10-13-7 0,9-3 4 16,11-2 21-16,9 3 1 0,6 9 44 16,5 14 7-16,1 9-13 0,0 12-5 15,-2 18-1-15,-9 9-4 0,-12 19-12 16,-12 12-11-16,-9 14-4 0,-11 13 4 15,-11 9 12-15,-8 5-9 16,-15 9-4-16,-12 4-1 0,-6 7-2 16,-4 2-8-16,-3-4-77 0,7-3-13 15,6-10-48-15,5-10-23 0,7-8-153 16</inkml:trace>
  <inkml:trace contextRef="#ctx0" brushRef="#br0" timeOffset="23671.1421">26202 12656 584 0,'0'0'0'0,"0"0"28"16,0 0 72-16,0 0-12 0,0 0-29 15,0 0-11-15,0 0-19 0,0 0 1 16,0 0 28-16,-247 26-9 0,193 26-13 16,-3 13-9-16,4 10-12 0,5 7-8 15,6 3 0-15,9-1 9 16,10-5 8-16,8-8 8 0,12-6-12 15,7-9-14-15,13-9-4 0,11-7 0 16,2-12-4-16,10-3-62 0,3-7-10 16,5-8-3-16,2-5-62 0,4-5-27 15,-1-5-23-15,-4-7-133 16</inkml:trace>
  <inkml:trace contextRef="#ctx0" brushRef="#br0" timeOffset="24082.4702">26447 12978 715 0,'0'0'0'0,"0"0"101"15,0 0-12-15,0 0-18 0,0 0-50 16,0 0-13-16,0 0 0 0,0 0 9 16,0 0 1-16,-158 150-4 0,119-147-6 15,2-1-4-15,5-2-3 16,5-11 1-16,7-6 12 0,8-4 18 16,10-2-16-16,3 2-8 0,14 2 4 15,10 1-4-15,5 8-1 0,11 4 5 16,6 6 3-16,2 4 5 0,4 13 2 15,-3 3-5-15,-3 10-6 16,-7 5 3-16,-8 3 8 0,-7 6 1 16,-8-1 10-16,-4 3-13 0,-6-2-12 15,-4-4-6-15,-3-1-1 0,-3-5-2 16,-2-7-46-16,1 0 0 0,-1-9-43 16,4-5-90-16,-1-7-113 15,-1-7-163-15</inkml:trace>
  <inkml:trace contextRef="#ctx0" brushRef="#br0" timeOffset="24288.2345">26790 12874 1063 0,'0'0'0'0,"0"0"71"15,0 0 14-15,0 0-29 0,0 0-25 16,0 0-22-16,0 0-6 0,0 0-2 15,-279 354 2-15,229-295 0 0,4-2-3 16,7-5 0-16,8-8-68 16,11-6-27-16,4-8-2 0,7-6-75 15,3-6-187-15</inkml:trace>
  <inkml:trace contextRef="#ctx0" brushRef="#br0" timeOffset="24584.5972">26907 13330 854 0,'0'0'0'16,"0"0"82"-16,0 0 9 0,0 0-40 16,0 0-24-16,0 0 5 0,0 0 17 15,0 0-1-15,0 0-5 0,75 239-8 16,-89-218-14-16,-6 0-14 0,-3 1-3 15,1-3-1-15,0-2-1 0,4 0-2 16,2-5 0-16,5-1 3 16,10-2-5-16,1-3 0 0,12-3-1 15,10-2 3-15,7-1 0 0,10-7 4 16,6-3-6-16,9-4-7 0,5 4-29 16,2-1-100-16,-1 0-74 0,-1 0-164 15</inkml:trace>
  <inkml:trace contextRef="#ctx0" brushRef="#br0" timeOffset="24957.936">27404 12547 748 0,'0'0'0'0,"0"0"107"0,0 0-9 16,0 0-53-16,0 0-24 0,0 0 3 15,0 0 0-15,0 0 49 0,0 0 7 16,330 794-21-16,-329-721-27 0,-2-10-13 16,-10-5-6-16,-7-4-7 0,-7-4 0 15,-7-3-1-15,-5-5-2 16,-7-2-6-16,-1-5-51 0,-1-4-74 16,0-4-71-16,0-10-187 0</inkml:trace>
  <inkml:trace contextRef="#ctx0" brushRef="#br0" timeOffset="26126.5504">28346 12891 845 0,'0'0'0'0,"0"0"11"15,0 0 48-15,0 0-3 0,0 0-12 16,0 0-2-16,0 0-1 0,0 0-17 16,199 452-9-16,-163-417-7 0,3-3-4 15,-1-7-3-15,-6-3 2 16,-3-6-6-16,-8-3-38 0,-3-2-22 15,-4-6-40-15,-5-5-93 0,-6-2-87 16</inkml:trace>
  <inkml:trace contextRef="#ctx0" brushRef="#br0" timeOffset="26313.9204">28703 13028 1018 0,'0'0'0'0,"0"0"41"15,0 0-33-15,0 0 33 0,0 0-14 16,0 0-20-16,0 0-6 16,0 0 2-16,0 0-2 0,-467 358-2 15,430-328-36-15,7 2-49 0,6-3-57 16,5-4-131-16,5-5-47 0</inkml:trace>
  <inkml:trace contextRef="#ctx0" brushRef="#br0" timeOffset="26895.7452">29371 13152 1000 0,'0'0'0'0,"0"0"93"0,0 0-8 16,0 0-42-16,0 0-38 0,0 0-4 15,0 0 3-15,0 0-8 0,75 1-47 16,-67 10-58-16,1-3-175 0,1-5-161 16</inkml:trace>
  <inkml:trace contextRef="#ctx0" brushRef="#br0" timeOffset="27024.5114">29757 13102 964 0,'0'0'0'0,"0"0"11"0,0 0-11 16,0 0 0-16,0 0-336 0,0 0-144 16</inkml:trace>
  <inkml:trace contextRef="#ctx0" brushRef="#br0" timeOffset="27161.6588">30039 13069 873 0,'0'0'0'0,"0"0"-5"0,0 0 9 15,0 0-4-15,0 0 0 0,0 0-126 16,0 0 53-16,0 0-17 0,0 0 17 16,173 9 14-16,-149-16-54 0,-3 1-86 15</inkml:trace>
  <inkml:trace contextRef="#ctx0" brushRef="#br0" timeOffset="27735.248">28136 13214 387 0,'0'0'0'0,"0"0"258"15,0 0-139-15,0 0-15 0,0 0-5 16,0 0-14-16,0 0 18 16,0 0-6-16,0 0-27 0,230-62-11 15,-167 63-37-15,2 5-15 0,-2 0 0 16,-3-2-3-16,-2 0-1 0,-6-4-3 16,-4 0 0-16,-2-2-29 0,-9-3-14 15,-8 3-19-15,-8-1-55 0,-11-1-75 16,-10 0-40-16,-4-5-60 15</inkml:trace>
  <inkml:trace contextRef="#ctx0" brushRef="#br0" timeOffset="27935.4999">28547 12929 782 0,'0'0'0'0,"0"0"78"15,0 0 18-15,0 0-25 0,0 0-33 16,0 0-12-16,0 0-7 0,0 0 7 15,-151 368 5-15,138-318-3 0,2-3-21 16,4-1-5-16,1-5-1 0,3-1-2 16,1-7-74-16,2-1 7 15,6-4-34-15,6-5-85 0,8-7-158 16</inkml:trace>
  <inkml:trace contextRef="#ctx0" brushRef="#br0" timeOffset="28756.9432">30978 13097 463 0,'0'0'0'16,"0"0"49"-16,0 0 21 0,0 0 14 15,0 0-6-15,0 0-17 0,0 0-1 16,0 0-7-16,-24 512-11 0,13-457-11 15,-1-5-11-15,-1-5-3 16,-3-6-2-16,2-1-3 0,-5-9-7 16,6-7-3-16,2-7 1 0,-1-9-1 15,7-6 1-15,0-6 3 0,4-15-5 16,-1-11-2-16,2-12 2 16,0-8-1-16,0-6 0 0,4-12-4 15,5-2-1-15,8-10 3 0,1 0 3 16,11 0 2-16,3 0-1 0,7 10 11 15,3 8 0-15,3 9 13 0,4 10 4 16,0 9-1-16,2 5 5 0,-4 9-2 16,-5 9-2-16,-6 9-11 15,-10 4-13-15,-7 14-6 0,-10 7 0 16,-8 8 0-16,-2 5 17 0,-17 7-5 16,-4-1-4-16,-7 3-2 0,-8 1-5 15,-2-3 3-15,-3-1-3 0,-4-4-2 16,6-1-34-16,1-7-24 15,3-5-46-15,4-3-17 0,4-9-82 0,-1-7-192 16</inkml:trace>
  <inkml:trace contextRef="#ctx0" brushRef="#br0" timeOffset="29195.8008">30314 12827 670 0,'0'0'0'0,"0"0"136"0,0 0-67 16,0 0 3-16,0 0-21 15,0 0-14-15,0 0 2 0,0 0-11 16,0 0 1-16,157 253-3 0,-136-219-9 15,-1-8-8-15,-5-2 1 0,3-3-5 16,-4-4-1-16,0-1-4 0,-3-6 0 16,0-2 2-16,-1 0-2 15,-4 0 0-15,2-2-68 0,-1 0-16 16,-3-6-49-16,2 0-102 0,-4-11-126 16</inkml:trace>
  <inkml:trace contextRef="#ctx0" brushRef="#br0" timeOffset="29506.4535">30687 12881 872 0,'0'0'0'15,"0"0"105"-15,0 0-39 0,0 0-31 16,0 0-11-16,0 0-11 0,0 0-4 16,0 0 11-16,-126 198-2 15,91-171-14-15,-5-2 0 0,-5-3-2 16,2-2-4-16,-5-2-37 0,6-5-14 15,3-2-20-15,4-7-38 0,7-4 0 16,3-3-39-16,9-5-5 0,8-4 61 16,8 1 98-16,8 2 24 15,10-1 13-15,1 2 27 0,5 3 47 16,5 4-19-16,6 1-28 0,5 0 5 16,1 0-4-16,3-2-15 0,-2-1-19 15,-3 0-29-15,-1 0-1 0,-7-1-10 16,-1 0-65-16,-9-2 3 15,-5-1-93-15,-3-4-67 0,-5 0 23 0</inkml:trace>
  <inkml:trace contextRef="#ctx0" brushRef="#br0" timeOffset="29671.173">30618 12897 534 0,'0'0'0'0,"0"0"275"16,0 0-127-16,0 0-67 15,0 0-30-15,0 0-13 0,0 0-11 16,0 0 5-16,-94 205 6 0,83-154-7 15,1-1-20-15,6 0-10 0,-2-7-2 16,6-5-89-16,-4-4 11 0,1-5 28 16,3 0-21-16,0-7-92 15,7-6-45-15,1-3-65 0</inkml:trace>
  <inkml:trace contextRef="#ctx0" brushRef="#br0" timeOffset="30220.0398">31847 12519 660 0,'0'0'0'15,"0"0"35"-15,0 0-3 0,0 0-12 16,0 0-15-16,0 0-1 0,0 0 3 15,0 0 14-15,0 0 33 0,-255 540-8 16,233-471 5-16,10-7-1 16,4-5-18-16,8-4-10 0,0-6-3 15,8-3-5-15,3-3-5 0,2-9-2 16,5 1-4-16,4-9-1 0,-1-2-4 16,0-3-92-16,-1-8-56 0,1-1-78 15,0-9-10-15</inkml:trace>
  <inkml:trace contextRef="#ctx0" brushRef="#br0" timeOffset="30610.1334">32177 12903 885 0,'0'0'0'16,"0"0"19"-16,0 0 72 16,0 0-42-16,0 0-32 0,0 0-8 0,0 0 3 15,0 0 2-15,0 0 11 16,-84 181-2-16,67-172-12 0,-4-6-7 16,0-3 0-16,3-6-2 0,-1-6 2 15,-1-2-2-15,6-7-2 0,2-1 0 16,10-4-52-16,2-1 16 0,11 5 11 15,5 3 12-15,7 6 8 16,7 7 6-16,1 6 4 0,5 7 12 16,-2 12 13-16,-3 7-3 0,-4 9 2 15,-6 5-11-15,-6 4-8 0,-2 2-3 16,-6-2 4-16,-2-1 11 0,-2-5-7 16,-3-2-12-16,0-4-1 15,-4-5-4-15,2-3-104 0,2-4 37 16,0-7-31-16,5-6-146 0,-1-5-157 15</inkml:trace>
  <inkml:trace contextRef="#ctx0" brushRef="#br0" timeOffset="30869.5952">32551 12853 1041 0,'0'0'0'15,"0"0"14"-15,0 0 40 0,0 0-2 0,0 0-22 16,0 0 3-16,0 0-1 16,0 0-10-16,0 0-15 0,-395 386-4 15,349-340-2-15,0-1 1 0,8-7-4 16,4-4-18-16,5-4-12 16,7-8-28-16,7-1-27 0,6-3-9 15,8-3-84-15,2-9-130 0,12-5-167 16</inkml:trace>
  <inkml:trace contextRef="#ctx0" brushRef="#br0" timeOffset="31172.2016">32469 13310 916 0,'0'0'0'15,"0"0"-20"-15,0 0 26 0,0 0 52 16,0 0-19-16,0 0 13 0,0 0 7 15,0 0-14-15,-71 276-14 16,67-253-9-16,1-5-13 0,3-4-6 16,0-8-2-16,0-1 0 0,5-5-2 15,3-13 2-15,6-5 6 0,11-6-4 16,3-2-3-16,10-2 0 0,1 4 0 16,-4 2 19-16,1 9 28 0,-7 12-2 15,-7 1-21-15,-5 11-19 16,-7 7-4-16,-4 5 1 0,-4 0 4 15,-2 2-6-15,-2 0 0 0,-3-5 0 16,0 1-21-16,4-6-33 16,-2-5-16-16,3-1-40 0,5-5-56 15,-4-2-67-15,-1-2-40 0</inkml:trace>
  <inkml:trace contextRef="#ctx0" brushRef="#br0" timeOffset="31506.7319">32831 12421 866 0,'0'0'0'0,"0"0"32"15,0 0 76-15,0 0-35 0,0 0-42 16,0 0-16-16,0 0 15 0,0 0 12 16,0 0 2-16,348 675-5 15,-302-576-10-15,-9-3-11 0,-11-1-8 16,-15-8-3-16,-11-3 1 0,-7-6 11 16,-17-4 5-16,-9-1-8 0,-8-8-7 15,-7-5-4-15,1-6-2 0,-7-6-6 16,0-6-36-16,-6-6-34 0,-2-4-106 15,-7-7-67-15,-4-10-239 16</inkml:trace>
  <inkml:trace contextRef="#ctx0" brushRef="#br0" timeOffset="45623.2655">17045 10631 805 0,'0'0'0'0,"0"0"61"0,0 0 31 16,0 0-24-16,0 0-21 0,0 0-34 16,0 0-10-16,0 0 0 0,31-78 3 15,-38 97 18-15,-4 9-8 16,-5 11 0-16,-4 6 4 0,-6 6 3 16,-2 7 3-16,-1 2-2 0,-1 1 2 15,1 3-7-15,-1 1 1 0,1-1 4 16,3 3-10-16,2-2-2 0,4-1-2 15,1-3-5-15,4-3-2 16,0-2 7-16,4-3 2 0,3-3-11 16,1-5 1-16,6-3-1 0,1-9-2 15,0-1 1-15,5-7 0 0,1-8 0 16,-1-1-41-16,-1-6 10 0,-1-2-4 16,-3-1-13-16,0-2 19 0,0-4 13 15,0 1-2-15,-1-1-4 16,-3-1-10-16,-2 0-66 0,0 0-72 15,-3-7-66-15,2-3-50 0</inkml:trace>
  <inkml:trace contextRef="#ctx0" brushRef="#br0" timeOffset="45872.4869">16563 11503 656 0,'0'0'0'0,"0"0"157"16,0 0-93-16,0 0-39 0,0 0-4 15,0 0 8-15,0 0 22 0,0 0 5 16,0 0-10-16,-14 325 9 16,17-287-11-16,2-5-19 0,-1-10-5 15,-1-10 11-15,4-7-4 0,2-4-3 16,6-8 32-16,10-15 45 0,9-14-29 16,7-12-44-16,5-11-19 0,1 0-6 15,0-4-1-15,-1 3 1 16,6 6-6-16,-5 5-247 0,-2 8-141 15,-12 2-570-15</inkml:trace>
  <inkml:trace contextRef="#ctx0" brushRef="#br0">21263 14227 462 0,'0'0'0'15,"0"0"125"-15</inkml:trace>
  <inkml:trace contextRef="#ctx0" brushRef="#br0" timeOffset="52739.1897">21225 15132 474 0,'0'0'0'0,"0"0"198"0,0 0-67 16,0 0-37-16,0 0-37 0,0 0-7 15,0 0-3-15,0 0-7 0,128 183 10 16,-107-180-4-16,0-3-7 0,1 0-2 16,-4-14 5-16,3-5 7 0,-2-11-6 15,0-6-10-15,1-3-11 16,1-3-10-16,-1 3-9 0,-7 2-4 16,-5 4 1-16,-7 4 0 0,-1 8-64 15,0 4 11-15,0 11-46 0,-1 5-68 16,-6 2-36-16,2 8-192 0</inkml:trace>
  <inkml:trace contextRef="#ctx0" brushRef="#br0" timeOffset="53952.3819">21426 14950 765 0,'0'0'0'0,"0"0"132"16,0 0-1-16,0 0-19 0,0 0-27 15,0 0-5-15,0 0-12 16,0 0-26-16,0 0-13 0,-46-382-11 15,46 301-13-15,-2-2 0 0,0 3-3 16,-1 8 0-16,-1 11-2 0,-2 16 0 16,-4 10 3-16,5 10-3 15,-1 12 0-15,2 6-42 0,4 6-23 16,0 5-60-16,1 13-76 0,1 11-104 16,-2 5-255-16</inkml:trace>
  <inkml:trace contextRef="#ctx0" brushRef="#br0" timeOffset="54938.1971">20912 16121 462 0,'0'0'0'0,"0"0"20"16,0 0 36-16,0 0 61 0,0 0-46 16,0 0-29-16,0 0-9 0,0 0-7 15,0 0-2-15,3-11 18 16,-3 20 34-16,0 1-30 0,-1-2-15 16,-1 3-3-16,-3-1 1 0,0 0-4 15,2-3-2-15,-4-1-4 0,5-4-1 16,1 1 2-16,1-2-1 0,0-1-7 15,0 0-3-15,0 0 1 0,0 0-1 16,0 0-1-16,-1 0-4 16,1 0-1-16,0 0 2 0,0 0-1 15,0 0-3-15,-1 0 2 0,1 0-2 16,-1 0-2-16,1 0 2 0,0 0-2 16,0 3-4-16,0 1 5 15,-1 1 0-15,0 2-3 0,1 2 5 16,0-1-2-16,0 0 0 0,0 4 0 15,0 3 0-15,0 4 0 0,0 5 0 16,0 9 1-16,0 3-2 0,0 5 2 16,0 2 0-16,0-2-2 15,-4-3 2-15,2 1 0 0,-3-7-2 16,0-1 2-16,3-7 0 0,-1 0-2 16,1-3 1-16,-1-6 0 0,2-3 0 15,0-3 0-15,1-6 1 0,0-3-1 16,0 0 0-16,0-13 7 0,0-7-6 15,0-11 3-15,0-6 2 16,0-6 4-16,0-7-3 0,4-6-3 16,0-4-4-16,-1-5 0 0,0-3 2 15,1 3-2-15,-3 7 0 0,0 4 3 16,1 12-4-16,-1 11 2 16,0 7 19-16,2 8 1 0,-1 4 1 0,2 5-9 15,1 2-10-15,5 2-1 16,7 3-4-16,9 0-3 0,7 2 7 15,8 6-2-15,0 0 0 0,3 0-2 16,0-2 1-16,-4 2-2 0,-6-2-28 16,-4-2-12-16,-3 3-32 15,-9 1-20-15,-6 0-17 0,-6 4-16 16,-6 0-6-16,-9-1 19 0,-7 0-180 16</inkml:trace>
  <inkml:trace contextRef="#ctx0" brushRef="#br0" timeOffset="55106.0785">21037 16238 837 0,'0'0'0'0,"0"0"93"0,0 0-5 16,0 0-10-16,0 0-45 0,0 0-27 16,0 0-12-16,0 0-98 0,292-26-44 15,-264 26-72-15,0 3 33 16,-3-3-69-16</inkml:trace>
  <inkml:trace contextRef="#ctx0" brushRef="#br0" timeOffset="55355.7756">21559 16233 743 0,'0'0'0'0,"0"0"140"15,0 0-94-15,0 0-37 0,0 0-8 16,0 0 0-16,0 0 5 0,0 0 26 15,0 0 20-15,-165 51-5 0,141-29-13 16,3 5-9-16,5-1-1 16,4 2 1-16,6-3-11 0,6 3-8 15,7-5-3-15,12 0-1 0,7-7 2 16,7-1-2-16,1-5 0 0,3-4-1 16,-3-2-2-16,-4-1-80 15,0-3-51-15,-4 0-86 0,-1-1-76 16,-4-9-168-16</inkml:trace>
  <inkml:trace contextRef="#ctx0" brushRef="#br0" timeOffset="55533.9887">21655 16273 710 0,'0'0'0'0,"0"0"58"16,0 0 22-16,0 0 11 15,0 0-35-15,0 0-41 0,0 0-12 16,0 0-5-16,-232 185-24 0,219-168-24 16,4-1-66-16,7-3-60 0,0-6-106 15</inkml:trace>
  <inkml:trace contextRef="#ctx0" brushRef="#br0" timeOffset="55911.9409">22074 16279 734 0,'0'0'0'0,"0"0"9"0,0 0 27 16,0 0-7-16,0 0-11 0,0 0 14 15,0 0 9-15,0 0 2 0,0 0 4 16,-143 36 0-16,126-26-4 0,-3 5-5 15,0 1-14-15,3 4-12 0,1 2-7 16,3 3-2-16,1-5-1 16,7 0-3-16,2 0 2 0,3-5-1 15,6-5 0-15,5-6 0 0,3-4 6 16,3 0-5-16,1-8 4 0,5-4-3 16,0-1-2-16,-1-3 0 15,1 5 4-15,-2 2 16 0,-4 5 23 16,-4 4 7-16,-2 2-21 0,-1 8-15 15,0 1-11-15,-4 6-4 0,-1-4 0 16,1-1-38-16,1-4-72 0,3-5-51 16,2-3-51-16,2-6-174 15</inkml:trace>
  <inkml:trace contextRef="#ctx0" brushRef="#br0" timeOffset="56202.8527">22268 15770 763 0,'0'0'0'0,"0"0"26"0,0 0 51 16,0 0 9-16,0 0-27 15,0 0 6-15,0 0 14 0,0 0-13 16,0 0-25-16,25 419-22 0,-11-366-11 15,2-6-5-15,-1-3-3 0,1-6 0 16,-3-3 1-16,1-5-1 0,-4-7-24 16,-2-3 2-16,0-6-8 15,-4-3-11-15,0-5-41 0,-3-4-20 16,1-2 30-16,-2-4 12 0,-4-9-107 16,-6-5-44-16,-2-4-101 0</inkml:trace>
  <inkml:trace contextRef="#ctx0" brushRef="#br0" timeOffset="56825.1502">22294 16256 560 0,'0'0'0'15,"0"0"60"-15,0 0 25 0,0 0-25 16,0 0 0-16,0 0-12 0,0 0-7 16,0 0 0-16,151-4-16 0,-128 4 0 15,-8 0-5-15,-3 0-6 16,-2 6-3-16,-6 1 5 0,0 4 13 15,-4 0 9-15,0 1-5 0,0 3-9 16,-4 0-10-16,2-3-12 16,0 1 1-16,2-6-3 0,2-1 0 0,4-5-1 15,4-1 1-15,4-3 0 16,4-8 0-16,3-3 0 0,1-1 0 16,-1 6 0-16,-2 5 2 0,-4 4-2 15,-3 4 72-15,-1 7-32 0,0 4-16 16,-1 2-16-16,-3-2-6 0,-1 3-4 15,4-2 4-15,-3-1-2 0,2-4 0 16,0-1-3-16,-2-3 0 16,-3-2 0-16,-1-5 4 0,-2 0-1 15,-1 2 0-15,1-2 0 0,-1 0 6 16,0-2-6-16,0-4 0 0,0 3-13 16,2-3 0-16,5-1 7 0,2-1 2 15,5-1 2-15,3-2 3 16,4 1-1-16,3 1 0 0,-1 1 12 15,0-1-7-15,-5 5-5 0,3-3 0 16,-3 2 4-16,1 0-5 0,1-4 2 16,-6 0-1-16,3-1-7 0,-1-5-2 15,4 2 3-15,-4-6 2 16,2 3 6-16,-4-1-2 0,-3 0 0 16,-2 3 4-16,-7 3-1 0,-2 2 7 15,-1 2 4-15,-6 5 4 0,-3 2-6 16,-6 6-8-16,1 5-3 0,-3 3-2 15,1 4-2-15,6 0 3 16,3 1-7-16,5-2 8 0,3-3-2 16,5 0-7-16,8-4 5 0,7-2 2 15,6-4-2-15,4-2 3 0,3-1 0 16,2-1-72-16,1 0-54 0,0 0-96 16,-1 1-204-16</inkml:trace>
  <inkml:trace contextRef="#ctx0" brushRef="#br0" timeOffset="57496.0178">23602 15784 544 0,'0'0'0'0,"0"0"181"16,0 0-87-16,0 0-55 16,0 0 37-16,0 0-6 0,0 0 28 15,0 0-17-15,47 231-12 0,-41-179-9 16,-3-8-22-16,-1-1-15 0,1-7-15 16,-1-3-3-16,3-7-4 0,-3-4-2 15,4-1-28-15,-2-5-18 0,0-2-43 16,0-1-18-16,-2-1-24 0,-1-3-65 15,-1-3-84-15</inkml:trace>
  <inkml:trace contextRef="#ctx0" brushRef="#br0" timeOffset="58620.9181">26614 14053 923 0,'0'0'0'0,"0"0"28"16,0 0 36-16,0 0-22 15,0 0-22-15,0 0-8 0,0 0 12 0,0 0 12 16,71 324 4-16,-59-279-6 16,1 1-3-16,6-4 2 0,3 0-15 15,3-3-13-15,4-3-1 0,2 1 0 16,2-4-7-16,0 0 5 0,0-2 0 16,-8-2-4-16,1-1 4 15,-3 0-3-15,-6-2-16 0,0 1-40 16,-2-2-25-16,-3-2-45 0,-1-4-8 15,-2-2-98-15,-6-4-126 0</inkml:trace>
  <inkml:trace contextRef="#ctx0" brushRef="#br0" timeOffset="58906.2228">26869 15043 966 0,'0'0'0'0,"0"0"22"0,0 0 53 15,0 0 14-15,0 0-33 0,0 0-8 16,0 0 10-16,0 0-27 0,0 0-12 16,129 258-5-16,-101-255-6 0,4-3 4 15,-2-14 6-15,1-8 6 16,2-5-5-16,-1-8-11 0,5-3-4 15,-3-3-1-15,-4 3-6 0,-6 3-46 16,-9 1-18-16,-5 5-50 0,-10 9-29 16,0 7-68-16,-12 9-263 15</inkml:trace>
  <inkml:trace contextRef="#ctx0" brushRef="#br0" timeOffset="59437.331">26641 16349 643 0,'0'0'0'16,"0"0"82"-16,0 0-26 0,0 0 27 16,0 0-3-16,0 0 15 0,0 0 7 15,0 0-26-15,0 0-25 0,59-123-20 16,-51 86 1-16,-1-4-20 0,-2-3-5 16,-2-2-3-16,-2-1-1 15,-1-2-1-15,-3 1-3 0,-7 0 2 16,2 6-1-16,-1 7 0 0,3 9 5 15,3 9-6-15,3 4-1 0,4 3 1 16,6 6-3-16,9 0-1 0,5 4 2 16,4 1 1-16,3 10-17 0,3 5-28 15,-3 6-35-15,-4 3-73 16,-6 3-73-16,-14-3-149 0</inkml:trace>
  <inkml:trace contextRef="#ctx0" brushRef="#br0" timeOffset="59790.1767">26796 16040 841 0,'0'0'0'0,"0"0"196"16,0 0-85-16,0 0-75 0,0 0-26 16,0 0-10-16,0 0 0 15,0 0-33-15,316-28-10 0,-294 31 18 16,-9-1 3-16,-2-1 11 0,-3-1 11 15,-5 0 0-15,-2 0 3 0,-1 0 2 16,0 2 13-16,-7 1 22 0,-4 0-14 16,-3 2-25-16,-2 3-1 15,3 2 0-15,-7-1 1 0,0 7-1 16,-1 1-1-16,-5 2 1 0,7 0 0 16,-1 3 0-16,8-2 0 0,7-1 0 15,7 0-3-15,8-3 3 0,5-3 0 16,5-3 15-16,1 1-2 0,5-2-9 15,3-3-3-15,-2 1-2 16,1-4-46-16,-1-3-29 0,-3 0-20 16,-1-4-66-16,-2-8-37 0,0-2-81 15</inkml:trace>
  <inkml:trace contextRef="#ctx0" brushRef="#br0" timeOffset="59952.46">27308 16080 720 0,'0'0'0'15,"0"0"107"-15,0 0-52 0,0 0-33 16,0 0 0-16,0 0 13 16,0 0 1-16,0 0-16 0,0 0-19 15,-208 101 0-15,198-86-2 0,3-1-27 16,7-2-19-16,0-4-44 0,5 2-87 16,5-6-34-16,1-2-129 0</inkml:trace>
  <inkml:trace contextRef="#ctx0" brushRef="#br0" timeOffset="60223.0281">27379 16116 837 0,'0'0'0'15,"0"0"217"-15,0 0-116 0,0 0-43 16,0 0-49-16,0 0-8 0,0 0-2 16,0 0 0-16,0 0 2 0,-86 46 0 15,73-28-1-15,5-5-14 16,1-2 5-16,7-6-11 0,0-3-29 15,9-2 19-15,3-2 24 0,5-5 11 16,-1-1-2-16,1 4 19 0,2 4 8 16,2 2 3-16,-4 10 4 15,2 2-7-15,0 3-16 0,-6 2-11 16,1-2 0-16,-1-1-3 0,0-4 0 16,3-6-55-16,2-6 6 0,1 0-31 15,6-10-28-15,-4-5-48 0,2-3-188 16</inkml:trace>
  <inkml:trace contextRef="#ctx0" brushRef="#br0" timeOffset="61054.7499">27720 15532 793 0,'0'0'0'15,"0"0"123"-15,0 0-20 0,0 0-81 16,0 0-10-16,0 0 28 0,0 0 10 16,0 0-12-16,-41 302 4 0,41-230-9 15,5-1-10-15,6-5-14 16,4-7-3-16,1-9-3 0,2-9-1 16,-2-8 1-16,0-7-5 0,-5-7-12 15,-5-6 4-15,0-4-4 0,-4-9-21 16,-2 0-14-16,0-10 1 0,0-5-74 15,0-5 34-15,-2-4-6 16,-7-4-75-16,0-7 24 0,-3-5 37 16,-5 0-43-16,2 5 82 0,1 9 84 15,2 10 142-15,6 8-15 0,4 5-23 16,0 3-25-16,2 1-74 0,3 9-14 16,4-2 0-16,5 3 4 15,3-3 20-15,1 1 49 0,2 1-1 16,-1-2-27-16,2 2-12 0,-3-3-10 15,4-2 8-15,-4-1 6 0,-2-3-21 16,3 4-4-16,-6-3 1 16,-3 0 5-16,1 3 1 0,-6 1-1 15,1 5 1-15,-1 2-2 0,-1 1-10 16,0 1-7-16,2 0-4 0,1-7-1 16,4 1 1-16,0-6 1 0,4-3-1 15,2 0 3-15,0-6-2 0,4-4-2 16,-3 1 2-16,0 3-4 0,0 6 2 15,-3 0 5-15,-3 6 1 16,2 5-6-16,-6 2 1 0,-5 1-2 16,0 2 0-16,-1-2 2 0,-1-2-1 15,0 0-2-15,1-4 2 0,0-3-2 16,0-5-12-16,0 0-4 0,0 0 0 16,2-8 11-16,1-2 3 15,2 1-3-15,1 1 1 0,2 3 3 16,-1-1 3-16,-2 4-2 0,5 1-2 15,3 1 1-15,1 0-1 0,5 0 3 16,1 0 0-16,3 0 0 16,5-5-1-16,-2-2-6 0,1-3-2 15,0 0 5-15,-4-5 5 0,-1 3-2 16,-3 1 2-16,-4 0-2 0,-4 2 2 16,-9 1 5-16,-2 3 1 0,-7-1-2 15,-6 6-6-15,-6 1-2 0,-3 7-5 16,-1 5 7-16,0 5 0 15,7 0 1-15,5-1 0 0,8-2 0 16,3-4 0-16,7-2-52 0,11-4 16 16,6-1 5-16,6-4 19 0,0 0 5 15,6 0-19-15,-1-5-103 0,1 2-110 16,1-2-339-16</inkml:trace>
  <inkml:trace contextRef="#ctx0" brushRef="#br0" timeOffset="61499.3575">28899 15795 793 0,'0'0'0'0,"0"0"166"16,0 0-85-16,0 0-19 0,0 0-31 15,0 0-13-15,0 0 0 0,0 0 2 16,198 41 13-16,-198-6 13 0,-8 6-19 16,-14 3-14-16,-10-2-6 15,-4 0-1-15,0-1 5 0,2-4-3 16,10-4-2-16,10-7-5 0,13-5-2 16,4-6 0-16,14-4 0 0,6-6-8 15,10-5 6-15,7 0-9 16,7-3-22-16,3-5-15 0,8 2-18 15,6 0-71-15,4-3-20 0,5 1-153 16</inkml:trace>
  <inkml:trace contextRef="#ctx0" brushRef="#br0" timeOffset="62218.4155">32350 14311 472 0,'0'0'0'15,"0"0"157"-15,0 0-67 0,0 0-5 16,0 0-35-16,0 0 3 0,0 0 3 16,0 0 0-16,9 104-17 0,-23-35-12 15,-3 12-17-15,-3 9-4 16,6 2-4-16,-3 1-1 0,5-4 2 15,3-7-1-15,2-4-3 16,3-6 2-16,-1-6 1 0,2 0-3 16,3-4 2-16,0-5 2 0,0-3-4 15,4-4 1-15,-4-4 0 0,4-3 0 16,-1-2-42-16,-3-4 1 0,1-2-25 16,-1-5-23-16,2-5-51 0,3-7-45 15,-4-7-76-15</inkml:trace>
  <inkml:trace contextRef="#ctx0" brushRef="#br0" timeOffset="62424.9846">32048 15452 900 0,'0'0'0'0,"0"0"31"0,0 0 38 16,0 0 11-16,0 0-15 0,0 0-9 15,0 0-2-15,0 0-9 0,0 0-25 16,189 171-10-16,-155-185-6 16,0-4-1-16,0-1-6 0,-2 2-91 15,-8 5-48-15,-9 2-38 0,-13 6-191 16</inkml:trace>
  <inkml:trace contextRef="#ctx0" brushRef="#br0" timeOffset="63050.8705">31161 16715 511 0,'0'0'0'0,"0"0"175"15,0 0-55-15,0 0-16 16,0 0-31-16,0 0 3 0,0 0-33 15,0 0-4-15,0 0 5 0,51-82-8 16,-38 47-8-16,1-7-2 16,2-2-15-16,5-5-7 0,1-3-4 0,2-5 0 15,-3 1 4-15,-2 1-5 16,-7 4-11-16,-4 7 7 0,-5 9 3 16,-2 6 3-16,0 9 0 0,0 5-1 15,0 3 0-15,3 6 3 0,4 1-4 16,3-1-4-16,9 3 2 15,5 0-2-15,9 3 5 0,7 0 0 16,4 6 0-16,0 5-8 0,-3 6-45 16,-5 2-74-16,-7 1 14 0,-7 1-5 15,-7-2-67-15,-6-1-15 0,-10-4-71 16</inkml:trace>
  <inkml:trace contextRef="#ctx0" brushRef="#br0" timeOffset="63214.4365">31418 16295 783 0,'0'0'0'15,"0"0"27"-15,0 0 39 0,0 0 1 16,0 0-26-16,0 0-10 0,0 0-27 16,0 0-8-16,289 49-157 0,-262-39-87 15,-4-2-107-15</inkml:trace>
  <inkml:trace contextRef="#ctx0" brushRef="#br0" timeOffset="63472.704">31937 16377 501 0,'0'0'0'0,"0"0"234"0,0 0-138 15,0 0-28-15,0 0-36 0,0 0-17 16,0 0-14-16,0 0 2 0,0 0-3 16,-143 3 0-16,112 4 0 15,2 7-2-15,0 0 1 0,1 5 2 16,2 3 1-16,6 2 5 0,4 5 0 15,4-1-3-15,9 1 1 0,5 1-2 16,13-5 1-16,9-1 0 16,6-4 30-16,2-4 26 0,4-6-22 15,-2-3-32-15,-2-5-2 0,-6-2-3 16,-4 0 0-16,0 0-2 0,-4-1-98 16,-4-4 49-16,-1 1 2 0,0-5-63 15,1-2-31-15,-2-3-23 0,0-5-80 16</inkml:trace>
  <inkml:trace contextRef="#ctx0" brushRef="#br0" timeOffset="63601.3716">31999 16462 312 0,'0'0'0'0,"0"0"303"15,0 0-119-15,0 0-87 0,0 0-64 16,0 0-17-16,0 0-1 16,0 0-2-16,-237 49-12 0,203-29-1 15,5 3 0-15,2 2-179 0,9-3-16 16,2-2-75-16</inkml:trace>
  <inkml:trace contextRef="#ctx0" brushRef="#br0" timeOffset="63969.3645">32155 16564 634 0,'0'0'0'0,"0"0"70"16,0 0 3-16,0 0-17 0,0 0-40 16,0 0-6-16,0 0-4 0,0 0 1 15,-78 9-2-15,62 1 5 0,1 3 16 16,-1-1-2-16,-1 4-10 0,-1 3-4 16,-1 0-3-16,5 0-4 15,1-1-1-15,6-5-2 0,6 1 0 16,1-5 2-16,8-3-2 0,4-4 0 15,3-2 0-15,5 0 7 0,-1-2 14 16,2-2 16-16,0 2 3 0,2 2 0 16,-4 0-2-16,-5 0-7 15,-3 0-17-15,-5 0-10 0,3 2-5 16,-1-1-1-16,-4 1-39 0,2-2-86 16,1 0-12-16,-1 0-124 0,1-7-256 15</inkml:trace>
  <inkml:trace contextRef="#ctx0" brushRef="#br0" timeOffset="64277.0569">32561 16167 714 0,'0'0'0'0,"0"0"209"15,0 0-107-15,0 0-14 0,0 0-77 16,0 0-6-16,0 0 7 0,0 0-3 16,0 0 2-16,-60 226 3 15,49-168 13-15,5-4 8 0,-3-3-13 16,9-3-9-16,0-4-3 0,0-5-5 16,9-4 0-16,-1-5-1 0,3-5-5 15,-2-6-1-15,-3-6-14 0,-4-5-31 16,1-3 5-16,-3-3-6 0,0-1-28 15,-1-1 22-15,-1-1 20 16,2-4-67-16,-4-2-53 0,-2-7-6 16,1-3-74-16</inkml:trace>
  <inkml:trace contextRef="#ctx0" brushRef="#br0" timeOffset="64887.12">32470 16617 599 0,'0'0'0'15,"0"0"92"-15,0 0-6 0,0 0-36 16,0 0-23-16,0 0 11 0,0 0-1 16,0 0-13-16,188 55 11 15,-183-52 21-15,2 3 2 0,-2 0-2 16,-4 0-16-16,0 5-12 0,-1-2-15 16,-4 2-6-16,1 2-3 0,-3 1-4 15,1-3 0-15,4 3 4 0,-1-6-6 16,2-5 4-16,0-3-1 15,7-1 0-15,0-8 5 0,2-1-3 16,4-1-4-16,-1 0 2 0,8 6 3 16,-5 3 4-16,1 2 11 0,-3 3-13 15,-5 7-7-15,3 1 2 0,-3 4 1 16,-2 1-3-16,-1-3 2 0,-2-3 0 16,-2 3-2-16,-1-2 2 15,0-3 0-15,0 4-2 0,0-6 2 16,0-4 2-16,-3 1-4 0,1-1 2 15,-1-2 2-15,-1 0-6 0,-2 0-3 16,2 0-15-16,2-5-18 16,2 2 26-16,6-3 3 0,7-2 6 15,4 0 4-15,4 3 0 0,1 1 13 16,2 3-3-16,-1 1-4 0,-1 0-6 16,-4 0 0-16,2 3 3 0,-3 3-3 15,-1-4 0-15,0 1 2 0,-1-3-4 16,-2 0-11-16,3-2 8 0,-5-5 0 15,0 2 5-15,5-3 0 16,-3-1 0-16,1-1 0 0,-3 0 8 16,-6-5-2-16,-2 5 8 0,-3 0 4 15,-9 3-4-15,-5 7-9 0,-2 0-4 16,-3 7-2-16,4 5 0 0,1 2 1 16,3 4 0-16,3-5-3 15,7 3 0-15,1-1-9 0,4-1-3 16,10 0-4-16,2-5-11 0,7 3-14 15,-3-2-63-15,3 0-102 0,-4-1-163 16</inkml:trace>
  <inkml:trace contextRef="#ctx0" brushRef="#br0" timeOffset="65907.2731">32325 17335 605 0,'0'0'0'0,"0"0"135"0,0 0-36 0,0 0-71 15,0 0-9-15,0 0 17 16,0 0-6-16,0 0 1 0,0 0 26 16,-6 146 12-16,1-110-28 0,-5-6-20 15,0 0-19-15,-4-5 2 0,3-4-2 16,1-1-3-16,-1-5 2 0,0 0 3 16,-1-7-4-16,5 0 0 15,1-5 3-15,5-2-4 0,1-1 2 16,0 0 3-16,9-4 1 0,3-5 3 15,2-5-4-15,3-4 12 0,3-1 9 16,2-1 12-16,1 3 7 0,-1-6-5 16,-4 3-9-16,-2 1 1 15,-4 1-6-15,1 11-5 0,-3 1-2 16,1-3-4-16,-2 6-5 0,-1-4-4 16,1 1 1-16,-1 6-3 0,-5-5-4 15,0 5 2-15,0 0-2 0,-1 0-1 16,7 0 3-16,-4 4 0 0,0-4-2 15,1 6 2-15,0-1 0 16,3 4-2-16,-1 4 2 0,-3-4 0 16,-3-1-2-16,-1 0 2 0,1 1 7 15,-2-5-3-15,0 6 1 0,0-4-1 16,-2-2-7-16,2 12 4 0,0-5-1 16,0 2-1-16,0 0-1 15,-2-1 2-15,0 1-2 0,2 1 2 16,0 2 1-16,0 3-2 0,4-5-1 15,-4-1 1-15,0-7 0 0,0 1 0 16,0-4 0-16,2-2 0 16,3 1 0-16,-5-2 0 0,1 0-15 15,2 5 12-15,-2-4 4 0,3 4-2 16,-2-4-1-16,5 5 2 0,-6-2 0 16,-1 2-2-16,3 1 2 0,-2-3 0 15,1 1-22-15,0 0 15 0,0-2-2 16,-2-3 8-16,0 0-2 15,0 4 1-15,-2-2 3 0,0 9-1 16,0 1 0-16,2 1-1 0,-4-1 1 16,1-6 0-16,2 0 0 0,-1-5 0 15,2 3 0-15,0-2-1 0,0-2 2 16,2 3-2-16,-1-1 1 0,-1 1 3 16,0-3-6-16,0 0 4 15,0-2 2-15,4 1-2 0,1-5 6 16,7-7-7-16,1-9 0 0,3-3 0 15,1 5 9-15,1 1-8 0,-4 8-1 16,-3 8 0-16,-3 3 0 16,-7 8-149-16,-1 3-123 0,-14-2-672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36:15.2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2837 5185 549 0,'0'0'0'16,"0"0"46"-16,0 0 121 15,0 0-57-15,0 0-43 0,0 0-3 16,0 0 4-16,0 0 7 0,-23 25-19 16,19-36-34-16,1-2-1 0,0-5 11 15,-2-2-10-15,0-5-11 0,0-3-6 16,-2-7 0-16,3-1-4 0,1-4-1 15,-2-5 0-15,1 0 2 16,2 4-2-16,0 4 0 0,2 7 2 16,0 11-2-16,0 2 0 0,0 7 13 15,0 2 15-15,4 2-4 0,7 3-18 16,8 3-7-16,9-2 2 0,9-1 25 16,4 0-2-16,5-1-7 15,2-3-7-15,0 1-4 0,-2 0-2 16,-3 2-2-16,-8 4-3 0,-4 0-9 15,-8 4-56-15,-9 5-21 0,-7-1-35 16,-7 4-53-16,-11 1-82 0,-11 1-122 16</inkml:trace>
  <inkml:trace contextRef="#ctx0" brushRef="#br0" timeOffset="142.7156">2953 4907 655 0,'0'0'0'0,"0"0"194"15,0 0-54-15,0 0-62 16,0 0-31-16,0 0-37 0,0 0-9 16,0 0-2-16,0 0-66 0,338-5 5 15,-304 5-56-15,-4 0-53 0,-4 0-92 16</inkml:trace>
  <inkml:trace contextRef="#ctx0" brushRef="#br0" timeOffset="264.5376">3484 4905 329 0,'0'0'0'0,"0"0"11"0,0 0 5 16,0 0-13-16,0 0-6 15,0 0-49-15,0 0 7 0,0 0-23 16</inkml:trace>
  <inkml:trace contextRef="#ctx0" brushRef="#br0" timeOffset="747.9359">3620 4976 523 0,'0'0'0'0,"0"0"124"15,0 0-5-15,0 0-37 0,0 0-21 16,0 0-11-16,0 0-17 0,0 0-7 15,0 0 3-15,-146-9 6 16,117 18 5-16,-1 4-5 0,2 4-5 16,0 0-7-16,4 5 0 0,5-1-3 15,5 2-5-15,5-1-9 0,9 1 0 16,1-3 11-16,11-2-2 0,8 0 0 16,4-4 3-16,7 0 2 15,1-4-3-15,2-3 0 0,1-6-11 16,-1-1-2-16,0 0-4 0,-2 0 0 15,-1 0 0-15,-1-5-77 0,-3-4-40 16,-5 1-47-16,-6-4-94 16,-8-4-109-16</inkml:trace>
  <inkml:trace contextRef="#ctx0" brushRef="#br0" timeOffset="932.9299">3675 5007 858 0,'0'0'0'15,"0"0"213"-15,0 0-127 0,0 0-40 16,0 0-8-16,0 0-13 0,0 0-6 16,0 0-6-16,-181 75-9 0,155-51-3 15,2 1 0-15,7-1 0 0,5-1-2 16,7-4-33-16,5 0-28 0,5-6-25 16,6-3-27-16,7-4-23 15,5-6-72-15,3-3-143 0</inkml:trace>
  <inkml:trace contextRef="#ctx0" brushRef="#br0" timeOffset="1258.9475">3965 5029 868 0,'0'0'0'0,"0"0"91"16,0 0-35-16,0 0-21 0,0 0-5 15,0 0-7-15,0 0-6 0,0 0 5 16,0 0-10-16,-107 69-4 0,92-54 0 15,-1 3-5-15,6-2-1 16,3-2-1-16,2-3 2 0,5-1-2 16,0-2-2-16,0-5 2 0,6-1 1 15,1-2 7-15,3 0 2 0,2-5 1 16,0 0-5-16,4 1 1 0,-2 2 0 16,3 2-1-16,-3 1 1 15,1 5 7-15,-1 5 4 0,0-1 0 16,0 1-3-16,-3-1-2 0,0-4-5 15,0-2-3-15,1 0-5 0,0-4 2 16,0 0 0-16,1-8-6 0,-2-6-36 16,5-4-52-16,-1 0-90 15,0-5-59-15,1-3-188 0</inkml:trace>
  <inkml:trace contextRef="#ctx0" brushRef="#br0" timeOffset="2191.3057">4276 4511 867 0,'0'0'0'15,"0"0"90"-15,0 0 5 0,0 0 4 16,0 0-22-16,0 0-24 16,0 0-9-16,0 0-3 0,12 396-7 15,-1-344-6-15,-3-5-6 0,-2-6-14 16,2-4-6-16,2-5 1 0,0-6-1 15,-2-5-3-15,-1-10 2 0,3-1-1 16,-4-8 0-16,1-2-12 0,1 0 0 16,-4-4-17-16,-2-1-12 15,-2-2-4-15,0-4-29 0,-2-4-32 16,-4-6-3-16,-2 1 28 0,1-6-41 16,-3-2 10-16,-1 2 9 0,3 1 17 15,-1 5 68-15,3 7 21 0,4 4 1 16,1 6 12-16,0 2 22 0,0 1 19 15,1 0-5-15,0 2 27 0,0 8 33 16,0 1-38-16,1 3-16 16,2 3 0-16,4 0-20 0,-1-4 0 15,4 4-4-15,-1-6-6 0,4-2-5 16,3-4-1-16,0-5-4 0,5 0-11 16,3-1-2-16,2-10-1 15,2 0-1-15,-3-2-2 0,1-2 3 16,-1 2-4-16,-3 2 0 0,-2-1 9 15,-1 3-4-15,-5 0 0 0,-4 4 0 16,0 1 0-16,-6 1 2 0,-3 3 2 16,2 0-4-16,0 0-7 0,-3 0 3 15,2 4 0-15,-1 1 0 16,-1-2 2-16,0 2-3 0,2 1 0 16,2-2 0-16,-2 0 3 0,3 1-2 15,0 1-1-15,-2-3 0 0,5 0 2 16,1 2-1-16,1 0 1 0,3 0-3 15,-1 2 2-15,-1 3 2 16,1-2-1-16,-1 6 2 0,-4 0-1 16,3 0 0-16,-3-1-1 0,-2 0 1 15,-1-1-4-15,-2-5 2 0,-1-1 2 16,0-3-3-16,-1 0 0 16,0-3 4-16,-1 0-2 0,-4 0 0 15,-1 0 1-15,2-4-6 0,0-2-9 16,4-1-6-16,0-1-1 0,4 2 9 15,3 0 3-15,3 4 4 16,2-1 1-16,3 3 0 0,0 0-1 0,-1 3 2 16,0 1 1-16,2 0 0 15,-1 2-1-15,0-1 1 0,4-5 0 16,2 0 0-16,2-2 1 0,3-7-1 16,1 1-33-16,1-6-27 0,1 0-11 15,-3-1 9-15,-2 1 27 0,-6 0 20 16,-5 0 15-16,-10 3 0 15,-3 2 2-15,-4 3 11 0,-9 0 3 16,-5 6-4-16,-3 0-1 0,-1 8 13 16,6 3 13-16,-1 4-21 0,10 0-13 15,3-1-3-15,4-1 0 0,7 1 5 16,7-1-3-16,7-5 4 16,6-1 6-16,6-4-2 0,8-3-7 15,3 0-3-15,3 0 0 0,-2-6-200 16,1-3-93-16</inkml:trace>
  <inkml:trace contextRef="#ctx0" brushRef="#br0" timeOffset="2757.9596">5970 2169 590 0,'0'0'0'16,"0"0"112"-16,0 0-3 15,0 0-4-15,0 0-44 0,0 0-20 16,0 0 8-16,0 0-20 0,0 0-1 16,10 39 25-16,3-6-2 0,0 4-8 15,7 8 2-15,3 1-13 0,2 6 0 16,1 3 3-16,2 2-8 0,-1-1-6 16,0-7 0-16,0-5 4 15,-1-6-5-15,1-1-17 0,-3-2 2 16,0 0-3-16,-6-4-3 0,1 0 2 15,-1-1 3-15,-3-5-5 0,-2 1-62 16,-2-6 0-16,0-6-15 16,-1-2-17-16,-2-9-6 0,-3-2-28 0,3-2-37 15,-1-15-135-15</inkml:trace>
  <inkml:trace contextRef="#ctx0" brushRef="#br0" timeOffset="3027.6004">6566 2248 668 0,'0'0'0'0,"0"0"110"16,0 0-11-16,0 0-33 15,0 0-17-15,0 0 3 0,0 0 0 16,0 0-10-16,-294 365-13 0,241-305-4 15,-5-1-3-15,-5 0-8 0,-3-1-7 16,4-1-3-16,-1-5-4 0,5-1 0 16,3-6 2-16,8-5-3 0,8-7-47 15,9-6-27-15,9-6-52 16,7-8-63-16,8-9-129 0</inkml:trace>
  <inkml:trace contextRef="#ctx0" brushRef="#br0" timeOffset="3642.1759">2430 3313 671 0,'0'0'0'0,"0"0"35"0,0 0 101 15,0 0-26-15,0 0-34 0,0 0-22 16,0 0-12-16,0 0 3 0,0-140-10 16,0 96-11-16,-4-3 0 15,-1-2-4-15,-2-2-4 0,0 1-7 16,0-4-5-16,0-1-3 0,0 1-2 16,2-1 1-16,3 7 0 0,2 5 3 15,1 11 9-15,9 7 0 0,3 8 1 16,4 6-6-16,6 0-3 0,6 5 0 15,8 1 2-15,4 4-2 16,4 1-3-16,1 5 2 0,-1 2-3 16,1 5 0-16,-7 3-28 0,-4 1-75 15,-6 6-116-15,-12-1-68 0,-14 1-213 16</inkml:trace>
  <inkml:trace contextRef="#ctx0" brushRef="#br0" timeOffset="4162.7195">2494 2902 771 0,'0'0'0'0,"0"0"6"0,0 0 21 16,0 0 11-16,0 0 2 15,0 0 28-15,0 0 0 0,0 0-11 16,390-79-24-16,-349 70-11 0,-9 3-3 16,-10 5 1-16,-9 1-7 0,-7 0 1 15,-6 7 12-15,-2 5 24 0,-8 1-19 16,-6 6-21-16,-1 6-5 15,-2 5-2-15,2 6-1 0,0 0 0 16,4 2-1-16,5-3 1 0,7-5 0 16,2-3 1-16,10-5 2 0,4-11 0 15,2 0-2-15,5-9 2 0,-1-2 0 16,4-7 2-16,0-8 1 0,-2-5-3 16,-5-5-1-16,0 0-1 15,-6-3-1-15,-4-3 0 0,-2 3-1 16,-2-3 0-16,-4 0-1 0,0 5 0 15,-1 5 1-15,-4 2-1 0,-1 6-3 16,3 5 2-16,1 5 0 0,2 3-3 16,6 3-8-16,9 5 7 15,6 5 6-15,3-3-2 0,2 2 1 16,0 2 0-16,-3 0 2 0,-5 3 1 16,-1 6 12-16,-5-6 4 0,-4 4 7 15,-2 0-10-15,-6-1-8 0,0-1-4 16,-2-4-1-16,-1-5-1 15,1-6 0-15,2-2-1 0,4-4-2 16,7-6 2-16,8-13 6 0,3-12-7 16,10 1 0-16,5-6-6 0,4 6 4 15,4 2-11-15,-2 5-11 0,1 3-11 16,0 6-28-16,-3 6-57 0,-4 5-133 16,-6 2-376-16</inkml:trace>
  <inkml:trace contextRef="#ctx0" brushRef="#br0" timeOffset="5217.6043">8963 2473 716 0,'0'0'0'16,"0"0"63"-16,0 0 56 15,0 0-37-15,0 0-17 0,0 0 14 16,0 0-27-16,0 0-22 0,0 0-17 16,-374 33-5-16,351-18-3 0,10-1-1 15,12 1-2-15,4 1-2 0,11 1 0 16,12 2 5-16,5 3-1 0,5-1-2 15,4-2 2-15,-4 3-2 0,-4-1-1 16,-6-1 10-16,-10 1 7 16,-6 0 9-16,-6-2-1 0,-4 0 0 15,-10-2 4-15,-4 0-2 0,-5 0-4 16,-8 1-7-16,-2-2-6 16,-4 0-9-16,-2-3 1 0,1-2-2 15,0 1 1-15,2-7-3 0,2-2-4 16,3-3-40-16,4 0-32 0,5 0-11 15,2-6-45-15,9 2-108 0,7-6-123 16</inkml:trace>
  <inkml:trace contextRef="#ctx0" brushRef="#br0" timeOffset="5645.8651">9196 2704 1044 0,'0'0'0'0,"0"0"44"16,0 0 49-16,0 0-62 0,0 0-15 16,0 0-1-16,0 0 9 0,0 0-2 15,0 0 1-15,-153 60-5 0,129-40-4 16,3 0-11-16,10-1-1 16,2-4 0-16,7-4 0 0,2-3-1 0,2-1 1 15,6-2-3-15,2-3 2 16,4-2 6-16,-2 0-5 0,2 0 0 15,0-4-1-15,-1 1 1 0,-1-3-2 16,1 0 0-16,-2-2 4 0,3-1-3 16,-1 1-2-16,-3 0 2 15,-1-3 0-15,-1 5-1 0,0-2 1 16,1 1-1-16,-1 3 3 0,-1 2-3 16,0 2 0-16,0 1 2 0,-2 5-1 15,2 5 2-15,-2 3 1 0,1-1-3 16,0 2 5-16,1 2-3 0,-1-2-2 15,3 2 0-15,1-3 0 16,0 1-1-16,1-2 0 0,1-6 0 16,2-1-60-16,2-5-49 0,-2-1-35 15,3 0-59-15,-1-5-77 0,1-9-119 16</inkml:trace>
  <inkml:trace contextRef="#ctx0" brushRef="#br0" timeOffset="6012.8623">9577 2792 827 0,'0'0'0'0,"0"0"36"16,0 0 30-16,0 0 1 16,0 0 0-16,0 0 7 0,0 0-6 0,0 0-29 15,0 0-17-15,49 121-6 16,-52-114 3-16,1-4-4 0,2-3-6 16,0 0-5-16,10-7 4 0,2-6-11 15,7 0-3-15,0-6-5 0,2 5-12 16,0 1 10-16,-6 7 7 0,0 1 3 15,-7 5 0-15,-1 6 0 16,-4 7-4-16,-1 4 11 0,0 1-3 16,0-4 0-16,1-2 0 0,2 1 1 15,2-7-1-15,5-5 1 16,7-1 3-16,1-1-6 0,3-4-18 0,0-6-34 16,-1 3-19-16,-7-2 13 15,-3 8 47-15,-3 2 10 0,-8 6-5 16,1 6 8-16,-1 2 5 0,0 0-5 15,4-2 0-15,-2-3-2 0,7-3-14 16,3-5-8-16,5-1-3 0,1-5-14 16,7-3-68-16,1-3-50 0,-2-3-35 15,-2 1-61-15</inkml:trace>
  <inkml:trace contextRef="#ctx0" brushRef="#br0" timeOffset="6679.1349">10397 2719 662 0,'0'0'0'0,"0"0"86"0,0 0-30 16,0 0-13-16,0 0-14 0,0 0 30 15,0 0-13-15,0 0 5 0,0 0-1 16,15 119-19-16,-15-78-10 0,-4 7 1 16,-2 2 4-16,1 0 4 15,-5 0-14-15,-1-3-7 0,-5-2-2 16,1-4-3-16,1-3-1 0,-2-2-2 16,1-6 0-16,-1-6 0 0,-3-7 0 15,1-6 1-15,3-4-4 0,3-7-4 16,4 0-7-16,4-13-13 0,3-7 4 15,1-10-12-15,5-9-14 16,7-8-7-16,9-11 8 0,7-6-6 16,3-5-20-16,8 2 19 0,-1 10 47 15,3 10 14-15,-3 9 47 0,-2 13 14 16,0 3 3-16,-2 8-24 0,-4 3-14 16,1 7-9-16,-7 2-6 15,-6 2-4-15,-7 8-6 0,-10 5-2 16,-2 7 0-16,-14 0-3 0,-2 3 1 15,-7 1 0-15,-4-4-3 0,3 0 2 16,4-1-6-16,4-6-49 16,10-6-17-16,7-2-9 0,2-2-40 0,14-3 47 15,4 0 37-15,7-6 23 16,6-2 12-16,4 0 1 0,7-3-2 16,3-3 0-16,3-2 1 0,6 1-1 15,-2-3 0-15,-1 0 2 0,-4-2-3 16,-4 0 2-16,-6-1 5 0,-6-1 28 15,-8 1 32-15,-12 3-5 16,-13 5 3-16,-8 4-10 0,-15 8-8 16,-11 1-4-16,-4 12-6 0,1 7-15 15,6 3-9-15,10 3-5 0,11 0-5 16,10-2-4-16,3-1-16 16,15-1-23-16,2-5-72 0,5 2-36 0,-1-5-116 15,5 1-320-15</inkml:trace>
  <inkml:trace contextRef="#ctx0" brushRef="#br0" timeOffset="8365.1044">14469 2648 953 0,'0'0'0'0,"0"0"241"0,0 0-145 16,0 0-72-16,0 0-19 0,0 0-10 15,0 0-61-15,0 0-34 16,0 0-80-16,331 6-52 0,-332 2-118 16</inkml:trace>
  <inkml:trace contextRef="#ctx0" brushRef="#br0" timeOffset="10164.5719">14986 3073 921 0,'0'0'0'0,"0"0"173"0,0 0-91 0,0 0 10 15,0 0-44-15,0 0-10 0,0 0 2 16,0 0-13-16,0 0-2 16,49 289-7-16,-38-256-15 0,0-5-2 15,-2-5 0-15,4 1-2 0,-1-7-59 16,-1-1-50-16,1 2-64 16,-2-3-73-16,-5-3-298 0</inkml:trace>
  <inkml:trace contextRef="#ctx0" brushRef="#br0" timeOffset="11055.8929">16166 3108 829 0,'0'0'0'16,"0"0"217"-16,0 0-81 0,0 0-50 15,0 0-27-15,0 0-12 0,0 0-13 16,0 0-15-16,70 247-1 0,-71-227-1 16,-8 0-8-16,-4-2-2 0,-3 3-4 15,-8-3 0-15,-4 0-3 16,1-1 0-16,-4-1-56 0,4-2-36 16,-1-3-37-16,4-5-60 0,3-6-125 15,5-9-178-15</inkml:trace>
  <inkml:trace contextRef="#ctx0" brushRef="#br0" timeOffset="11433.5405">16756 3263 951 0,'0'0'0'0,"0"0"180"16,0 0-81-16,0 0-20 15,0 0-30-15,0 0-10 0,0 0 13 16,0 0-20-16,0 0-11 0,48-335-8 16,-51 271-7-16,-5-1-4 0,0-4-2 15,-3-3 0-15,-1 2 0 0,1 2-19 16,0 5 7-16,3 12 4 15,8 11 5-15,0 12 2 0,12 4 1 16,6 6 0-16,9 4-5 0,7 2 6 16,12 5-2-16,7 4 2 0,6 3 2 15,4 6-1-15,-1 5-1 0,-3 4-2 16,-5 4-3-16,-7 2-17 0,-8 2-72 16,-11 1-63-16,-12 3-36 0,-15 0-52 15,-11 1-225-15</inkml:trace>
  <inkml:trace contextRef="#ctx0" brushRef="#br0" timeOffset="11601.5646">16869 2757 728 0,'0'0'0'0,"0"0"154"0,0 0-63 16,0 0-14-16,0 0-3 0,0 0-8 15,0 0-44-15,0 0-21 0,432-15-2 16,-408 31-134-16,-7 4 4 0,-8-2-50 15,-4 6-14-15,-5-3-21 16,-6 1-34-16</inkml:trace>
  <inkml:trace contextRef="#ctx0" brushRef="#br0" timeOffset="11796.4732">17333 2908 104 0,'-8'20'243'0,"4"1"-86"0,4-3-17 15,3-1-22-15,9 1-50 16,3-1 5-16,3 2 14 0,3-2-1 0,-5 4 22 16,-4-1 0-16,-6 5-33 0,-6 4-24 15,-12 1-30-15,-5 3-16 16,-7-1-1-16,-3-4 1 0,-3 1-4 15,5-4 5-15,5-6-5 0,8-5-1 16,8-3 0-16,4-7-23 0,12-2 23 16,7-2 0-16,10-1 0 0,10-6-20 15,8-3-4-15,6 5-26 16,4 0-64-16,0 1-116 0,5 1-281 16</inkml:trace>
  <inkml:trace contextRef="#ctx0" brushRef="#br0" timeOffset="12048.1267">18364 3296 901 0,'0'0'0'16,"0"0"30"-16,0 0 131 0,0 0-66 16,0 0-39-16,0 0-4 15,0 0-27-15,0 0-17 0,-20 332-6 16,14-312-2-16,0-4 0 0,1-3-114 16,0-2-26-16,-1-6-54 0,1-5-235 15</inkml:trace>
  <inkml:trace contextRef="#ctx0" brushRef="#br0" timeOffset="12846.0837">19252 3286 695 0,'0'0'0'0,"0"0"168"16,0 0-39-16,0 0-7 0,0 0 1 16,0 0-23-16,0 0-49 15,0 0-1-15,28-52 6 0,-21 17 4 16,-1-5-2-16,1-7-11 0,-2-10-18 15,-4-2-12-15,-1-8-8 0,-7-4-3 16,-6-2-7-16,-1-5 0 16,-2-2 0-16,3 5-13 0,4 8-16 15,2 11 19-15,7 15 8 0,0 14-5 16,12 5 4-16,8 10-2 0,8 9 1 16,12 3 1-16,8 2 2 0,6 10-2 15,6 2 0-15,-1 7-2 0,-6 2-21 16,-2 4-28-16,-12 1-33 15,-7 3-59-15,-13 4-75 0,-15 0-99 16</inkml:trace>
  <inkml:trace contextRef="#ctx0" brushRef="#br0" timeOffset="13023.7009">19412 2804 840 0,'0'0'0'0,"0"0"59"15,0 0 55-15,0 0-24 0,0 0-45 16,0 0-19-16,0 0-19 0,0 0-5 16,0 0-4-16,425 77-70 0,-402-58 10 15,-5-2-22-15,-3-2-117 16,-5-2-97-16</inkml:trace>
  <inkml:trace contextRef="#ctx0" brushRef="#br0" timeOffset="13427.5925">19723 3063 737 0,'0'0'0'0,"0"0"149"16,0 0-56-16,0 0-16 16,0 0 4-16,0 0-46 0,0 0-12 15,0 0 0-15,1-10 1 0,3 10 1 16,1 0 4-16,-2 2-3 0,3 1-9 16,-1 2-11-16,5 1-3 0,1-2 0 15,2 3 0-15,6 1 3 16,4-1-2-16,4 0-3 0,5 1 1 15,-1 2 0-15,-1 1-2 0,0 3 0 16,-10 1 4-16,-5 0-4 16,-7 4 4-16,-8-2-2 0,-3 2 7 15,-14-1-3-15,-2-3-4 0,-3 4 0 16,-3-7-4-16,1-1-45 0,5 0-34 16,-1-6-3-16,3 1-4 0,2-1 9 15,3-3 35-15,2 2 31 0,5 0 14 16,4 3 7-16,1-1 24 0,6 2 22 15,4 0-2-15,-3-1 4 0,0 2-2 16,0-1-23-16,-4 1-11 16,-2 1-2-16,-1-1 7 0,-5 0 12 15,-8 2 1-15,-4-2-18 0,0 2-15 16,-1-1-5-16,1-4 0 16,1-4-59-16,4-2-44 0,-2 0-21 15,0-2-37-15,2-9-194 0</inkml:trace>
  <inkml:trace contextRef="#ctx0" brushRef="#br0" timeOffset="13910.3234">20290 2227 857 0,'0'0'0'16,"0"0"131"-16,0 0-60 0,0 0-25 15,0 0-6-15,0 0-20 0,0 0 0 16,0 0 0-16,58-16-8 0,-25 24-6 16,2-3-1-16,6 3-3 0,2 0 0 15,3 0 2-15,1 3 8 16,0 5 8-16,-1 3-8 0,-3 3-9 15,-4 6 0-15,-5-1-4 0,-4 3 2 16,-4 4 1-16,-5 5-3 0,-2 4 1 16,-5 6 1-16,-2-1-2 0,-1 2-7 15,-3 0 0-15,-5-1 6 16,-3 1 3-16,0 1-2 0,-3-2-1 16,-3-1 4-16,4 0 0 0,2-2-1 15,6 0 0-15,2-6 1 0,2-4-4 16,-3-2 4-16,-4-6-3 0,-3-4-1 15,-8-6 4-15,-6-3 62 16,-7-4-17-16,-4-5-5 0,-9 2-6 16,-11-3-1-16,-5-4 2 0,-6-1-8 15,-1-3-19-15,-3-5-9 0,-1-4-2 16,-6-1-170-16,-7-5-24 0,-11-2-131 16</inkml:trace>
  <inkml:trace contextRef="#ctx0" brushRef="#br0" timeOffset="16423.0476">13771 2169 791 0,'0'0'0'16,"0"0"71"-16,0 0-7 0,0 0-39 16,0 0-10-16,0 0-6 0,0 0-1 15,0 0 12-15,-241 14-5 16,205-14 4-16,2 0 0 0,6 0-15 15,10 0-2-15,3 0 1 0,7 0-3 16,2 3 0-16,1 5-6 0,1 5 3 16,4 4 1-16,0 11 4 0,1 3 8 15,6 10-6-15,1 4-2 16,-4 6-1-16,-2 6 0 0,-2 7 0 16,-4 3-1-16,-6 1 0 0,-3 2 4 15,-4-2-4-15,-1 1 0 0,-4 3 3 16,0 0-3-16,-3 3 0 0,-4 0 2 15,-1-1-2-15,3 1 0 16,4-7-1-16,11-3 1 0,9-7 1 16,3-9-1-16,17-11-2 0,5-7 2 15,8-10 0-15,8-10 0 0,3-3 14 16,0-8-4-16,1 0-6 0,1-6-8 16,-3-2-115-16,-2-2-51 15,-4-2-166-15</inkml:trace>
  <inkml:trace contextRef="#ctx0" brushRef="#br0" timeOffset="17078.073">14537 2471 320 0,'0'0'0'16,"0"0"191"-16,0 0-98 0,0 0-21 15,0 0 18-15,0 0-15 0,0 0-7 16,0 0 1-16,-33-139-7 0,32 137 1 16,1 2-3-16,0 2-34 0,0 12-18 15,-1 7 43-15,-5 15-1 16,1 11-19-16,-2 12 7 0,2 11-6 15,2 3-8-15,-3 7-4 0,3-1-13 16,-3 1-4-16,-1-2 0 0,0-8-1 16,4-7-3-16,-1-6 2 0,1-9 0 15,2-7-1-15,-1-7 0 16,-4-9-16-16,2-3-10 0,-1-10-15 16,-4-1-7-16,3-4-20 0,1-2-26 15,-1-4 3-15,2-1-24 0,2-3-110 16,-1-7-80-16</inkml:trace>
  <inkml:trace contextRef="#ctx0" brushRef="#br0" timeOffset="17386.3887">14547 2277 681 0,'0'0'0'0,"0"0"324"0,0 0-237 16,0 0-66-16,0 0 74 0,0 0-1 15,0 0-32-15,0 0-14 0,0 0-8 16,252-14-26-16,-206 5-13 16,0 0 1-16,-4 1-4 0,-4 3-133 15,-8 2-94-15,-10 1-119 0</inkml:trace>
  <inkml:trace contextRef="#ctx0" brushRef="#br0" timeOffset="21396.1736">3972 6120 462 0,'0'0'0'0,"0"0"267"16,0 0-135-16,0 0-27 0,0 0-33 15,0 0-9-15,0 0 32 0,0 0-4 16,23 125-25-16,-19-68 1 0,-2 2 1 15,-2-1-8-15,0-1-24 16,0-4-17-16,0-7-12 0,4-5-4 16,6-5-4-16,2-7 1 0,1-4 0 15,5-1-133-15,-5-4 32 0,2-2-58 16,-4-1-224-16</inkml:trace>
  <inkml:trace contextRef="#ctx0" brushRef="#br0" timeOffset="22201.046">3758 8176 626 0,'0'0'0'0,"0"0"104"15,0 0-15-15,0 0-29 0,0 0 24 16,0 0-1-16,0 0-7 0,0 0 6 16,149-25-26-16,-108 25-12 0,1 0 1 15,-6 5-7-15,-7 4-4 0,-8 4-16 16,-8 6-6-16,-9 2 1 0,-5 7 22 15,-15 7 0-15,-9 1-21 0,-11 2-9 16,-3 0 1-16,-3 1-5 16,-1 3 2-16,7-6 7 0,8-3 3 15,14-9-10-15,14-3-3 0,8-8 0 16,14-1-10-16,9-7 5 0,7-5-16 16,9 0-26-16,2-8-14 15,3 5-45-15,-3 3-162 0,-6 0-125 16</inkml:trace>
  <inkml:trace contextRef="#ctx0" brushRef="#br0" timeOffset="23827.4492">5714 6196 564 0,'0'0'0'0,"0"0"231"0,0 0-96 16,0 0-33-16,0 0-36 0,0 0-39 16,0 0 22-16,0 0 11 0,0 0-14 15,131 21-3-15,-85-13 11 16,4-5-16-16,3-3-18 0,-5 0-14 16,-1-5-3-16,-3-1-2 0,-5-2-2 15,-7-4-70-15,-6 1-13 0,-6 2-92 16,-11-5-38-16,-5-1-153 0</inkml:trace>
  <inkml:trace contextRef="#ctx0" brushRef="#br0" timeOffset="24025.8384">6213 5982 772 0,'0'0'0'0,"0"0"79"15,0 0 70-15,0 0-65 16,0 0-22-16,0 0-6 0,0 0-22 15,0 0-20-15,0 0-6 0,330 178 17 16,-343-148 3-16,-6 2-8 0,-8 3-11 16,-3 1-8-16,1 0 0 0,-2-1-2 15,5 0-128-15,3-3-104 16,2-4-101-16,7-2-297 0</inkml:trace>
  <inkml:trace contextRef="#ctx0" brushRef="#br0" timeOffset="24616.9871">5976 8307 670 0,'0'0'0'0,"0"0"249"0,0 0-130 16,0 0-43-16,0 0-63 0,0 0 35 16,0 0 15-16,0 0-2 0,130 51-3 15,-79-40-6-15,4 1-25 0,-3-3-19 16,-2-2-4-16,-5-3-6 15,-2-1-43-15,-7-3-21 0,-5 0-27 16,-7-7-65-16,-8-3 7 0,-8-3-99 16,-6-5-237-16</inkml:trace>
  <inkml:trace contextRef="#ctx0" brushRef="#br0" timeOffset="24816.7272">6344 8228 755 0,'0'0'0'16,"0"0"180"-16,0 0-66 0,0 0-32 15,0 0 17-15,0 0 6 0,0 0-20 16,0 0-23-16,0 0-41 0,292 114-12 16,-286-91-6-16,-6 2 5 15,-6 2 5-15,-7 3-5 0,-2-2-6 16,-4 0 1-16,-4 1-6 0,0 2-74 16,-2 0 9-16,2 1-13 0,1 2-65 15,4-1-44-15,-2-2-81 0,-3-1-255 16</inkml:trace>
  <inkml:trace contextRef="#ctx0" brushRef="#br0" timeOffset="25281.5519">5605 10440 654 0,'0'0'0'0,"0"0"238"0,0 0-97 16,0 0-32-16,0 0-55 0,0 0-31 15,0 0 58-15,0 0-8 0,0 0-2 16,120 10 3-16,-65-7-8 15,2-3-30-15,0 0-20 0,0 1-7 16,-2 1-8-16,-6-1-2 0,-6-1-14 16,-8 0-12-16,-4 0-21 0,-8 0-16 15,-6 0-28-15,-3-2-38 16,-9 0-47-16,-5-2-34 0,-3-4-187 16</inkml:trace>
  <inkml:trace contextRef="#ctx0" brushRef="#br0" timeOffset="25470.9086">6191 10264 837 0,'0'0'0'0,"0"0"221"0,0 0-65 16,0 0-64-16,0 0-38 0,0 0-18 16,0 0-20-16,0 0-5 0,123 278-6 15,-143-242-3-15,-2-2 2 16,0-3-5-16,1-4-38 0,4 0-42 15,-2-5-60-15,5-4-99 0,1-9-95 16</inkml:trace>
  <inkml:trace contextRef="#ctx0" brushRef="#br0" timeOffset="26303.0065">8403 5998 471 0,'0'0'0'16,"0"0"107"-16,0 0-15 0,0 0-4 15,0 0-10-15,0 0-2 0,0 0-1 16,0 0-14-16,0 0-18 0,-158 83-4 15,121-73-8-15,-4-3-3 16,-3-2 1-16,1-4 0 0,2-1-2 16,4-1-9-16,4-5-9 0,5-3-4 15,6-4-3-15,6-2 0 0,4-3-2 16,9-3 0-16,3 0 0 0,13-1-17 16,9 0 7-16,11 0 7 15,10 4 2-15,7 7 0 0,11 8 2 16,5 5-2-16,3 14 0 0,-2 11 9 15,-9 10 10-15,-9 3 17 0,-12 4-3 16,-14-1-2-16,-6-1-4 0,-9-3-17 16,-6 0-6-16,-2-3-2 0,0-1 4 15,-5-3-5-15,-1-5 0 16,-2 0-44-16,-1-4-2 0,3-7-27 16,0-5-25-16,2-6-54 0,1-5-148 15,0-12-84-15</inkml:trace>
  <inkml:trace contextRef="#ctx0" brushRef="#br0" timeOffset="26505.4795">8685 5770 1078 0,'0'0'0'0,"0"0"100"0,0 0-26 15,0 0-4-15,0 0-24 16,0 0-13-16,0 0-9 0,0 0-14 15,0 0-7-15,-551 611-2 0,491-541-2 16,4-3-18-16,7-1-53 0,7-3-26 16,6-3-32-16,8-7-78 0,9-9-46 15,6-7-120-15</inkml:trace>
  <inkml:trace contextRef="#ctx0" brushRef="#br0" timeOffset="26931.279">8868 6448 390 0,'0'0'0'0,"0"0"10"15,0 0 30-15,0 0 4 0,0 0-3 16,0 0-1-16,0 0 4 0,0 0 9 16,24-42 10-16,-20 41 6 0,-2 0 14 15,-1 1-17-15,0 0 9 0,-1 0 2 16,0 11-19-16,0 6 14 0,0 10 4 15,0 2-21-15,0 7-6 16,0-1 8-16,0-2-16 0,0-2-16 16,2-7-7-16,-2-3-10 0,3-4-1 15,-2-2-6-15,1 1 1 0,-1-6-2 16,2 2 0-16,4 2-146 0,-3 1 12 16,3 4-158-16,-7-2-188 15</inkml:trace>
  <inkml:trace contextRef="#ctx0" brushRef="#br0" timeOffset="27628.0383">8222 8251 706 0,'0'0'0'0,"0"0"158"0,0 0-85 16,0 0-9-16,0 0-5 16,0 0-8-16,0 0 10 0,0 0-29 15,-153 102-16-15,116-102-3 0,-4-3 1 16,2-6-3-16,3-2 1 0,2-3-5 15,9-7-7-15,7 0 0 0,6-6 4 16,8-1-6-16,4 6-15 0,11 1 6 16,9 5 5-16,4 6 0 0,5 9 6 15,6 3 0-15,3 21 0 16,7 10 17-16,0 10 0 0,-3 6 4 16,0 2 3-16,-6 0 8 0,-5-5 24 15,-5-3-9-15,-6-4-22 0,-5-4-19 16,-4-3-2-16,-2-6-3 0,-3-5 0 15,-3-2 2-15,-1-6-6 16,-2-2-37-16,0-3-29 0,0-5-29 16,0-3-67-16,-3-3 1 0,0-13-137 15,0-9-286-15</inkml:trace>
  <inkml:trace contextRef="#ctx0" brushRef="#br0" timeOffset="27822.1214">8387 8032 1125 0,'0'0'0'16,"0"0"81"-16,0 0 12 0,0 0-25 15,0 0-11-15,0 0-17 16,0 0-23-16,0 0-11 0,0 0-6 16,-497 526 0-16,455-469-28 0,8-4-32 15,10-5-13-15,13-5-18 0,3-7-61 16,8-5-61-16,2-4-115 0</inkml:trace>
  <inkml:trace contextRef="#ctx0" brushRef="#br0" timeOffset="29152.7307">14392 4154 839 0,'0'0'0'0,"0"0"44"16,0 0 15-16,0 0 5 0,0 0-8 16,0 0 24-16,0 0-24 15,0 0-27-15,4 50-8 0,-19-31-1 16,-8-4 2-16,-3-3-10 0,-2-1-5 15,2-5-6-15,5-6 1 0,6-1 1 16,7-8-3-16,6-3 0 0,4-4-28 16,11 0 10-16,5 1 0 0,8 3 12 15,2 4 3-15,3 8-1 16,2 6 2-16,3 13 2 0,-1 10 0 16,-4 8 28-16,-2 9-1 0,-5 2-1 15,-1-2-6-15,-3-2 9 0,-3-5 13 16,-3-6-6-16,-1-3-15 0,-4-4-16 15,-1-4-3-15,-1-3-2 16,-5-2 0-16,-2-2-41 0,0-2-1 16,-8-3-26-16,0-2-12 0,-2-5-60 15,2-3-154-15,2-6-181 0</inkml:trace>
  <inkml:trace contextRef="#ctx0" brushRef="#br0" timeOffset="29339.9735">14808 4153 1136 0,'0'0'0'0,"0"0"72"15,0 0-2-15,0 0-17 16,0 0-18-16,0 0-12 0,0 0-12 16,0 0-7-16,0 0 0 0,-521 517-6 15,475-469-6-15,11-3-38 0,12-7-21 16,11-10-28-16,10-6-75 0,7-9-151 15,12-7-132-15</inkml:trace>
  <inkml:trace contextRef="#ctx0" brushRef="#br0" timeOffset="29513.5619">14902 4702 1166 0,'0'0'0'0,"0"0"73"15,0 0-23-15,0 0 5 0,0 0-27 16,0 0-24-16,0 0-4 0,0 0 0 16,0 0 0-16,-91 292-105 0,99-279-35 15,1-3-86-15,-1-3-276 16</inkml:trace>
  <inkml:trace contextRef="#ctx0" brushRef="#br0" timeOffset="29988.6385">16696 4534 662 0,'0'0'0'0,"0"0"0"0,0 0 102 15,0 0-10-15,0 0-14 0,0 0 34 16,0 0-22-16,0 0-43 0,-20 14-16 16,-11-5-10-16,-8-1-13 0,-5-2-2 15,-3-3 8-15,2-3 0 0,6 0-2 16,6-7 2-16,13-6-8 0,7-5-6 15,7-1 0-15,6-4 0 0,12-1-28 16,9 0 13-16,9 5 2 16,8 5 7-16,7 8 8 0,7 6-4 15,0 0 1-15,5 14 1 0,-1 8 22 16,-1 7-3-16,-5 6 4 0,-4 0 7 16,-8 2 12-16,-3 0-4 15,-4-2 1-15,-6-2-26 0,-5-3-8 16,-6-3-1-16,-2-2-6 0,-4-3-7 15,-4-5-31-15,-2-4-35 0,0-2-7 16,-1-8-73-16,-1-3-151 0,0-5-181 16</inkml:trace>
  <inkml:trace contextRef="#ctx0" brushRef="#br0" timeOffset="30177.3941">17137 4267 1193 0,'0'0'0'15,"0"0"107"-15,0 0-45 0,0 0 12 16,0 0-14-16,0 0-11 16,0 0-9-16,0 0-7 0,0 0-13 15,-332 472-11-15,292-416-4 0,7-1-2 16,9-5-6-16,3-3-81 16,6-5-23-16,5-4-34 0,6-5-13 0,4-9-86 15,5-10-258-15</inkml:trace>
  <inkml:trace contextRef="#ctx0" brushRef="#br0" timeOffset="30433.3195">17394 4784 816 0,'0'0'0'0,"0"0"144"0,0 0-1 16,0 0-33-16,0 0-23 0,0 0-23 15,0 0-30-15,0 0-13 0,0 0 1 16,-109 222 6-16,87-202-14 16,6-4-14-16,8-1 0 0,8-5 0 15,1 0-18-15,10-3 14 0,7 0 1 16,4-3-2-16,11-1-1 0,3 2-39 16,5-4-45-16,7 4-34 15,2-1-64-15,7-1-120 0,5-3-114 16</inkml:trace>
  <inkml:trace contextRef="#ctx0" brushRef="#br0" timeOffset="30895.5557">19692 4600 806 0,'0'0'0'15,"0"0"34"-15,0 0 47 0,0 0-44 16,0 0 2-16,0 0 5 0,0 0-12 15,0 0 3-15,-197-43 12 0,156 32 3 16,4-3-8-16,4-1-13 0,8-5-16 16,6-2-9-16,9 0-4 15,8-2 0-15,2 2-22 0,13 3 7 16,7 2 5-16,5 7 1 0,9 6 5 16,6 4 3-16,5 8-1 0,6 12 4 15,3 11 12-15,-2 8 3 0,-6 9 5 16,-10 3-3-16,-9 2 8 0,-5 0 23 15,-7-4 0-15,-1-1-19 16,-4-8-22-16,-2-3-5 0,0-7-3 16,3-6-2-16,-3-5-61 0,-2-4 2 15,4-6-29-15,-1-6-32 0,0-3-66 16,2-8-163-16</inkml:trace>
  <inkml:trace contextRef="#ctx0" brushRef="#br0" timeOffset="31090.3866">19993 4351 1213 0,'0'0'0'0,"0"0"81"15,0 0-59-15,0 0 6 16,0 0 15-16,0 0 1 0,0 0-16 16,0 0-12-16,0 0-11 0,-569 478-5 15,506-421 0-15,7-4 0 0,10-8-81 16,12-7 5-16,8-7-51 0,9-6-117 15,12-8-80-15</inkml:trace>
  <inkml:trace contextRef="#ctx0" brushRef="#br0" timeOffset="31779.0568">20082 4886 891 0,'0'0'0'0,"0"0"135"16,0 0-54-16,0 0-21 0,0 0-2 16,0 0-17-16,0 0-15 0,0 0-8 15,-52 0-1-15,48 0-1 0,-1 0 4 16,0 0 5-16,0 0-4 0,-1 0 1 15,-2 0 0-15,3 2-5 16,-1 2 0-16,2 1-7 0,2-4-8 16,2 1-2-16,0-1 0 0,1-1 1 15,2 0-1-15,3 0 6 0,-4 0-4 16,0 0-1-16,-2 0 0 0,0 0 1 16,0 0-2-16,0 0 0 0,0 0 9 15,0 1-2-15,0 0 1 16,1 0-2-16,0-1-2 0,0 1 3 15,3-1-5-15,-3 0-2 0,2 0 0 16,-1 0 9-16,-1 0-12 0,1 0 6 16,2-1 0-16,-2 0-5 0,3 0 4 15,3 0-1-15,5 0 1 16,7 1 12-16,3 0-8 0,9 6-6 16,2 2 0-16,2 1 7 0,-1 2-9 15,-1 0 4-15,-3 3 14 0,-6 0-9 16,-8 4 5-16,-9 0-3 0,-5 1-3 15,-3 4-1-15,-6-1-2 0,-9 0-6 16,-7-3-5-16,-6 1-1 16,0-6-6-16,3 1 9 0,4-6-7 15,4 0-16-15,4-6-6 0,4-2-16 16,6-1-19-16,3 3 35 0,1-2 19 16,10 1 6-16,1 5 18 15,1-2 9-15,2 5 18 0,-4 3-2 16,-3 3-11-16,-2 2-4 0,-6 2 3 15,-1-3-5-15,-8 0-6 0,-10-3 2 16,2-1-8-16,-4-3-3 0,0-2 5 16,1-1-7-16,6-4-35 15,-2 1-35-15,0-1-46 0,-2-1-114 16,-7-1-94-16,0-1-290 0</inkml:trace>
  <inkml:trace contextRef="#ctx0" brushRef="#br0" timeOffset="33100.6079">8195 10243 684 0,'0'0'0'0,"0"0"27"0,0 0 52 16,0 0-8-16,0 0-17 0,0 0-16 15,0 0 4-15,0 0 6 0,0 0-8 16,-27 126-10-16,19-113-4 0,-1-7-5 16,2-1-1-16,1-1-6 0,-1-2-1 15,-2 0-6-15,-2 0-6 16,-3 2 2-16,-5 1-2 0,-3 0-2 16,-5 0 2-16,-4 2 2 0,-3-3-4 15,-3 0 2-15,4-2 1 0,4-1-3 16,7-1 2-16,5 0 3 0,7-4-3 15,3-2 2-15,0-3-2 16,2-5-2-16,0 1 2 0,1 0-2 16,4-2-3-16,0 3 5 0,0 1-2 15,4 0-2-15,2 1 3 0,2-1 0 16,8-1 0-16,3 0-4 0,5-3 5 16,6 2-1-16,3-3 0 0,7 4 2 15,-1 6-2-15,4 6 21 16,3 9-3-16,-5 7 6 0,1 9-8 15,-4 5-4-15,-4 2-8 0,-3 1 6 16,-4 2-2-16,-6-2-5 0,-3 3 2 16,-9 0-1-16,-6-1 2 15,-3 0 9-15,-2 0 8 0,-5-3 6 16,-3 1-8-16,1-1-10 0,-1-3-8 16,3-1 1-16,2-3-3 0,1-1-2 15,1-3 2-15,-1-3-1 0,1 0 0 16,2-4-47-16,-1-2 4 0,1-2-22 15,0-4-26-15,-1 1-80 16,-1-7-156-16,1 0-115 0</inkml:trace>
  <inkml:trace contextRef="#ctx0" brushRef="#br0" timeOffset="33350.3154">8502 10193 861 0,'0'0'0'0,"0"0"128"15,0 0-50-15,0 0-12 16,0 0-19-16,0 0 3 0,0 0 12 16,0 0-15-16,0 0-22 0,-429 433-15 15,376-383-5-15,7-2-4 0,6-8-2 16,3-4-10-16,8-4-14 15,9-7-35-15,6-4-50 0,9-4-83 16,5-5-177-16,0-7-234 0</inkml:trace>
  <inkml:trace contextRef="#ctx0" brushRef="#br0" timeOffset="34866.1701">8784 8703 449 0,'0'0'0'0,"0"0"110"16,0 0 15-16,0 0-32 0,0 0 3 16,0 0-3-16,0 0-20 0,0 0-4 15,23-33-19-15,-23 33-21 0,1 4-11 16,0 1-1-16,1 2 38 16,3 0-11-16,-2 0-10 0,4-1-8 15,-5-2-6-15,0-3-3 0,-2-1 0 16,0 0-4-16,0 0-1 0,0 0 7 15,1 0 1-15,-1 0 0 0,0-1-4 16,0-2-9-16,0 3-5 16,0-2 3-16,0 1-4 0,0 1-2 0,0-1 2 15,0-1-1-15,1 2 0 16,0 0-3-16,0 0 3 0,2-1-8 16,3 0 10-16,3-1-2 0,7 2 0 15,2 0 0-15,1 0 4 0,2 8-4 16,-2 3 0-16,0 3 3 15,1 3-3-15,-6 4 0 0,0 2 14 16,-4 2-1-16,-6 2 12 0,-4-2-8 16,0 3-6-16,-6-2-1 0,-7 1 1 15,-3-2-3-15,-2 0 0 0,-4 0-3 16,-4-3-4-16,-1 1 4 0,-4-3-3 16,-2-2-3-16,-5-1 2 15,-5-3 5-15,0-5-7 0,0-2 2 16,4-4 2-16,6-3-4 0,7-8-1 15,8-7 1-15,6-3-5 0,6-2 8 16,6-1-4-16,0 3-5 0,11 3 8 16,4-1-2-16,6 6-7 15,5 7 8-15,3 3 0 0,3 7-10 16,3 10 16-16,-4 2 1 0,2 7-1 16,0 2 3-16,-2 0-4 0,-1-3-4 15,1 0 5-15,-2-5-4 0,-1-3-3 16,3 1 2-16,-6-7-2 0,3 3-51 15,-1-6-40-15,-2 2-18 16,0-3-70-16,-1 3-42 0,-9-6-133 16</inkml:trace>
  <inkml:trace contextRef="#ctx0" brushRef="#br0" timeOffset="35847.2484">10285 6544 714 0,'0'0'0'0,"0"0"117"15,0 0-35-15,0 0-22 0,0 0-11 16,0 0 6-16,0 0-11 0,0 0-5 16,0 0-11-16,4-66-11 0,7 48 0 15,2-6-1-15,7-1-5 16,4-4-4-16,7-3-4 0,5 0 2 15,5 4-2-15,0 2-1 0,3 9 7 16,-1 9 7-16,-2 8-3 16,-3 22 3-16,-5 14 0 0,-9 9 11 0,0 6-6 15,-1-4 1-15,-1-3 9 16,3-6-7-16,6-4-13 0,6-8-9 16,9-5 3-16,7-11-1 0,6-4-4 15,4-3 0-15,-3-3 2 0,-2 0-52 16,-3 0-34-16,-5 6-40 15,-8 8-124-15,-10 4-68 0,-12 0-211 16</inkml:trace>
  <inkml:trace contextRef="#ctx0" brushRef="#br0" timeOffset="36502.7976">10165 8593 606 0,'0'0'0'0,"0"0"168"16,0 0-52-16,0 0-25 0,0 0-1 15,0 0-23-15,0 0-15 0,0 0-17 16,0 0-7-16,3-83-1 0,12 49 10 15,0-3 1-15,9-1-10 16,4-3-12-16,3 1 0 0,7 4-9 16,-1 6-4-16,5 7 6 0,-6 10 0 15,-2 12-10-15,-3 8 0 0,-5 18 1 16,-1 8 0-16,-4 5 13 16,-2 5-6-16,-2-2-2 0,3-6 1 15,3-2 0-15,1-8-2 0,8-6 2 16,5-6 0-16,6-8-2 0,6-5 6 15,4-3-4-15,-1-9-5 0,-1-1 4 16,-2 1-8-16,-5 3-76 0,-5 4-11 16,-6 4-55-16,-7 1-138 15,-6 0-154-15</inkml:trace>
  <inkml:trace contextRef="#ctx0" brushRef="#br0" timeOffset="37189.6931">10222 10487 495 0,'0'0'0'15,"0"0"177"-15,0 0-58 0,0 0-50 16,0 0-22-16,0 0 17 0,0 0-7 16,0 0-6-16,-1 50 8 0,11-50-10 15,-2 0-12-15,6-11 4 16,6-8-13-16,3-12-7 0,11-5 0 16,10-8-5-16,5-6-6 0,10-2-4 15,5 3 1-15,-4 10 9 0,-5 16 16 16,-8 18-16-16,-12 16-13 15,-7 21-1-15,-12 10 12 0,-4 9 11 16,-9 0 0-16,0 1 3 0,1-6-17 16,6-6-9-16,7-10 1 0,9-7-4 15,4-10-1-15,6-6 4 0,1-3 3 16,0-4-7-16,3-2-4 0,-4-2-41 16,-3-2-33-16,-4-4 6 0,-1 2-39 15,-3-2-132-15,3-6-84 16,-3-7-147-16</inkml:trace>
  <inkml:trace contextRef="#ctx0" brushRef="#br0" timeOffset="38065.584">12289 7107 368 0,'0'0'0'16,"0"0"191"-16,0 0-22 0,0 0-21 16,0 0-35-16,0 0-46 0,0 0-14 15,0 0 1-15,-28-42-9 16,37 12-9-16,3-1-5 0,5-7-1 16,3-6-2-16,3-6-11 0,4-5-7 15,5-5-4-15,2-6-2 0,4-2-5 16,0-5 2-16,-2 2 3 15,-1 7-4-15,-8 5 0 0,-4 12 10 16,-3 10-5-16,-7 10 7 0,-4 10 3 16,-5 8-7-16,-1 6-2 0,-2 3-6 15,2 16 0-15,0 18-11 0,3 15 13 16,1 20-1-16,2 14 2 0,-1 7-2 16,0 2-2-16,2 0 2 15,-4-7 0-15,2-5-1 0,1-14 0 16,3-14 2-16,0-16-4 0,4-11 1 15,2-10 1-15,5-13 0 0,4-7 0 16,5-14 15-16,5-16 2 0,6-11 3 16,8-10 9-16,3-11-4 0,3-9-6 15,0-6-8-15,-7-9-6 16,-3 0 2-16,-6 4-3 0,-7 9-6 16,-9 16-17-16,-4 15-64 0,-8 16-25 15,-4 15-14-15,-9 10-110 0,-6 6-408 16</inkml:trace>
  <inkml:trace contextRef="#ctx0" brushRef="#br0" timeOffset="38564.4413">14315 5920 854 0,'0'0'0'0,"0"0"34"16,0 0 0-16,0 0-20 15,0 0 7-15,0 0 28 0,0 0-1 16,0 0-1-16,0 0-2 0,-632 636-2 15,574-516-12-15,11-3-12 0,14-6-10 16,16-13-5-16,13-14 1 16,9-11 8-16,17-16-6 0,6-12-5 0,12-9 1 15,7-5 1-15,3-12-7 16,6-6-8-16,2-6-17 0,3-3-72 16,2-3-86-16,0 1-23 0,-2-2-78 15,0-5 31-15</inkml:trace>
  <inkml:trace contextRef="#ctx0" brushRef="#br0" timeOffset="42583.3932">14171 6954 413 0,'0'0'0'0,"0"0"139"16,0 0-74-16,0 0-22 0,0 0-22 15,0 0-4-15,0 0 3 0,0 0-1 16,7-14 2-16,-1 9 9 0,-2-1 4 16,2 3-2-16,-1-4-3 0,4 1 4 15,1 2 6-15,-1-5 4 16,3-3-5-16,2 1-6 0,-1-5 11 16,5-1-1-16,-1 1-15 0,3-1-10 15,1-2 0-15,-3-4 1 0,2-1-2 16,4-5-5-16,3-2-1 0,0-1-1 15,7 1-1-15,-1-5-3 0,1 0-3 16,1 2 6-16,-2-4 0 16,0 5-1-16,-4 2 4 0,-8 3 3 15,-3 8 1-15,-6 5-2 0,-5 2 2 16,-2 3 3-16,-1 2-1 0,0 3-4 16,-3 1-1-16,-1 3-5 0,0 1 0 15,0 0-7-15,0 0 0 16,0 1 0-16,-2 7-11 0,-6 4 14 15,-2 4-3-15,-3 7 0 0,-1 5 0 16,-5 2-1-16,0 2-2 16,-4 3 0-16,4-1-6 0,-1 2-5 0,2-3 4 15,3 0-7-15,2-3-10 16,2-5 12-16,1-2 6 0,2-7 0 16,5 1 2-16,1-3 3 0,2-1 1 15,0 4 0-15,2-6 4 0,2 1-2 16,4-4-3-16,1-3 3 15,0 1-3-15,0-6 1 0,1 0 6 16,5-5-4-16,1-5 2 0,3-3 9 16,1-6-1-16,3-5 0 0,1-2 0 15,2-4 2-15,1-4 4 0,1-3 5 16,-1-2 7-16,3-4-4 16,-2 0-6-16,2 2-4 0,0 5 0 15,-5 1 1-15,-3 8-5 0,-5 3 6 16,-7 7 3-16,-2 7 6 0,-6 5 2 15,-2 5-1-15,0 0-1 0,0 0-12 16,-1 8-12-16,-5 9 0 0,-1 11-2 16,-2 9 2-16,-3 10 0 0,1 4 0 15,1 0 1-15,2-2-2 16,3-7 1-16,5-6 2 0,0-6-4 16,1-6-12-16,3-4-15 0,3-4-34 15,0-2-16-15,-3-3-11 0,3 1-66 16,-3-5-35-16,-2-2-79 0,-1-3-259 15</inkml:trace>
  <inkml:trace contextRef="#ctx0" brushRef="#br0" timeOffset="42800.76">15103 6870 880 0,'0'0'0'0,"0"0"185"16,0 0-98-16,0 0-15 0,0 0-5 16,0 0-11-16,0 0-35 0,0 0-11 15,0 0-3-15,1 241-8 16,-1-233 2-16,-1 0 1 0,1-4-50 16,0 1-45-16,0-1-45 0,0-2-79 15,-2-1-103-15</inkml:trace>
  <inkml:trace contextRef="#ctx0" brushRef="#br0" timeOffset="44181.0015">15884 6947 706 0,'0'0'0'15,"0"0"102"-15,0 0-59 0,0 0 108 16,0 0-77-16,0 0-24 0,0 0 9 15,0 0-19-15,0 0 2 0,78 237 8 16,-79-218 0-16,-7 0 9 16,-4 0-9-16,-5-2-24 0,-6-3-9 15,-6 0-9-15,-5-1 1 0,-2-1-4 16,2-1-5-16,2-4 0 0,5-4-78 16,7-3-37-16,5-1-6 0,0-10-84 15,4-3-267-15</inkml:trace>
  <inkml:trace contextRef="#ctx0" brushRef="#br0" timeOffset="45112.2195">17207 6222 665 0,'0'0'0'0,"0"0"187"16,0 0-84-16,0 0-39 0,0 0-5 16,0 0-11-16,0 0-8 0,0 0-8 15,30-31-12-15,-30 31-7 0,-1 3-3 16,-6 6 15-16,-3 2 6 0,-3 6-7 15,-5 1-9-15,-7 7-6 0,-3 4-2 16,-9 6 0-16,-3 4-3 16,-7 3-4-16,-4 6 0 0,-2 3 4 15,-2-1-4-15,1 1 0 0,2-3 1 16,4-2-6-16,4 0 2 16,7-7-1-16,8-3-2 0,10-7 6 0,8-2 0 15,7-4-10-15,4-2 6 16,5-2-1-16,3-5-3 0,5-1 7 15,2-4-1-15,2-4 0 0,6-5 2 16,1-2 0-16,3-12 11 0,6-4 4 16,3-8 5-16,5-3-4 0,-1-3-1 15,1-3-6-15,-5 1 0 16,-4-1 10-16,-6 1 2 0,-6-1 9 16,-6 2 2-16,-6 2-6 0,-2 8-9 15,-6 4-4-15,0 9-5 0,-6 2-7 16,-4 7 0-16,-2 1-2 15,-3 11-52-15,-2 7-17 0,-1 6-49 16,-1 2-102-16,1-1-81 0,1-1-263 16</inkml:trace>
  <inkml:trace contextRef="#ctx0" brushRef="#br0" timeOffset="45402.2719">17215 6857 931 0,'0'0'0'16,"0"0"263"-16,0 0-165 0,0 0-9 15,0 0-15-15,0 0-29 0,0 0-3 16,0 0-17-16,0 0-8 15,-42 289-8-15,41-272-4 0,1-2-4 0,0-2 0 16,0-3-1-16,0-1 0 16,0-2-77-16,0 1 7 0,0-4-25 15,0-2-37-15,0-2-7 0,0 0-1 16,0-11-105-16,0-6-137 0</inkml:trace>
  <inkml:trace contextRef="#ctx0" brushRef="#br0" timeOffset="46549.9272">17586 5828 539 0,'0'0'0'16,"0"0"106"-16,0 0-35 0,0 0-12 16,0 0 4-16,0 0-2 0,0 0-2 15,0 0 5-15,0 0-13 0,118-21 0 16,-96 28 1-16,-4 2-19 0,-1 3-10 16,-4 6-6-16,-5-2 0 0,-6 3-3 15,-2 3 1-15,-6-3 1 16,-6 3-5-16,-7 2-5 0,-5-2 0 15,-5 3-3-15,-2 0 1 0,-4 0-4 16,4 0 0-16,8-2 0 0,7-1 1 16,9 0 0-16,7-2-1 0,4-7-7 15,8 1 7-15,5-3 0 16,4 2 3-16,-1-6-4 0,4 0-32 16,1 0-31-16,-1-6-74 0,-1 1-83 15,-2-2-103-15</inkml:trace>
  <inkml:trace contextRef="#ctx0" brushRef="#br0" timeOffset="46947.9109">18177 5736 780 0,'0'0'0'16,"0"0"97"-16,0 0 4 0,0 0-42 15,0 0-20-15,0 0-7 16,0 0-4-16,0 0 8 0,88 115 4 16,-65-52-8-16,2 9-2 0,3 9 2 15,3 4-1-15,4-1-9 0,2 2 4 16,-4 1-3-16,-3-4-11 15,-4-2-5-15,-12-2-1 0,-8-3-2 16,-6-1 4-16,-16-4 2 0,-10 0 8 16,-8-1 12-16,-6-7-8 0,-2-9-7 15,1-4-3-15,-3-7-2 0,-2-3-3 16,-2-1-3-16,-2-4 3 0,-1-5-8 16,-2-3-39-16,0-5-26 0,-4-5-24 15,-3-3-63-15,0-6-86 16,-4-4-183-16</inkml:trace>
  <inkml:trace contextRef="#ctx0" brushRef="#br0" timeOffset="48068.7736">12145 9074 590 0,'0'0'0'0,"0"0"113"15,0 0-1-15,0 0-39 16,0 0-3-16,0 0 0 0,0 0-22 15,0 0-5-15,0 0 16 0,-38 75 5 16,40-75-9-16,1-8 2 0,5-8-7 16,0-8-2-16,2-3 0 0,4-9-7 15,-1-5-12-15,1-10-2 16,4-7-10-16,1-1-7 0,-2-7-8 16,0-3 3-16,-4 0-3 0,-2 0-2 15,0 6 0-15,1 3 4 0,1 11-5 16,-2 8 2-16,-2 8 0 0,-2 11-2 15,-3 9 0-15,-2 7 0 0,-1 6-3 16,1 6-3-16,2 12-10 16,5 17 14-16,1 16 6 0,1 17 0 15,0 13-2-15,-1 9 2 0,-2-1-2 16,-1-1-1-16,2-8 0 0,2-16 3 16,0-10-3-16,3-13 0 15,1-9 2-15,-1-9-2 0,0-9 0 16,-2-4 1-16,-4-5-1 0,1-5 0 15,-1-3 5-15,4-11-1 0,2-9 2 16,4-10-2-16,3-11-2 0,3-10 5 16,3-12-4-16,2-12 1 0,5-7-1 15,4-1-2-15,4 4-2 16,2 8 2-16,0 11-3 0,-1 11-12 16,-4 10-11-16,-2 10-23 0,-3 8-62 15,0 7-15-15,-8 8-49 0,-3 4-145 16,-4 4-161-16</inkml:trace>
  <inkml:trace contextRef="#ctx0" brushRef="#br0" timeOffset="50594.1149">13929 8068 849 0,'0'0'0'0,"0"0"95"16,0 0-9-16,0 0-59 0,0 0-20 16,0 0 2-16,0 0 2 15,0 0 2-15,-181 54 7 0,135-15 5 16,-9 11-1-16,-4 8 4 0,-4 11-5 15,-2 10-13-15,0 8-4 0,6 12 0 16,6 4 0-16,10-3-2 0,13-5 0 16,11-13-3-16,16-14-2 15,8-12 2-15,13-12 2 0,7-4-4 16,1-12 2-16,3-4 2 0,-2-7-3 16,2-2 0-16,-4-4-45 0,3-3-33 15,-1-2-28-15,-3-3-49 0,0-2-78 16,-2-1 27-16,-2-3-87 0</inkml:trace>
  <inkml:trace contextRef="#ctx0" brushRef="#br0" timeOffset="51506.151">13840 8984 487 0,'0'0'0'0,"0"0"110"0,0 0-26 15,0 0-2-15,0 0-12 16,0 0 8-16,0 0-18 0,0 0-11 15,0 0-1-15,-5 4 4 0,10-8 1 16,4-6-17-16,1-4-7 0,7-3-9 16,2-5-1-16,8 0 3 0,1-6-1 15,6-2-5-15,4-4-2 16,2-5-2-16,2-1-4 0,-1-5-3 16,3 0 1-16,-2 0-3 0,-1-1-1 15,-3 2 2-15,-4-2-1 0,-6 4-2 16,-1 1 3-16,-6 5-2 0,-6 5-2 15,-3 3 0-15,-3 6 6 0,-5 6-4 16,-3 6 6-16,-1 4 2 16,0 5 11-16,-1 1-4 0,-6 4-14 15,-3 17-6-15,-8 17-1 0,-3 13 4 16,-4 17 0-16,1 5 0 0,-1 5 1 16,5-3-2-16,2-7 2 15,6-9 0-15,6-12-1 0,6-10 0 16,0-9 3-16,7-8-3 0,2-4 0 15,0-3 1-15,2-5-1 0,0-1-2 16,0-3 1-16,1 0-56 0,-1 0-22 16,3 0-46-16,-2 0-62 0,-3-2-69 15,1 1-129-15</inkml:trace>
  <inkml:trace contextRef="#ctx0" brushRef="#br0" timeOffset="51853.4089">14567 8831 834 0,'0'0'0'0,"0"0"92"0,0 0-19 16,0 0-6-16,0 0-8 16,0 0-2-16,0 0-4 0,0 0-1 0,136-5-6 15,-116 10-1-15,-1 7-12 16,-5 0-9-16,-6 5-3 0,-8 1-3 15,-1 6 3-15,-14 1 4 0,-8 2-9 16,-6 0-8-16,-4-1-3 0,4 0 2 16,1-3-3-16,12-2-2 0,6-6-1 15,7-4-2-15,4 0-6 16,8-6 6-16,4 1-3 0,7-5 2 16,6-1 4-16,4-3 1 0,3-4-4 15,-1 0-30-15,2 1-13 0,-3 3-49 16,-4-2-18-16,-2 5-66 15,-4 0-113-15,-3 0-115 0</inkml:trace>
  <inkml:trace contextRef="#ctx0" brushRef="#br0" timeOffset="52423.8831">14453 8963 235 0,'0'0'0'0,"0"0"73"15,0 0 13-15,0 0 36 0,0 0-12 16,0 0-9-16,0 0 0 0,0 0-22 16,0 0-23-16,-8 1 4 0,8-1 4 15,0 0 12-15,0-2 21 16,1-3-25-16,6-3-4 0,5-9-22 16,4-3-23-16,5-8-6 0,2-3 3 15,1-5 1-15,2-3-3 0,3-1-3 16,-3-3 0-16,-3 2 1 0,-2 2 4 15,-3-1-5-15,-5 7-7 16,-2 3-4-16,-2 3-1 0,-5 6-2 16,0 7-2-16,2 2-3 0,-4 6-22 15,1 2-37-15,2 4-31 0,-3 1-35 16,1 9-53-16,-3 6-19 0,-2 3-192 16</inkml:trace>
  <inkml:trace contextRef="#ctx0" brushRef="#br0" timeOffset="54399.8967">15862 8999 712 0,'0'0'0'0,"0"0"91"16,0 0-88-16,0 0 101 0,0 0 38 15,0 0-60-15,0 0-17 0,0 0 10 16,74 288-6-16,-74-250-11 0,0-6-6 15,-1-1-21-15,-7-7-10 0,0-1-10 16,-1-4-3-16,-6-1-1 16,0-3-2-16,-5-1 1 0,-2-2-5 15,1-1-2-15,-2-3-110 0,1-5-7 16,-2-3-112-16,1-6-117 0</inkml:trace>
  <inkml:trace contextRef="#ctx0" brushRef="#br0" timeOffset="54963.3907">16929 8407 715 0,'0'0'0'16,"0"0"149"-16,0 0-24 0,0 0-27 15,0 0-7-15,0 0-30 0,0 0-26 16,0 0-19-16,-15-14-6 0,5 27-5 16,-3 6 16-16,-1 6 14 0,-5 1-4 15,-1 2-6-15,-2 3-8 16,-4 1-8-16,0 1-2 0,-4 2-1 15,1 0-4-15,-4-2-3 0,-2 2 2 16,-2 1 5-16,0 1-7 0,1-1 2 16,-3-4 0-16,2-1-5 0,3-3 0 15,3 0-1-15,4-3 1 16,4-4 6-16,8-1-3 0,6-5-4 16,7-1 5-16,2-3 0 0,2-3-19 15,8-3 12-15,4-2 0 0,4-3 6 16,6 0 2-16,2-9 5 15,4-1-6-15,3-6 0 0,2-3 4 16,2-5-4-16,4-5 0 0,0-3 4 16,3-8-3-16,-3 0 8 0,-4 2 4 15,-7 0 5-15,-8 2 3 0,-7 4-1 16,-8 2 4-16,-5 4-2 0,-2 4-6 16,-1 3-4-16,-5 9-4 0,-2 2-7 15,-2 4-2-15,-2 4-44 16,-3 7-24-16,-1 11-53 0,-5 8-40 15,-3 5-66-15,-1-5-280 0</inkml:trace>
  <inkml:trace contextRef="#ctx0" brushRef="#br0" timeOffset="55351.7202">17081 8275 790 0,'0'0'0'0,"0"0"117"0,0 0-24 16,0 0-25-16,0 0-19 0,0 0-3 16,0 0 13-16,0 0-8 0,0 0-10 15,131-89 4-15,-100 89 2 0,2 0-26 16,-1 8-7-16,-7 2 4 15,-5 5-6-15,-7 3-6 0,-8 2 3 16,-5 5 0-16,-7-1 5 0,-9 5 0 16,-7-1-5-16,-5 2-4 0,-4 3 5 15,2-1-8-15,3-3-3 16,10-1 2-16,7-6 0 0,8-6-1 16,4-2-7-16,8-5-1 0,6 1-1 15,2-2 4-15,3-3-7 0,1 1-12 16,-1 1-17-16,-1 0-59 0,-3 9-96 15,-8 0-49-15,-5 5-201 16</inkml:trace>
  <inkml:trace contextRef="#ctx0" brushRef="#br0" timeOffset="55701.1829">17124 9175 870 0,'0'0'0'0,"0"0"103"0,0 0 36 16,0 0-43-16,0 0-13 0,0 0-3 15,0 0-31-15,0 0-33 0,118 65-3 16,-118-40-3-16,-12-2 1 0,-3 1 8 15,-7 1 2-15,-1 0-13 16,-2 1-5-16,1-3 1 0,4-3-3 16,10-4-1-16,10-8 0 0,2-1 0 15,9-3-3-15,3-1 5 0,4 0-1 16,6-3 1-16,8-1 4 16,0-5-5-16,1 1-2 0,-1 0 2 0,-2 0-4 15,0 1-78-15,-1-2-21 16,0-2-35-16,-1-4-121 0,-4-4-171 15</inkml:trace>
  <inkml:trace contextRef="#ctx0" brushRef="#br0" timeOffset="56184.4592">18002 8063 632 0,'0'0'0'0,"0"0"166"0,0 0-35 15,0 0-30-15,0 0-24 0,0 0-5 16,0 0-19-16,0 0-25 0,0 0 0 16,-15-37-1-16,25 35-3 0,2-3-7 15,-4 4 7-15,-1-4-1 16,0 5-2-16,0 0-5 0,0 5-5 15,0-1-3-15,1 3-3 0,2 7 4 16,-1-4-4-16,0 6-2 0,2-3 4 16,-1 2-6-16,1 1-1 0,3 0 0 15,2 4 4-15,2 3-4 16,4 4 4-16,-1 5-3 0,5 8-2 16,0 6 2-16,2 9 5 0,0 5-2 15,-5 8 8-15,-5 4-5 0,-5 2-3 16,-7 4 6-16,-4-5-6 0,-2 4 2 15,-5-6 10-15,-8-3 4 0,-5-1-5 16,-6-4-1-16,-4-5-6 16,-7 0-3-16,-9-3 3 0,-6-3-3 15,-9-3 3-15,-7-4 5 0,2-5-7 16,1-8-5-16,3-4 3 0,6-6-8 16,3-5-143-16,6-6 20 15,1-3-20-15,3-7-171 0,-2-2-259 16</inkml:trace>
  <inkml:trace contextRef="#ctx0" brushRef="#br0" timeOffset="57241.9118">11993 11273 725 0,'0'0'0'0,"0"0"111"0,0 0-28 16,0 0-36-16,0 0-11 0,0 0 8 15,0 0 1-15,0 0-8 0,-3-28-1 16,8 17 4-16,0-3 3 16,2-2 0-16,0 1 0 0,0-6-6 15,3-7-9-15,1-2-4 0,2-5-6 16,2-3-7-16,5 0 0 0,-1-5-7 16,5-2-2-16,0-1 3 0,2-1-3 15,-4 0-2-15,-2 4 0 16,-1 2 9-16,-7 4-10 0,2 2 2 15,-2 2 3-15,-2 9-5 0,0 3 2 16,0 6 1-16,-6 4-2 0,-1 6 0 16,0 0 6-16,-3 5-1 15,0 0-4-15,1 17-2 0,1 10-22 16,4 19 34-16,-1 14-9 0,-2 8-2 16,3 12 0-16,-3-3 5 0,6 4-5 15,0-5 0-15,-1-11 1 0,1-7-1 16,0-15 0-16,4-10 1 0,-5-9-4 15,2-10 4-15,1-6-1 0,-5-5 0 16,5-3-3-16,5-7 3 16,0-11 54-16,7-16-25 0,5-8-12 15,2-16 2-15,3-9-2 0,1-10-5 16,-2-11-10-16,1-3 6 0,-4 2-6 16,-2 5-2-16,0 9 0 15,-5 17 3-15,-1 11-7 0,-3 10-6 16,-3 12-20-16,-1 7-31 0,-4 5-43 15,2 10-44-15,2 3-108 0,-6 12-63 16,-1 8-138-16</inkml:trace>
  <inkml:trace contextRef="#ctx0" brushRef="#br0" timeOffset="57750.215">13783 10238 711 0,'0'0'0'0,"0"0"11"16,0 0-11-16,0 0 0 0,0 0 8 15,0 0 26-15,0 0 30 0,0 0 1 16,-398 342-15-16,349-252-14 0,7 2-10 16,7 0-12-16,11-2-8 0,10-9-5 15,8-10-1-15,7-14 0 16,14-7 4-16,6-11-4 0,10-5 0 15,5-7 1-15,4-4-1 0,4-8-48 16,3-5-17-16,-1 1-63 0,1-8-81 16,-5-3-140-16</inkml:trace>
  <inkml:trace contextRef="#ctx0" brushRef="#br0" timeOffset="62395.7292">3595 10710 833 0,'0'0'0'0,"0"0"69"16,0 0 2-16,0 0 6 16,0 0-24-16,0 0-23 0,0 0 3 15,0 0-4-15,-49-17-17 0,49 21-10 16,0 8-4-16,0 8 0 0,5 7 7 16,0 6 7-16,1 4 4 15,-4 5-1-15,-2 1-3 0,0-1-2 16,0 0-5-16,-3-6-3 0,-3-5 2 15,2-2-3-15,-1-8-2 0,3-5 2 16,-1-5 0-16,2-10-1 0,1-1 0 16,0-3 9-16,0-15 0 0,1-7-7 15,4-12 3-15,4-6-4 16,4-6 3-16,4-2 1 0,8 5 3 16,4 3 9-16,2 10 0 0,0 10 5 15,-1 10-2-15,-3 11-1 0,-1 5 1 16,-3 16 8-16,-3 10 9 0,-2 5-2 15,-5 6-18-15,-2 0-9 0,-1-2-7 16,0-5 3-16,2-3-2 16,0-6-4-16,3 0-10 0,3-7-58 15,0-1-52-15,1 0-13 0,0-5-117 16,-8 0-203-16</inkml:trace>
  <inkml:trace contextRef="#ctx0" brushRef="#br0" timeOffset="64814.453">8615 10962 481 0,'0'0'0'0,"0"0"226"16,0 0-114-16,0 0-20 0,0 0-12 16,0 0 1-16,0 0-25 0,0 0-17 15,9-59-18-15,-9 59-9 0,-3 4-12 16,2 8 0-16,-1 10 0 0,1 8-4 15,-1 3 6-15,1 6-1 0,-3 0-1 16,-2 1 0-16,-1-3 2 16,0 1-2-16,-4-3 0 0,-2-2 4 15,2-5-4-15,0-5 0 0,4-8 5 16,4-9-7-16,3-2 4 0,0-4-2 16,0-4-2-16,6-11 4 0,9-11-2 15,3-9 0-15,10-10 0 16,6-4 0-16,4-4-2 0,3 7 4 15,-3 9 8-15,-5 13 18 0,-9 11 15 16,-4 8-4-16,-8 8-13 16,-1 12-13-16,0 8-4 0,-2 9-2 0,-7 4 0 15,-1 5 0-15,-1-2-7 16,3-3 0-16,3-6 4 0,6-6-4 16,1 0-43-16,6-4-28 0,-4 0-68 15,6 1-37-15,-3-4-73 0,1 0-330 16</inkml:trace>
  <inkml:trace contextRef="#ctx0" brushRef="#br0" timeOffset="66778.0716">13812 11014 612 0,'0'0'0'0,"0"0"46"16,0 0 38-16,0 0-1 0,0 0-38 15,0 0-16-15,0 0-4 0,0 0-1 16,0 0 12-16,-3 14 28 0,12-23 14 16,5-3-9-16,3-5-23 0,4-4-10 15,3-4-11-15,7-5-2 16,0-5-9-16,3-1-2 0,3-4 2 15,2-1-6-15,1-2-6 0,-3 2 2 16,0 2-2-16,-3 3-3 0,-7 5 2 16,-6 3 4-16,-6 6-4 15,-7 7 6-15,-4 8 1 0,-3 3 1 16,-1 3 5-16,0 1-9 0,-2 4-10 16,-5 11-11-16,-8 14 12 0,-4 10 2 15,-1 8 4-15,1 2-2 0,6-5-4 16,4-4 3-16,8-9-1 0,1-6-4 15,4-6 5-15,5-6-2 16,3-6-2-16,5-4 8 0,1-3-1 16,4-9 0-16,4-7 6 0,2-7-2 15,1-5-8-15,1-5 4 0,1-2 4 16,-3-5-6-16,0 3 0 0,-4 5 5 16,-4 5-5-16,-5 9 0 15,-5 9 3-15,-7 7-3 0,-1 4 1 16,-1 13-1-16,1 7-13 0,-2 8 29 15,-4 7-1-15,-2 2-5 0,-3 2 0 16,6-2-5-16,-2 0-6 0,5-4 2 16,5-4-1-16,0-1-11 0,4-4-35 15,0-3-49-15,2-1-70 16,-1-3-12-16,-4-2-87 0,2-3-179 16</inkml:trace>
  <inkml:trace contextRef="#ctx0" brushRef="#br0" timeOffset="67103.3675">14758 10979 945 0,'0'0'0'0,"0"0"31"16,0 0 81-16,0 0-7 0,0 0-44 16,0 0-24-16,0 0-11 0,0 0 6 15,8 224-4-15,-13-206-9 16,2 0-11-16,-2-9-9 0,3 0 2 15,2-4 1-15,0-3-1 0,0-2-1 16,1-5 0-16,6-7 0 16,0-4 1-16,4-5 1 0,2 4-4 15,3 4-1-15,-3 5 1 0,2 7 1 16,2 1 2-16,-3 7 6 0,-2 6 3 16,2 3 4-16,-3 6-4 0,-1 0-6 15,-2 0 0-15,2-3-4 0,-4-4 0 16,6-1 3-16,2-1-5 0,2-2-118 15,6-2-61-15,2-1-41 0,0-6-180 16</inkml:trace>
  <inkml:trace contextRef="#ctx0" brushRef="#br0" timeOffset="68013.7989">15872 11226 916 0,'0'0'0'0,"0"0"-31"0,0 0 92 15,0 0 10-15,0 0 32 16,0 0-37-16,0 0-14 0,0 0-1 15,0 0-13-15,-1 332-16 0,-12-307-8 16,1-5-8-16,0-2-5 0,4-5-1 16,-1-1 0-16,1-5-145 0,1-1-30 15,-3-6-92-15,-1-4-329 16</inkml:trace>
  <inkml:trace contextRef="#ctx0" brushRef="#br0" timeOffset="68535.1944">16906 10599 913 0,'0'0'0'0,"0"0"0"0,0 0 2 15,0 0 58-15,0 0-8 0,0 0-27 16,0 0-23-16,0 0-4 0,6 1-3 16,-11 9 48-16,-2 6 23 0,-6 4-9 15,-5 5-7-15,-5 5-13 16,-4 7-9-16,-6 8-7 0,-1 4-13 16,-6 2-2-16,2 6-5 0,-1-1-2 15,2 1 2-15,3 0 1 0,6-5-3 16,2-2-2-16,1-6 2 0,8-3-6 15,-1-4 4-15,5-3-5 0,3-6-1 16,0-5 5-16,7-2-7 16,2-5-2-16,1-7 2 0,5-4-2 15,11-5 6-15,4-2 13 0,7-15 4 16,6-6 5-16,4-8 8 0,6-2-8 16,0-5-9-16,0-6 6 15,-2 1 0-15,-5-3-5 0,-5 0 6 16,-9 3 8-16,-9 3 9 0,-9 4-1 15,-4 9-3-15,0 8-5 0,-9 6-3 16,-2 6-13-16,-3 2-10 0,-3 5 1 16,-2 0-7-16,2 9-55 0,-2 4-13 15,6 7-35-15,3 2-114 16,1-1-89-16,3-6-229 0</inkml:trace>
  <inkml:trace contextRef="#ctx0" brushRef="#br0" timeOffset="68833.2717">17088 10459 995 0,'0'0'0'0,"0"0"158"15,0 0-64-15,0 0-45 16,0 0-35-16,0 0 2 0,0 0 7 15,0 0 12-15,158-46 11 0,-115 57-13 16,-5 5-13-16,-9 4-10 0,-12 7-8 16,-9-1-2-16,-8 6 0 0,-8 3 9 15,-14 5 1-15,-9 3-6 16,-6 1 6-16,-3 0-7 0,5-1-4 16,8-3 1-16,9-7 0 0,14-7-101 15,5-10 41-15,14-1 10 0,7-11-1 16,9-4-13-16,7 0-40 15,2 0-58-15,-2-3-117 0</inkml:trace>
  <inkml:trace contextRef="#ctx0" brushRef="#br0" timeOffset="69400.4513">17299 11470 791 0,'0'0'0'0,"0"0"184"16,0 0-80-16,0 0-2 0,0 0-53 15,0 0-33-15,0 0-9 0,0 0 24 16,0 0 11-16,29 77 6 0,-29-52-6 16,0-2-6-16,-2-3-9 0,-3-4-4 15,3-3-6-15,1-6-8 16,0-3 4-16,0-1-7 0,1-3 0 16,0-2 10-16,1-7 0 0,10-8-13 15,5-6 5-15,11-6-7 0,6 1-2 16,2 6 1-16,-3 5 12 0,-5 10 14 15,-6 7 1-15,-7 5-20 0,-3 14-10 16,-2 6 6-16,-4 5 7 16,0 1-9-16,-1 2 5 0,0-4-5 15,4-2-2-15,2-4-130 0,4 1-51 16,-2-6-78-16,-2-5-125 16</inkml:trace>
  <inkml:trace contextRef="#ctx0" brushRef="#br0" timeOffset="70127.1276">18435 10385 773 0,'0'0'0'15,"0"0"253"-15,0 0-163 0,0 0-42 16,0 0-29-16,0 0-17 0,0 0 31 16,0 0 13-16,0 0-17 0,179 241-8 15,-132-149-6-15,-6 4 1 16,-10 2 7-16,-9-3 4 0,-15-4 25 16,-7-2 14-16,-13-6-13 0,-13-2-12 15,-2-1-7-15,-4-5-16 0,-3-5-18 16,-1-1 0-16,-4-8 0 0,-2-5-48 15,-7-4 3-15,-5-4-46 0,-15 4-100 16,-16 0-130-16,-27 0-309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37:44.0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5714 7918 570 0,'0'0'0'0,"0"0"131"0,0 0-20 15,0 0-35-15,0 0-10 0,0 0 2 16,0 0-27-16,0 0-14 0,-12-64-19 15,9 84-1-15,0 7-5 16,-1 11-2-16,3 9 0 0,1 5 3 16,0 4 4-16,0 3 9 0,0 6-3 15,-2 1-6-15,-8-1-1 0,0-1 8 16,-2 3 10-16,-4 0-5 0,-1-1-10 16,1-3-3-16,3 2-1 0,-3-6-4 15,5-3-1-15,5-2 0 16,-3-10 3-16,3-8-3 0,3-5 0 15,0-8 0-15,-2-7 0 0,4-4-9 16,0-9 5-16,-1-3-4 16,2-7 6-16,-2-10-9 0,-1-6 2 0,2-8 8 15,-2-9 2-15,3-4-2 16,1-7 2-16,5-5-1 0,-2-7 0 16,5-4 0-16,0-5 4 0,1-4-5 15,3-3 2-15,-1-8 3 0,10-1-2 16,3-2 5-16,8 0 8 15,2 2 21-15,2 6 5 0,1 5 8 16,-5 8 13-16,-2 8-11 0,-2 5-12 16,-4 6 3-16,3 9-11 0,-3 7-14 15,-3 13-9-15,-3 12 0 0,-1 8-8 16,-6 9 0-16,2 17-2 0,-6 12 9 16,-6 10 0-16,-2 6 2 0,-11 2-3 15,-5 3-5-15,-6-4 5 16,-4-3-4-16,-5-5-2 0,-2 0 0 15,2-3 4-15,-1-3-5 0,6-7-97 16,2-6-6-16,3-6-60 16,8-7-62-16,-5-3-151 0</inkml:trace>
  <inkml:trace contextRef="#ctx0" brushRef="#br0" timeOffset="826.6267">6939 7657 561 0,'0'0'0'15,"0"0"159"-15,0 0-76 0,0 0-28 16,0 0 8-16,0 0-9 0,0 0-16 15,0 0-6-15,0 0 7 0,-67 114 11 16,44-94-13-16,-2-4-15 16,-3-4-5-16,-2-3-5 0,0-7-5 15,4-2-4-15,4-1 1 0,6-8-2 16,1-2-1-16,6-5 3 0,4-2-4 16,5 0 0-16,7 2-5 0,8 2 5 15,8 7-5-15,8 5 7 16,5 3 4-16,8 10 12 0,0 6 0 15,3 10-5-15,-4 2 4 0,-4 4 16 16,-8 3 6-16,-4-2 5 0,-5 2-11 16,-7-3-5-16,-3 1-5 15,-5 0-11-15,-2-5-8 0,-3 2-3 16,-2-3 2-16,0 0-3 0,-6-3 0 16,1-1-30-16,-1-2-32 0,2-8-59 15,-1-7-40-15,1-7-68 0,-1-10-214 16</inkml:trace>
  <inkml:trace contextRef="#ctx0" brushRef="#br0" timeOffset="1078.9143">7291 7606 876 0,'0'0'0'0,"0"0"200"15,0 0-38-15,0 0-88 16,0 0-31-16,0 0-9 0,0 0-1 15,0 0-6-15,-142 150-8 0,94-96-7 16,-9 0-7-16,-5 4-1 0,-3-2 1 16,-4 0-2-16,-1-1-3 0,0-1 0 15,5-6 3-15,7-6-3 16,9-3 0-16,14-5 0 0,7-9-24 16,15-3-21-16,7-9-21 0,6-5-37 15,10-8-44-15,8 0-39 0,7-17-161 16</inkml:trace>
  <inkml:trace contextRef="#ctx0" brushRef="#br0" timeOffset="1344.7345">6826 7303 738 0,'0'0'0'0,"0"0"121"0,0 0-55 16,0 0-23-16,0 0-10 16,0 0-4-16,0 0 3 0,0 0-10 0,0 0 6 15,-342 633 17-15,326-518-2 16,9-12-2-16,7-11 2 0,4-16-8 16,16-14-15-16,7-14-12 0,9-11-8 15,8-9 0-15,3-12 2 0,7-7-47 16,4-6-55-16,-2-4-83 0,-2-13-135 15,-7-8-183-15</inkml:trace>
  <inkml:trace contextRef="#ctx0" brushRef="#br0" timeOffset="1600.3242">7298 7328 763 0,'0'0'0'0,"0"0"70"0,0 0-66 16,0 0 116-16,0 0-37 0,0 0-12 16,0 0-10-16,0 0 6 0,198 505-3 15,-178-407-6-15,-9-11-2 16,-6-6-7-16,-4-5-19 0,-1-10-10 16,-7-4-6-16,-6-9-9 0,-4-3-4 15,-5-2 4-15,-9-3-3 0,-4-3-1 16,-3-4-2-16,2-4-65 15,2-7-80-15,1-8-85 0,-1-10-193 16</inkml:trace>
  <inkml:trace contextRef="#ctx0" brushRef="#br0" timeOffset="2059.1988">8178 7811 698 0,'0'0'0'0,"0"0"161"16,0 0-65-16,0 0 20 0,0 0-23 15,0 0-15-15,0 0-1 0,0 0-27 16,0 0-20-16,323-18-8 0,-268 20-10 16,-2 2-9-16,-4 1-3 0,-5 0 0 15,-12-3 0-15,-6 4-35 16,-13-1-8-16,-9 1-21 0,-4-1-36 16,-14 4 3-16,-10-1-88 0,-12 3-224 15</inkml:trace>
  <inkml:trace contextRef="#ctx0" brushRef="#br0" timeOffset="2188.5982">8217 7988 707 0,'0'0'0'0,"0"0"183"0,0 0-76 15,0 0 1-15,0 0-28 0,0 0-14 16,0 0-8-16,0 0-35 0,374-22-20 16,-305 14-6-16,0 4-241 15,-3 0-25-15,-10-2-314 0</inkml:trace>
  <inkml:trace contextRef="#ctx0" brushRef="#br0" timeOffset="3118.9247">10064 6690 681 0,'0'0'0'0,"0"0"81"0,0 0 0 16,0 0-27-16,0 0-10 0,0 0-3 15,0 0-8-15,0 0 29 0,0 0 8 16,99-6-12-16,-42 8 13 0,13 3-9 16,16-2-5-16,8-2-15 15,9-1-21-15,3 0-14 0,-1 0-6 16,-4-3 1-16,-3-1 0 0,2 1-4 16,-2-1 4-16,-1 1-2 0,-3-2-3 15,-11 1 0-15,-9 4-11 0,-13-2-17 16,-6 2-12-16,-13 1-11 15,-7 2-14-15,-10 2-7 0,-7 3-52 16,-8-1-53-16,-9 3-67 0,-4 0-78 16</inkml:trace>
  <inkml:trace contextRef="#ctx0" brushRef="#br0" timeOffset="3612.3045">10512 6785 554 0,'0'0'0'16,"0"0"214"-16,0 0-149 0,0 0-5 15,0 0-7-15,0 0-21 16,0 0-7-16,0 0 29 0,0 0 16 15,29 429-5-15,-36-349-6 0,0 0-24 16,2 2-13-16,-1-2 3 0,4 0-7 16,0 1-8-16,-3-4-9 15,2-4 3-15,-1-4-4 0,-1-4 0 16,3-3 0-16,-2-4 1 0,-1-3-1 16,1-7 0-16,1-5 2 0,-1-8-2 15,3-11-3-15,0-8-14 0,1-6-34 16,0-6-31-16,1-4-33 0,5-6-12 15,0-11-7-15,2-8-104 16,0-9-206-16</inkml:trace>
  <inkml:trace contextRef="#ctx0" brushRef="#br0" timeOffset="3857.0684">10982 6836 767 0,'0'0'0'0,"0"0"110"16,0 0-25-16,0 0-46 15,0 0-20-15,0 0 13 0,0 0 10 16,0 0-1-16,0 0-1 0,6 439 8 16,-13-329-4-16,1-7-12 0,-3-3-2 15,1-7-10-15,3-6-10 0,-3-5-7 16,4-1 1-16,-1-5-3 0,1 3-2 15,3 1-110-15,0 3-49 0,0-1-217 16</inkml:trace>
  <inkml:trace contextRef="#ctx0" brushRef="#br0" timeOffset="6470.8614">10263 9082 596 0,'0'0'0'0,"0"0"119"16,0 0-50-16,0 0 1 0,0 0-24 15,0 0-15-15,0 0-12 0,0 0-10 16,-4-1-5-16,7 9-8 16,3 3 8-16,4 10 20 0,1 3 7 15,0 7 4-15,3 7 3 0,-2 2 0 16,-1 5 0-16,-2-1-2 0,-4-3 5 15,-1-1 1-15,-4-8-7 16,0-1 0-16,-6-5-1 0,-1-1 1 16,-5-2 6-16,-4-3-2 0,-3-1-10 15,-9-3-6-15,-3-1-12 0,-5-2-7 16,-1-1-2-16,-2-6 5 0,-1-6-8 16,7-2 2-16,1-12 1 0,8-6-3 15,2-3-132-15,5-8 30 16,8-4-45-16,5-2-99 0,4-5-78 15</inkml:trace>
  <inkml:trace contextRef="#ctx0" brushRef="#br0" timeOffset="6632.9864">10286 8791 1229 0,'0'0'0'16,"0"0"102"-16,0 0-79 0,0 0-12 15,0 0-8-15,0 0-4 0,0 0 0 16,0 0-13-16,0 0-76 16,58 118-127-16,-43-97-20 0,-5-2-185 15</inkml:trace>
  <inkml:trace contextRef="#ctx0" brushRef="#br0" timeOffset="7839.2479">10626 9135 358 0,'0'0'0'0,"0"0"143"0,0 0-51 15,0 0-9-15,0 0-16 16,0 0-11-16,0 0 0 0,0 0-11 15,0 0-10-15,-2-3-5 0,2 3-10 16,5 0-13-16,8 3 34 0,4 3 40 16,4-3-7-16,3-3-11 0,0 0-14 15,1-1-7-15,1-4-8 0,-3 2-13 16,-1-1-10-16,-3-1-9 16,0 3 3-16,-7-3-4 0,-3 4-2 15,-2-1-21-15,-5 2-39 0,-2 0-74 16,0 2-38-16,-12 4 10 15,-7 1-175-15</inkml:trace>
  <inkml:trace contextRef="#ctx0" brushRef="#br0" timeOffset="7987.6027">10634 9234 673 0,'0'0'0'0,"0"0"225"16,0 0-74-16,0 0-41 0,0 0-21 15,0 0-8-15,0 0-44 16,0 0-30-16,170-5-7 0,-141 5 0 15,0 0-106-15,-2-5-99 0,-4-4-84 16,-2-5-265-16</inkml:trace>
  <inkml:trace contextRef="#ctx0" brushRef="#br0" timeOffset="8241.0543">11149 9001 799 0,'0'0'0'0,"0"0"175"16,0 0-56-16,0 0-6 16,0 0-18-16,0 0-41 0,0 0-22 15,0 0 3-15,0 0-2 0,24 256-8 16,-23-227-1-16,2-4-8 0,-3-3-9 16,3-2-7-16,-1-7 0 0,1-3 4 15,2-4-4-15,-2 0-6 16,1-3-21-16,2-2-34 0,-3-1-5 15,-1 0-25-15,3 0-70 0,-2-8-7 16,0-4-67-16,-1-6-206 0</inkml:trace>
  <inkml:trace contextRef="#ctx0" brushRef="#br0" timeOffset="12417.4841">10613 5815 902 0,'0'0'0'0,"0"0"146"0,0 0-48 16,0 0-51-16,0 0-21 0,0 0 0 15,0 0-1-15,0 0 7 0,61 99 18 16,-59-54 1-16,-1 1-16 0,1 1-10 15,-2-2-9-15,0-4-7 0,0-2-4 16,-3-2 0-16,0-6-2 16,-1-4-4-16,-1-6 2 0,2-4 3 15,1-5-5-15,-2-6 2 0,2-3 3 16,1-2-5-16,-1-1 2 0,0-1 11 16,-2-8-10-16,2-2 4 0,2-3-5 15,2-5-2-15,8-4 2 16,5-3 3-16,3-2-4 0,6-2 0 15,4 1 12-15,-1 3 14 0,2 1 10 16,-3 6-5-16,-2 10 2 0,-2 0-4 16,-1 9-14-16,-1 3-10 0,-2 9 4 15,1 4-7-15,-5 6-2 16,0 3 0-16,-5 3 12 0,-1 4-11 16,-5-1 6-16,-2 1-3 0,-1-5-3 15,0 0 6-15,3-7-6 0,-2-2-2 16,2-4 2-16,-1-3 0 15,2-3-1-15,0-2-9 0,-1 1-7 16,-3-2-18-16,1 0 3 0,0-3-17 16,-1 0-21-16,2 0-9 0,0-2-39 15,0 0-30-15,1 0-6 0,1-3 2 16,-1-3-127-16,1-2-122 0</inkml:trace>
  <inkml:trace contextRef="#ctx0" brushRef="#br0" timeOffset="15333.5228">14948 6381 512 0,'0'0'0'0,"0"0"209"0,0 0-65 16,0 0-59-16,0 0-38 16,0 0-19-16,0 0-15 0,0 0-5 15,0 0 2-15,-187 41 11 0,141 4 2 16,-8 18-3-16,-4 18-4 0,-6 21 0 16,1 13-3-16,-1 11 5 15,4 4 0-15,6-3 13 0,3-2 11 16,9-5 14-16,10-4-6 0,9-12 0 15,14-11-18-15,9-15-14 0,7-10-1 16,10-11-8-16,6-10-7 0,4-3 5 16,5-4-5-16,0-5-4 15,4 1 4-15,-1-6 1 0,1-2-4 16,-1-4-6-16,-2-6-22 0,1-4-34 16,0-5-8-16,1-5-28 0,-1-4-104 15,-2-4-32-15,-2-14-155 0</inkml:trace>
  <inkml:trace contextRef="#ctx0" brushRef="#br0" timeOffset="15801.1625">15324 7015 906 0,'0'0'0'0,"0"0"108"0,0 0-20 16,0 0-47-16,0 0-33 0,0 0-8 16,0 0 0-16,0 0 45 0,0 0-17 15,13 60-10-15,-14-43 5 16,-6-3 8-16,-4 1 2 0,-3 0-4 16,-6-2-1-16,-1 1-13 0,-6-3-9 15,-6 3 4-15,-5-5-7 0,-2 4-4 16,-3-1 2-16,0-6 3 0,2-2-4 15,0-4 0-15,4 0 7 16,5-5-7-16,9 0 0 0,3-3 5 16,9 3-5-16,4-4 7 0,4 1-7 15,3 0 0-15,7-2-30 0,11 1 19 16,7 3 7-16,12 3 1 0,10 4 1 16,10 11-3-16,6 7 8 15,-1 7-3-15,-5 6 0 0,-6 6 17 16,-9 6-2-16,-8 0 2 0,-7 3 8 15,-7 3-8-15,-5-3-9 0,-5 0 0 16,-3-4-4-16,-4-5-5 0,-1-4 2 16,-2-8 4-16,0 0-7 15,0-6 4-15,-3-2-4 0,-3-5-68 16,2-4 0-16,-5-5-49 0,0-3-117 16,2-5-32-16,-2-13-191 0</inkml:trace>
  <inkml:trace contextRef="#ctx0" brushRef="#br0" timeOffset="16045.386">15592 6928 962 0,'0'0'0'16,"0"0"111"-16,0 0-78 0,0 0 116 15,0 0-39-15,0 0-27 16,0 0-17-16,0 0-18 0,-193 356-15 15,141-295-11-15,-1-3-2 0,-2-1-7 16,2-2-9-16,3-4-5 0,2-3 2 16,2-5 3-16,6-1-4 15,4-5-79-15,7-4-47 0,4-3-70 16,5-4-77-16,1-8-135 0</inkml:trace>
  <inkml:trace contextRef="#ctx0" brushRef="#br0" timeOffset="16711.2769">15996 7888 572 0,'0'0'0'0,"0"0"211"15,0 0-100-15,0 0-34 16,0 0-18-16,0 0-1 0,0 0-23 15,0 0-20-15,0 0-16 0,6-9-1 16,-3 16 4-16,1 7 62 0,5 4-21 16,0 2-2-16,2 5 6 0,-1 3-8 15,1 0-5-15,2 0-6 16,-2 0-1-16,1 1-3 0,-6-5-2 16,2-1 1-16,-3 4-2 0,-2-5 5 15,-3 2-2-15,0-4-4 0,-5-1-7 16,-4 2 4-16,0-4-5 15,-4-2 2-15,0-3 0 0,-1-1-6 0,0 0-7 16,-6-1 6-16,3-2-6 16,-3-1 0-16,-4-3 5 0,-1-2-6 15,-4-2 0-15,-2 0-24 0,4-2 1 16,1-3-8-16,0-4-4 0,3-2-4 16,5-2-32-16,0-6-9 0,7 1-29 15,2-4-63-15,7-6-59 16,2-2-183-16</inkml:trace>
  <inkml:trace contextRef="#ctx0" brushRef="#br0" timeOffset="17041.0706">16004 7579 1006 0,'0'0'0'16,"0"0"293"-16,0 0-207 0,0 0-33 15,0 0-16-15,0 0-8 16,0 0-2-16,0 0 1 0,1-48 11 15,1 35 0-15,0 3-1 0,-1 5-8 16,0 1-10-16,-1 4-10 0,0-2-7 16,0 2-3-16,0 0 0 15,3 0-107-15,3 7-74 0,7 4 21 16,2 6 67-16,0 0-146 0,-4 0-323 16</inkml:trace>
  <inkml:trace contextRef="#ctx0" brushRef="#br0" timeOffset="22347.8181">19504 7675 630 0,'0'0'0'0,"0"0"107"0,0 0-84 16,0 0-8-16,0 0 37 0,0 0 4 15,0 0-2-15,0 0-10 16,0 0 16-16,26 17 34 0,-17-24-21 15,0-4-11-15,2-7-19 0,6 0-13 16,5-6-9-16,2-8 0 0,7-1 10 16,3-6 0-16,2-5-3 0,6-1 2 15,-5-1-7-15,-1 2-8 16,-4 1-5-16,-7 4 0 0,-4 3-9 16,-6 7 6-16,-2 4-5 0,-6 7-3 15,-4 12 2-15,0 2 5 0,-3 4-9 16,0 4-4-16,-6 11-17 15,-6 14-8-15,-2 16 34 0,-6 9-1 0,2 4-2 16,2 5 2-16,5-6 1 16,4-2-4-16,7-9 4 0,0-11-1 15,7-11-2-15,8-12 1 0,6-10 1 16,8-4 0-16,4-18 11 0,3-9 2 16,9-8-9-16,1-9 1 0,7-5 1 15,-1-3-7-15,2-5 0 16,0-2 23-16,-5-1-8 0,-5 5 1 15,-11 9-3-15,-12 16-11 0,-9 17 3 16,-9 11-3-16,-3 4 8 0,0 14 2 16,-3 11-15-16,-6 15 0 0,-6 12 6 15,-4 5-1-15,-2 5-3 16,1-1 2-16,4 0-2 0,5-6-2 16,8-4-16-16,3-7-39 0,6-6-55 15,5-7 13-15,0-3-10 0,1 0-63 16,-1-6 1-16,-1 0-106 0</inkml:trace>
  <inkml:trace contextRef="#ctx0" brushRef="#br0" timeOffset="23300.3308">20783 7730 785 0,'0'0'0'15,"0"0"140"-15,0 0-64 0,0 0-13 16,0 0 27-16,0 0 10 0,0 0-12 16,0 0-1-16,0 0-18 0,61 306-20 15,-61-268-16-15,-2-5 14 16,-5 0-12-16,-1-4-19 0,-1-1 7 15,-4-3 3-15,-5 2-10 0,1-8-6 16,-4 1-4-16,-1-4-5 0,-2-3 4 16,-3-4-2-16,3-3-6 0,-6-6-40 15,2-1-1-15,-2-13-49 16,3-6-45-16,3-8-33 0,5-4-54 16,10-6 5-16,7-8-148 0</inkml:trace>
  <inkml:trace contextRef="#ctx0" brushRef="#br0" timeOffset="23444.0025">20759 7390 1254 0,'0'0'0'0,"0"0"163"0,0 0-104 16,0 0-47-16,0 0-10 0,0 0-2 16,0 0 0-16,0 0-94 0,-36 106-62 15,50-75-180-15,-2-5-171 16</inkml:trace>
  <inkml:trace contextRef="#ctx0" brushRef="#br0" timeOffset="24431.6885">21753 7652 326 0,'0'0'0'0,"0"0"102"16,0 0-50-16,0 0 1 0,0 0-8 15,0 0 2-15,0 0-6 16,0 0-4-16,0 0 2 0,-13-11 11 16,13 19-14-16,0 0-1 0,5 7 7 15,1 10 5-15,6 6 3 0,4 10 33 16,1 7-9-16,1 1-3 0,-3 0-8 15,-4-3 7-15,-5-2-10 16,-6-5 7-16,0-4-23 0,-6-3-3 16,-5-3-13-16,-5-6-11 0,2-1-12 15,-3-4-4-15,3-3 3 0,-3-3-4 16,0-5 0-16,-4-1-146 0,-2-5-5 16,1-1-123-16,-2-6-93 15</inkml:trace>
  <inkml:trace contextRef="#ctx0" brushRef="#br0" timeOffset="25162.9337">23117 6926 968 0,'0'0'0'0,"0"0"201"0,0 0-102 16,0 0-64-16,0 0-31 16,0 0-4-16,0 0 0 0,0 0 25 15,-10 48 3-15,4-33 2 0,-3 1 2 16,-2 1 16-16,-5 1-7 0,-6 1-11 16,-5 6-10-16,-8 2-6 0,-1 4-5 15,-6 5-7-15,-1 5 2 16,-3 1-2-16,2 3-4 0,-1 3 4 15,-2 2-2-15,5-1 0 0,2 1-1 16,1-4 0-16,7-3-4 0,5 0 0 16,7-6 4-16,7-6-5 0,5-6 4 15,6-9 2-15,2-3 0 16,8-7-12-16,6-1 12 0,4-5 0 16,9-3 0-16,3-5 5 0,3-5-4 15,6-1 4-15,-2-8 9 0,-1-2-1 16,3-7 2-16,-1-1 0 0,-2-4 6 15,-5 1 1-15,-6 0-2 16,-8 1-2-16,-10 7-6 0,-7 4-7 16,-1 3-5-16,-5 11 0 0,-5 3 0 15,-1 6-64-15,-4 7-71 0,-1 8-43 16,-1 5-120-16,-1-2-78 0</inkml:trace>
  <inkml:trace contextRef="#ctx0" brushRef="#br0" timeOffset="25593.452">22982 7794 887 0,'0'0'0'0,"0"0"193"0,0 0-99 16,0 0-33-16,0 0-24 0,0 0-5 15,0 0-6-15,0 0-4 0,0 0-4 16,71 5-5-16,-60 3 3 0,-4 1-4 16,1 3 4-16,0 1 8 0,-4 1-6 15,-2 5-3-15,-2-3 5 16,-1 4-2-16,-10 1-2 0,-3 1-1 15,-6-1 1-15,-1 1-4 0,-3-2-4 16,-1-2-4-16,1 1-3 0,5 0 4 16,2-3 7-16,7-3 0 0,6-3-2 15,4-3-6-15,0-1-6 16,12-4 4-16,7 0 12 0,4-2-10 16,7-4 1-16,3-2-1 0,1-1-8 15,-1 3-90-15,1 1-49 0,0 0-56 16,0-2-89-16,-5 0-215 0</inkml:trace>
  <inkml:trace contextRef="#ctx0" brushRef="#br0" timeOffset="27112.8687">23565 6586 595 0,'0'0'0'0,"0"0"164"0,0 0-101 15,0 0-4-15,0 0 11 16,0 0 16-16,0 0 17 0,0 0-25 15,156-81-6-15,-105 79-7 0,0 2-21 16,-7 6-7-16,-14 7-17 0,-9 5-12 16,-12 6-3-16,-9 3 1 0,-7 2 6 15,-13 0-4-15,-10 4-3 16,-5-2-1-16,-3-2 2 0,-2 0-8 16,8-3 4-16,11-4 0 0,11-5-3 15,10 0-35-15,12-10-11 0,9-1-4 16,8-5 6-16,10-1-15 0,3-4-57 15,1-4-36-15,-3-3-40 16,-9-2-189-16</inkml:trace>
  <inkml:trace contextRef="#ctx0" brushRef="#br0" timeOffset="27649.1284">23865 5828 529 0,'0'0'0'0,"0"0"170"0,0 0-89 16,0 0-20-16,0 0-36 0,0 0 8 16,0 0 19-16,0 0-15 0,44 13 10 15,-27 2 23-15,5 4-14 16,3 4-14-16,6 8 3 0,9 12-8 15,4 2-5-15,7 7-9 0,0 4-7 16,2 5-7-16,1 7-8 0,-1 6 3 16,0 2-3-16,2 6-1 15,-5 8 0-15,-8 6 18 0,-3 10-4 16,-15 1 11-16,-13 4-6 0,-11-1-17 16,-19 3 9-16,-11 4 26 0,-10 7 12 15,-13 8-26-15,-6-2-6 0,-9 4-14 16,-9-2 2-16,-8-2-3 15,-13-2-3-15,-14-5 2 0,-15 4 1 0,-14 1-2 16,-12 4 0-16,-10-4 2 16,-10 0-12-16,-9-9-56 0,-6-7-72 15,-10-11-145-15,-5-14-237 0</inkml:trace>
  <inkml:trace contextRef="#ctx0" brushRef="#br0" timeOffset="39755.3166">16018 7964 413 0,'0'0'0'16,"0"0"146"-16,0 0-53 0,0 0-24 15,0 0 5-15,0 0-23 0,0 0-10 16,0 0-7-16,0-9-16 0,0 9-6 16,0 0-5-16,0-1 7 0,0 1 2 15,0 0 5-15,0 0 17 16,0 0 18-16,0-1 20 0,0 1-21 15,0 0-2-15,0 0-6 0,0 0-14 16,0 0-9-16,0 0-9 0,0 0-5 16,0 0-6-16,0 0-5 0,0 0-2 15,0 1-2-15,1 1-1 16,2 3 8-16,2 1 0 0,-3-1 1 16,2 2 2-16,-3-1 1 0,3 2 1 15,-2 2 4-15,0-2-1 0,0 5 4 16,1-3 0-16,-1-1-2 0,-1 2-4 15,-1 1-1-15,0 1 2 0,0 2-6 16,0 2 1-16,0-3 1 16,0 4 0-16,0-1 2 0,0 1 0 15,0 1-6-15,0-2 1 0,0-1 2 16,0 0-6-16,0-3 4 0,0 2 0 16,0-4-3-16,0 1 2 0,-1-2 1 15,-1 3-2-15,-2-2 0 16,2-3 11-16,-1 3-8 0,-2-4 1 15,1 2-3-15,2-1-1 0,-1-1 0 16,-1 0 5-16,2-2-7 0,-5 3 4 16,4-2 1-16,-1-1-4 15,-2 1 2-15,2 1 2 0,-5-4 2 16,1 2 7-16,1 0 0 0,-3-1-6 16,1-2 1-16,-1-1-1 0,-3-1-2 15,1 0 1-15,-4 0-1 0,-1 0-6 16,-2 0 2-16,2 0 0 0,-3 0 0 15,-3 0 1-15,2 2-1 16,0 0 0-16,3-1 0 0,-1 0 2 16,3-1-3-16,0 0 2 0,0-4 4 15,2-4-2-15,-3-5 5 0,3 0 10 16,0-3 2-16,-1-3-4 0,3-1-8 16,2-1-3-16,4 3 4 15,0 0 0-15,3 5-4 0,0 1 2 16,1 4-4-16,-1-1-6 0,3 4 5 15,0 1-4-15,0 3-38 0,0 1-27 16,0 0-51-16,3 0-57 0,2 0-27 16,8 0-6-16,-2-6-157 0</inkml:trace>
  <inkml:trace contextRef="#ctx0" brushRef="#br0" timeOffset="40202.2949">16056 7638 251 0,'0'0'0'0,"0"0"124"16,0 0-40-16,0 0 12 0,0 0 12 16,0 0-18-16,0 0 8 0,0 0-11 15,0 0-24-15,0-75 18 0,-3 73-12 16,-3 1-39-16,0 1-19 0,-4 1-3 15,0 4-1-15,3 4-1 0,0-3 4 16,3-1 3-16,3-2-5 16,1-3-7-16,0 0 0 0,1 2 6 15,4-1 33-15,2-1 22 0,2 0 17 16,1-6-11-16,-2 1-44 0,-1 2-21 16,-5 3-3-16,-2 0 0 0,0 4-127 15,0 13-21-15,-6-3-169 0,-5 0-357 16</inkml:trace>
  <inkml:trace contextRef="#ctx0" brushRef="#br0" timeOffset="41513.6307">15719 8257 353 0,'0'0'0'16,"0"0"135"-16,0 0-65 0,0 0-23 15,0 0 7-15,0 0 9 0,0 0 0 16,0 0-11-16,0 0-6 16,-45-16 2-16,41 16-11 0,2-1 4 15,-2 1 0-15,-2 0-4 0,4 0 6 16,0 0-9-16,0 0-10 0,-1 0-4 16,3 0 6-16,-2 0-14 0,1 4-9 15,-2 1 1-15,-2 3 16 16,-2 3 12-16,-2 0 6 0,-1 0-12 15,4-1-4-15,2 0 0 0,0-1-5 16,3-2-8-16,-1 2-6 0,-1-2 2 16,3 0-1-16,0-3 6 0,0-1 2 15,0-1 3-15,0 1 7 16,0-2 9-16,4 0 6 0,2-1 3 16,7 3 18-16,5-3-6 0,1 2-19 15,0-2-13-15,0 0-5 0,-4 6-8 16,1-4 1-16,-2 4-4 15,-3 0-6-15,2 0 4 0,-3 1 2 16,0-1-6-16,-1 0 4 0,-3-4 2 16,-1 0-4-16,-3-2 0 0,0 0 7 15,-2 0-5-15,0 0 1 0,0 0 3 16,0 0-1-16,1 0 4 0,0-1-1 16,5-2-7-16,2 0 5 0,-1 0-3 15,-3 3-4-15,1-4 2 16,-2 2 6-16,-1 0-3 0,2 0-1 15,-2 1-1-15,-2-1-4 0,0 1 4 16,1 1 2-16,-1 0-6 0,3-2 4 16,-2 1 2-16,0-1-6 15,0 1 4-15,-1-2-1 0,0 3-1 16,0 0 0-16,0 0 1 0,-2 0-5 16,-1 0-1-16,-6 1-2 0,-2 2-7 15,-5 3 12-15,-2 1 2 0,2-1 0 16,-2 0-1-16,4 1 0 0,2-2 0 15,-1-4 2-15,5-1 0 16,-1 0-1-16,4 0 0 0,-2-2 3 16,1-3-3-16,0-1 5 0,2 2-2 15,0 2-6-15,3 1 6 0,1 1-3 16,0 0-1-16,0 0 0 0,0 0 1 16,0 0 0-16,5 3-18 15,2 4 16-15,9 2 4 0,-2-2 3 16,5 0-2-16,1-1 0 0,1-1 3 15,2-1-1-15,-1-1-4 0,0-3 6 16,0 0 0-16,0 0-2 0,-2-2 4 16,0-3-1-16,-1-2-4 0,-2-1 0 15,0-1 1-15,2 0-3 16,0-1 1-16,-1 0-3 0,0 1 0 16,1-1 0-16,-4 0 4 0,-1 0-6 15,-2-2 4-15,-2 2 5 0,2-4-5 16,-1-1 3-16,-4 0 0 15,-1-3-6-15,-2 0 2 0,-4-2 6 16,0-3-7-16,-3-2 0 0,-4 0 3 16,0 3-3-16,-2 2 0 0,3 3 0 15,-2 6-2-15,1 1 4 0,1 3-2 16,1 5-4-16,1-3 3 16,4 4 1-16,0 1 0 0,-1-1-7 15,1 1-4-15,0 0-6 0,0 0 10 16,0 0-2-16,0 0-1 0,0 0 3 15,0 0-7-15,0 0-26 0,0 0-12 16,0 0-18-16,0 2-47 0,1 5-11 16,1 6 24-16,-2 3-150 15,0-2-131-15</inkml:trace>
  <inkml:trace contextRef="#ctx0" brushRef="#br0" timeOffset="54952.3979">17861 7178 404 0,'0'0'0'15,"0"0"231"-15,0 0-132 0,0 0-4 16,0 0-14-16,0 0-17 16,0 0-12-16,0 0-14 0,0 0 11 15,8-78 8-15,-11 77-15 0,-1-1-15 16,-2 2-20-16,-2 0-7 0,-4 6 0 16,2 5 5-16,-4 2 3 0,3 1 4 15,3-1 8-15,-3 2-2 16,5-2-2-16,2-1-7 0,2 1-5 15,2-4-4-15,0 0 0 0,3-4 0 16,4 0 7-16,2-5 11 0,1 0 10 16,0-2 0-16,2-6 7 0,3-3-13 15,1-2-8-15,0-2-6 16,1-2 0-16,-1 2 1 0,-2 1 5 16,-5 2 1-16,-4 5-7 0,-5 3 8 15,-2-4 20-15,-7 3-8 0,-6 2-23 16,-3 1-9-16,-1 2-5 0,-7 3 4 15,5 6 6-15,3 2-2 16,4-1-6-16,7-2 8 0,5-5-2 16,2 0-11-16,2-2 3 0,6 1-2 15,2 1 14-15,1-1 3 0,1 0-5 16,-4 3-2-16,1 3-95 0,-2 7 6 16,-1 5-43-16,-2 8-82 0,-3 3-80 15,-1 5-319-15</inkml:trace>
  <inkml:trace contextRef="#ctx0" brushRef="#br0" timeOffset="55712.1135">17917 7788 649 0,'0'0'0'0,"0"0"265"0,0 0-181 16,0 0-22-16,0 0-6 0,0 0-5 15,0 0-20-15,0 0-9 0,0 0-5 16,-57-68 10-16,43 70 3 0,0 4-8 16,1 1-2-16,0-1 3 0,5 5 1 15,1-4-5-15,3 2-6 16,1-2 4-16,2-1 5 0,1-2-7 15,0-3 2-15,1-1-1 0,8 0 9 16,3-4 9-16,5-2-5 0,1-2-11 16,4-4-5-16,0 0-1 0,-1 1-2 15,-2 2-5-15,-3 1-1 16,-5 3 2-16,-6 2-1 0,-4 2-3 16,-1 1 2-16,-7 0 5 0,-8 4-1 15,-4 4-2-15,-4-3-6 0,-1 3 0 16,3-1 5-16,2-2-3 0,5 0-1 15,6 1-1-15,5-4 0 0,3-2 1 16,0 0-4-16,6-1 2 16,3-3 1-16,4 1 0 0,-2-3 3 15,2 1-2-15,-2 2-1 0,-4-1 0 16,0 3 0-16,-5 1 0 16,-2 0 1-16,0 5-2 0,-6-2 2 15,-4 2 3-15,-1 1-1 0,-1 0-1 16,3-4 1-16,-1 2-4 0,0-2 2 15,4 6-2-15,1-4-2 0,4 3 1 16,1 2 0-16,0-5-2 0,1 5 2 16,2-6 1-16,1 1 1 0,0-2 0 15,2-2 0-15,1 0-1 16,2 0 2-16,3-2 0 0,-1-2 1 16,-2-9 0-16,1 5-1 0,-5 0 1 15,-5 1 3-15,0 4-2 0,-10-2 1 16,-6 2-1-16,-4 3-6 0,-1 0 1 15,-2 3 3-15,3 3-1 0,5-1 0 16,3-4 0-16,7 2 0 16,2-2-5-16,3 2 3 0,0-3-5 15,0 0 3-15,1 3 3 0,5-2 2 16,-2 3-2-16,4-1-6 0,1 5-70 16,1 0-82-16,5 3-38 0,-2-2-140 15</inkml:trace>
  <inkml:trace contextRef="#ctx0" brushRef="#br0" timeOffset="64097.1221">19590 10472 223 0,'0'0'0'0,"0"0"85"0,0 0-27 15,0 0-14-15,0 0-9 0,0 0 14 16,0 0-1-16,0 0-1 16,51 48-8-16,-16-42-19 0,4-1-9 15,9 0 1-15,8-1-8 0,8 0-2 16,11-2 2-16,14 2-4 0,9-1 0 16,16 1 0-16,13-2 2 0,11 0-2 15,11-2 0-15,6 0 0 16,7 0 1-16,5 0-1 0,5 0 2 15,6 0 1-15,0 0 22 0,-5 0 16 16,-4 0-5-16,-9 0-3 16,-1 0-18-16,-7 2-10 0,-9 3-5 0,-12 1 0 15,-19-2 2-15,-19 3-2 16,-21 1-19-16,-18-1 15 0,-22-1 3 16,-14 0 0-16,-15-1-5 0,-9-1-1 15,-17 1 13-15,-10 1-6 0,-8 2 0 16,-7-1-46-16,-2 3-49 0,1-2-79 15,-5 2-34-15</inkml:trace>
  <inkml:trace contextRef="#ctx0" brushRef="#br0" timeOffset="66129.2356">19717 10125 523 0,'0'0'0'16,"0"0"159"-16,0 0-92 0,0 0-37 16,0 0-6-16,0 0-14 0,0 0-1 15,0 0 3-15,-73-18 11 16,73 18-4-16,0 5-17 0,7 1-1 15,4 1 26-15,5 2 7 0,4 2-5 16,3-2-2-16,1 5 1 0,3-4-8 16,1 2-7-16,-3 1 6 0,3-4-1 15,2 1-7-15,1-1 7 16,2-2 6-16,1-2-8 0,-2-1-9 16,-2 0-3-16,2-4-2 0,0 3 1 15,-1-3-2-15,-2 0 1 0,0 0-1 16,-3-5 3-16,3-1 8 15,-5-5 12-15,1 0-1 0,6-2-6 16,-4-4-7-16,6-3-5 0,2 0-3 16,1-7 1-16,5 2 0 0,-3-3-3 15,-1 1 0-15,-2-2 2 0,-1 2-1 16,-7-1 1-16,2-1 1 0,-4 1 0 16,-2-1-2-16,1-2 3 0,-2-2-4 15,2-1 0-15,0-5-1 16,3 1 1-16,-1-3 0 0,0 1-2 15,4 3 2-15,-4 0-12 0,2 5 9 16,-4 2 0-16,-2 4 0 0,-6 3 1 16,-2 7-3-16,-2 0 2 0,-1 5 4 15,0 0-2-15,1 3-4 16,5 0 2-16,3 4 0 0,4 1-1 16,3 1 5-16,-2-1-2 0,3 3-4 15,-4 0 6-15,0 0-2 0,-1 5 0 16,-4 2 1-16,-4 2 0 15,3 0 0-15,-4 2-3 0,-1-2 3 16,-4 4 0-16,-2-1-4 0,0-1 2 16,2 1 4-16,-2 0 1 0,-1 1-5 15,2 6 3-15,-4 1 0 0,3 3 0 16,-2 1 2-16,-4 1 0 0,4 2-2 16,-2-2-1-16,-2-1 0 15,0 1 3-15,4-3-5 0,-4 1 4 16,5 0-3-16,2 5 2 0,-4-5 1 15,7 4-4-15,0-3 3 0,4-2 1 16,3 3-2-16,2-4 0 0,6-2 0 16,7-2 3-16,6 1 6 0,9-3 6 15,7 1 0-15,4-3-2 16,1-1-2-16,1 1 5 0,-2-4 7 16,-1 3-2-16,-2-4-13 0,2 1-5 15,1 0-1-15,-3-2-4 0,1 4-1 16,-3-5-13-16,-3 1-12 0,1 0-5 15,-1-2-12-15,-2 4-67 16,-4-1-82-16,-3-3-21 0,-6-1-151 16</inkml:trace>
  <inkml:trace contextRef="#ctx0" brushRef="#br0" timeOffset="68313.1915">19729 10226 382 0,'0'0'0'16,"0"0"108"-16,0 0-5 0,0 0-40 16,0 0-13-16,0 0-6 0,0 0-17 15,0 0-7-15,8-8 0 16,-8 14-13-16,0 7-2 0,0 1 3 16,0 7 5-16,2 2 10 0,2 6 6 15,-3 4-11-15,0 0-3 0,-1 2 3 16,0-3-8-16,0-1 6 0,-3-2 9 15,0-6 2-15,1-6-4 0,1-3-4 16,1-4-8-16,0-3-2 16,0-2 0-16,1-1-2 0,1-2-1 15,-1-2 6-15,2 0 15 0,-1 0 11 16,1-6-4-16,2 0-23 0,-1-1-4 16,1-2-3-16,-1-6 0 0,0-1-3 15,3-6 1-15,-4-5 2 16,2-4-3-16,-1 2 11 0,-2-1-6 15,-2 5-2-15,0 3-1 0,-1 9 5 16,-5 3 4-16,1 8 4 0,-2 2-9 16,-2 8-10-16,-1 5-2 0,0 6 5 15,2 4 0-15,4-1-23 16,2 0 1-16,2-2-15 0,9-2-13 16,3-5-28-16,6-1-78 0,-2-5-129 15,5-4-186-15</inkml:trace>
  <inkml:trace contextRef="#ctx0" brushRef="#br0" timeOffset="68968.8185">22276 10169 651 0,'0'0'0'0,"0"0"240"0,0 0-167 16,0 0-16-16,0 0-31 15,0 0-13-15,0 0-6 0,0 0-6 16,0 0 2-16,3-24-1 0,-3 24 16 15,0 0 20-15,0 0 6 0,0 0-27 16,0 8-17-16,0 13 0 0,0 11 0 16,-1 7 64-16,-1 4-39 0,0-2-6 15,1-5-5-15,1-2 1 16,0-8-5-16,0-2-8 0,3-7-1 16,2-4 2-16,0-5-1 0,0 0 0 15,1-3 4-15,-1-4 0 0,0 1 0 16,2-2 2-16,-1 0-2 15,-2 0-3-15,-1 0 1 0,0 0 0 16,-3-2-1-16,1-3 4 0,-1-3-4 16,0-2-3-16,0-5 0 0,-3-1-20 15,0-3-5-15,-2-3 8 0,-1 5 1 16,1 4 2-16,-1 2 12 0,1 5-5 16,-1 4-1-16,0 2 0 15,1 0-4-15,1 3-19 0,3 3-15 16,0 3-37-16,0 1-50 0,-2 2-49 15,-2-4-155-15</inkml:trace>
  <inkml:trace contextRef="#ctx0" brushRef="#br0" timeOffset="69999.4999">20393 10417 328 0,'0'0'0'0,"0"0"168"15,0 0-48-15,0 0-12 0,0 0-31 16,0 0-9-16,0 0-8 0,0 0-27 16,0 0-17-16,-10-35 2 0,7 38-10 15,-6 2-8-15,6 2 0 16,-1-3 7-16,4 1 2 0,0 0-4 16,0-2 0-16,0 1 1 0,4-1 21 15,1 0 2-15,3-1 6 0,3 0 9 16,1-2-18-16,0-3-5 0,-1-4-3 15,2 2 2-15,-2-2 13 0,-3 2-3 16,0 3-8-16,-8-2-5 16,0 3 7-16,0 1-4 0,-1 0-9 15,-6 0-7-15,2 0 0 0,-4 0-4 16,3 0 0-16,3 0-2 0,0 0 2 16,3 0 1-16,0 0 0 0,0-1-2 15,0 0 3-15,0-3 1 16,0 1-4-16,0 0 1 0,0 0 0 15,0 3-37-15,-7 3-68 0,-3 7-34 16,-1 3-57-16,-2 4-193 0</inkml:trace>
  <inkml:trace contextRef="#ctx0" brushRef="#br0" timeOffset="70551.999">20422 10740 197 0,'0'0'0'0,"0"0"38"16,0 0 15-16,0 0 14 0,0 0 21 15,0 0 0-15,0 0 0 0,0 0-15 16,0 0-23-16,-20-121-3 0,20 120-2 15,0 1-14-15,-1 0-8 0,1 0-4 16,0 0-12-16,1 6-8 16,2 2 2-16,1 7 28 0,-2 5 20 15,-1 0 10-15,-1 8 0 0,0 0-12 16,0 4-17-16,-3 2-14 16,-1 1-4-16,1 2 4 0,-2-3 4 0,-1 2-4 15,1 0 0-15,-1-4-4 16,-4-2-7-16,3-4 0 0,0 0-2 15,0-1-3-15,3-7 0 0,2 0 0 16,2-5 1-16,0-1-1 0,2-3 0 16,-1-4 0-16,-1 0-43 0,0-5-7 15,0 0-18-15,1 0-23 16,0-2 3-16,-1-1-23 0,1-2-100 16,-1 0-50-16</inkml:trace>
  <inkml:trace contextRef="#ctx0" brushRef="#br0" timeOffset="70831.5249">20263 11056 638 0,'0'0'0'16,"0"0"63"-16,0 0-22 0,0 0 4 16,0 0 27-16,0 0 0 0,0 0-13 15,0 0 18-15,0 0-22 16,12 254-18-16,-6-243-4 0,6-1-3 15,3-9-5-15,0-1 15 0,5-11 6 16,1-9-5-16,2-3 6 0,2-4-14 16,0 1-7-16,-5-2-12 0,-2-1-10 15,-3 3-6-15,-4-1-44 16,-4 6-26-16,-4 8-46 0,-3 8-92 16,-5 5-60-16,-8 11-149 0</inkml:trace>
  <inkml:trace contextRef="#ctx0" brushRef="#br0" timeOffset="78035.6503">6064 3169 719 0,'0'0'0'0,"0"0"93"0,0 0 0 16,0 0-9-16,0 0-12 0,0 0-16 15,0 0-37-15,0 0-2 16,16 38 6-16,-19 26 2 0,0 16-1 15,2 7-9-15,-1 10 2 0,0 6 0 16,-1-1 0-16,1-3-6 0,-1-4-3 16,-3-9-4-16,-1-5-3 15,0-8 4-15,-1-7-4 0,2-12-2 16,-1-7 2-16,3-10 1 0,1-12-3 16,0-12 1-16,2-8 0 0,-2-13 4 15,1-19-4-15,-4-13 0 0,1-21-5 16,-1-11 6-16,3-18-1 15,1-10 1-15,1-10 3 0,1-8-6 0,6-1 2 16,13 4 0-16,4 9 10 16,6 10 19-16,1 7 3 0,3 13 4 15,0 9-8-15,1 16-8 0,1 14-8 16,-3 15-6-16,0 12 0 0,-4 10-6 16,-5 13 0-16,-7 17 0 0,-12 11 5 15,-6 10-2-15,-17 6 4 16,-9 3-4-16,-6-2 1 0,-7-2-1 15,0-2 0-15,1-2-6 0,3-4-8 16,6-8-39-16,6-6-58 0,7-6-39 16,5-5-109-16,2-8-242 15</inkml:trace>
  <inkml:trace contextRef="#ctx0" brushRef="#br0" timeOffset="78449.1895">6915 3113 601 0,'0'0'0'0,"0"0"211"0,0 0-135 15,0 0 11-15,0 0-2 0,0 0-26 16,0 0 3-16,0 0-1 0,0 0-24 16,-54 150-7-16,34-129-1 0,-2-3-15 15,-2-4-1-15,1-6 6 16,-4-5-5-16,3-3-4 0,3-6-6 16,3-8-1-16,6-5-5 0,2-2-5 15,6-5-11-15,4 1-5 0,3 1 2 16,11 1 16-16,1 6 1 0,10 6 1 15,3 11 1-15,4 7 1 0,3 12-5 16,2 8 10-16,5 0-3 16,-1 8 9-16,-3-2 16 0,-2 5 4 15,-4-5-2-15,-2 1-13 0,-2-2-13 16,-5-3-1-16,-2-2-2 16,-7-3-74-16,-2-5-6 0,-4-2-19 15,-2-4-43-15,-4-2-81 0,-2-10-42 16,-1-1-239-16</inkml:trace>
  <inkml:trace contextRef="#ctx0" brushRef="#br0" timeOffset="78648.658">7234 2976 1059 0,'0'0'0'15,"0"0"185"-15,0 0-78 0,0 0-41 16,0 0-25-16,0 0-9 0,0 0-13 15,0 0-5-15,0 0-9 16,-354 505-3-16,294-434 0 0,-2 0-4 16,4 1-106-16,6-8-21 0,8-10-117 15,7-14-423-15</inkml:trace>
  <inkml:trace contextRef="#ctx0" brushRef="#br0" timeOffset="79785.5713">7891 3163 632 0,'0'0'0'0,"0"0"36"16,0 0 39-16,0 0-13 0,0 0-2 16,0 0 6-16,0 0-19 0,0 0-20 15,-1-26 26-15,28 28 4 16,4 5-13-16,4 4-2 0,1-5-8 15,3 0-13-15,-3 1-6 0,-2-6-10 16,-2 4-3-16,-3-5-1 0,-4 2-2 16,-6 0-29-16,-5 0-33 0,-8 2-22 15,-6 0-35-15,-5 5-60 16,-12 1-77-16,-6 2-154 0</inkml:trace>
  <inkml:trace contextRef="#ctx0" brushRef="#br0" timeOffset="79909.4708">7834 3394 625 0,'0'0'0'0,"0"0"106"16,0 0 31-16,0 0-52 16,0 0-13-16,0 0-25 0,0 0-25 15,0 0-13-15,0 0-4 0,397-73-10 16,-331 61-396-16</inkml:trace>
  <inkml:trace contextRef="#ctx0" brushRef="#br0" timeOffset="81629.4027">10036 3166 282 0,'0'0'0'0,"0"0"102"0,0 0-47 16,0 0-5-16,0 0 27 0,0 0-8 16,0 0-6-16,0-35-4 0,0 31-12 15,0 3 12-15,0 1 9 16,0 2-36-16,0 14-21 0,3 15 7 16,4 15 9-16,-2 10-5 0,6 11-5 15,-3 2-2-15,-1 3-1 0,3 2-5 16,-7-2 0-16,-3 2-4 0,0-6-3 15,-8 0 0-15,-3-5 1 0,-2-7 0 16,-5-2 5-16,1-5 4 16,-2-5-2-16,-1-3-3 0,1-7-2 15,1-7 0-15,-2-12 1 0,4-5-2 16,-1-10 6-16,2-13 0 0,-1-13-6 16,4-16-6-16,-1-15 4 15,3-14 6-15,6-12-8 0,4-8 0 16,9-7 14-16,14 1 7 0,10 0 0 15,6 1 1-15,7 3 9 0,4-1 12 16,2 6-1-16,2 4 17 0,1 13-10 16,-7 14-17-16,-1 13-7 0,-5 15-1 15,-6 13-7-15,-5 11-8 16,-6 6-6-16,-7 17-1 0,-8 10-3 16,-10 14 2-16,-6 7 8 0,-16 8-5 15,-7 4 0-15,-11-3-2 0,-4 6-4 16,-2-1-8-16,1-4-25 0,6-6-35 15,7-11-14-15,11-10-8 16,8-7-71-16,4-11-77 0,5-8-178 16</inkml:trace>
  <inkml:trace contextRef="#ctx0" brushRef="#br0" timeOffset="82230.1361">11180 2935 640 0,'0'0'0'16,"0"0"215"-16,0 0-90 0,0 0-69 15,0 0-29-15,0 0 6 0,0 0-4 16,0 0-2-16,0 0 5 0,-20 118-1 16,16-104 1-16,-3-4 6 0,-2 2-10 15,0-5-8-15,-2 2-9 16,-5-4-5-16,-6 1-3 0,-2-1-1 16,-5-5 1-16,0 0-2 0,2 0-1 15,1-7 0-15,8-2 4 16,2-2-5-16,11-4 0 0,5 3-2 0,4-3-3 15,13 2 3-15,6 3 2 16,3 2-2-16,7 4 2 0,3 4-1 16,1 0 0-16,1 8 2 0,-2 5 0 15,-5 6 0-15,-3 9 23 0,-4 2-2 16,-2 3 5-16,-9 5-4 0,-3-3-11 16,-3 1-8-16,-3-1 2 0,-4-1-4 15,2-5-2-15,3-2-29 16,-1-7-24-16,0-9-41 0,0-4-33 15,1-6-27-15,0-5-127 0,-1-9-122 16</inkml:trace>
  <inkml:trace contextRef="#ctx0" brushRef="#br0" timeOffset="82433.2857">11445 2871 876 0,'0'0'0'0,"0"0"251"16,0 0-126-16,0 0-42 15,0 0-24-15,0 0-25 0,0 0-8 16,0 0 0-16,0 0-4 0,-187 198-10 16,135-133-8-16,-5-1-1 0,2-3 0 15,9-6-2-15,0-4-2 0,8-6-18 16,8-6-31-16,7-4-21 0,10-7-46 16,6-8-162-16,6-7-137 0</inkml:trace>
  <inkml:trace contextRef="#ctx0" brushRef="#br0" timeOffset="82647.6563">11667 3378 1204 0,'0'0'0'15,"0"0"4"-15,0 0 0 0,0 0 15 16,0 0-4-16,0 0-1 15,0 0 8-15,0 0-12 0,0 0-6 0,-52 306-3 16,50-292 3-16,-1-3-5 16,0-3-45-16,-2-4-36 0,1-4-58 15,-4 0-140-15,-6-11-163 0</inkml:trace>
  <inkml:trace contextRef="#ctx0" brushRef="#br0" timeOffset="82929.463">11083 2711 876 0,'0'0'0'15,"0"0"169"-15,0 0-89 0,0 0-14 16,0 0-11-16,0 0-18 0,0 0-17 15,0 0-7-15,0 0-6 0,-379 596-8 16,352-485 2-16,12-12 6 16,10-12-6-16,6-9 11 0,14-15-2 15,9-14-10-15,13-14 0 0,6-11 0 16,9-12-74-16,5-12-45 0,6-5-76 16,3-18-112-16,0-11-56 0</inkml:trace>
  <inkml:trace contextRef="#ctx0" brushRef="#br0" timeOffset="83167.4759">11761 2582 846 0,'0'0'0'0,"0"0"36"15,0 0 47-15,0 0 13 0,0 0 10 16,0 0-18-16,0 0-16 0,0 0-12 15,286 591-2 1,-258-516-9-16,-6-7-4 0,-8-5-24 0,-4-4-14 16,-9-9-4-16,-1-3 1 0,-11-5-3 15,-1-2-2-15,-6-1-53 0,-4-6-18 16,-6-2-79-16,-8-5-102 0,-7-5-271 16</inkml:trace>
  <inkml:trace contextRef="#ctx0" brushRef="#br0" timeOffset="83560.5191">13210 3004 980 0,'0'0'0'0,"0"0"56"0,0 0 28 15,0 0 10-15,0 0-25 16,0 0-16-16,0 0 2 0,0 0 5 15,0 0-9-15,175 313-4 0,-145-276-20 16,-1-7-11-16,-5-3-10 0,2-4-3 16,-6-2-1-16,-5-5-1 0,0-5 0 15,-3-1-2-15,-4-4-98 16,2-3 5-16,-6-2-35 0,-2-1-61 16,3-10 10-16,-3-6-67 0,0-8-90 15</inkml:trace>
  <inkml:trace contextRef="#ctx0" brushRef="#br0" timeOffset="83933.7258">13423 3221 788 0,'0'0'0'0,"0"0"168"0,0 0-83 15,0 0-39-15,0 0-24 0,0 0-7 16,0 0 5-16,0 0-12 0,0 0-7 16,-429 208-2-16,390-188-51 0,2-7-21 15,9-4-51-15,6-7-21 16,8-2 0-16,9-2 94 0,5-5 16 15,12-2 2-15,3-2 22 0,11-1 22 16,7-4 71-16,8 2-20 0,13-4-33 16,3-3-18-16,4-2-7 0,-1-3-3 15,-4 0-1-15,-6 0 0 16,-5 2-11-16,-10 1 9 0,-6 2 1 16,-6-4 2-16,-8 0 3 0,-4-3 2 15,0-2-1-15,-8 1-4 0,-1 5 0 16,-2 7 10-16,-9 7 80 0,-4 7 47 15,-4 7-15-15,-4 15-24 0,2 15-16 16,-5 13-39-16,-1 12-14 16,1 7-1-16,-3 4-4 0,10 3 4 15,5-3-11-15,8-6-14 0,4-6-8 16,5-8-85-16,5-6-34 0,1-9-65 16,0-5-144-16</inkml:trace>
  <inkml:trace contextRef="#ctx0" brushRef="#br0" timeOffset="84452.7584">14774 3133 761 0,'0'0'0'16,"0"0"182"-16,0 0-115 0,0 0-11 15,0 0-7-15,0 0 0 16,0 0 7-16,0 0 0 0,33 430-12 15,-43-349-2-15,0-5-5 0,-3-7-16 16,-2-5-14-16,-3-10-5 0,-2-8 2 16,1-10 0-16,1-9-4 0,2-13 0 15,5-6 6-15,4-8-2 16,3-12 4-16,0-14-16 0,2-15-11 16,2-12 16-16,1-15 4 0,8-14-2 15,3-17 1-15,6-8-2 0,4-5-8 16,9 4 1-16,10 8 6 0,3 11 1 15,3 15 4-15,-3 10 9 0,-2 18 8 16,-2 16 1-16,-3 12 0 16,-3 13-4-16,-5 9 4 0,-8 17-1 15,-11 13-7-15,-10 9-3 0,-8 9-2 16,-14 10-4-16,-11 0 0 0,-7 2-3 16,-6-3 0-16,2-3-57 0,4-10-9 15,14-7-63-15,7-13-77 16,6-10-117-16</inkml:trace>
  <inkml:trace contextRef="#ctx0" brushRef="#br0" timeOffset="84838.3633">15702 2920 899 0,'0'0'0'0,"0"0"16"0,0 0 104 16,0 0-33-16,0 0-43 16,0 0-15-16,0 0 0 0,0 0 5 15,0 0 18-15,-41 230-15 0,18-219-21 16,-1 1-12-16,-1-8-2 0,-1-4 0 16,4 0-4-16,4-13-6 0,7-7-12 15,6-8-37-15,2-9 1 16,3-3 10-16,6 7 3 0,9 6 31 15,5 9 10-15,5 9-2 0,3 9 8 16,3 0 10-16,5 17 16 0,0 6-5 16,1 5-1-16,2 7 1 0,-5 2 10 15,-2-2 20-15,-5 2-1 16,-2-5-9-16,-3-1-20 0,-4 1-21 16,-1-7-1-16,0-5-6 0,-5-4-83 15,0-4-4-15,-1-6-17 0,-1-6-60 16,-3-4-27-16,3-11-89 0,-2-8-203 15</inkml:trace>
  <inkml:trace contextRef="#ctx0" brushRef="#br0" timeOffset="84999.1936">16129 2824 1091 0,'0'0'0'0,"0"0"205"16,0 0-123-16,0 0-48 15,0 0-7-15,0 0 6 0,0 0-5 16,0 0-9-16,0 0-11 0,-385 352-5 15,323-284-2-15,5-5-2 0,6-4-131 16,1-5 41-16,10-6-68 0,6-6-67 16,6-10-147-16</inkml:trace>
  <inkml:trace contextRef="#ctx0" brushRef="#br0" timeOffset="85283.6127">15749 2646 682 0,'0'0'0'0,"0"0"173"16,0 0-67-16,0 0-34 0,0 0-7 15,0 0-23-15,0 0-23 16,0 0-9-16,0 0-1 0,-508 643 4 15,491-543-3-15,16-16-8 0,12-9 0 16,16-17-2-16,9-11 0 16,9-12-39-16,7-13-34 0,0-11 10 0,2-11-10 15,1-3-34-15,0-11-118 16,-4-8-49-16</inkml:trace>
  <inkml:trace contextRef="#ctx0" brushRef="#br0" timeOffset="85979.2673">16371 3278 1190 0,'0'0'0'0,"0"0"17"16,0 0 23-16,0 0-16 0,0 0 4 15,0 0 7-15,0 0-6 0,0 0 6 16,0 0-7-16,151 157-11 15,-162-131 10-15,-7 1-5 0,-3-3-6 16,-4-2-6-16,0-1 6 0,-2 0-9 16,4-4-7-16,1 0 0 0,8-2 5 15,5-1-6-15,8-2 0 0,1-3 0 16,11-2-1-16,8-5 3 0,4-2 7 16,3 0-10-16,4-2 2 0,-2-5 0 15,-1-1-110-15,0-3 21 16,-2-4-27-16,-2-4-63 0,-2-6-17 15,-2-5-87-15,-3-8-247 0</inkml:trace>
  <inkml:trace contextRef="#ctx0" brushRef="#br0" timeOffset="86228.2797">16620 2467 851 0,'0'0'0'0,"0"0"128"0,0 0-19 15,0 0-32-15,0 0-15 0,0 0-10 16,0 0-12-16,0 0 5 16,0 0 3-16,325 522-8 0,-302-435-7 15,-11-6-12-15,-12-7-11 0,-9-9-3 16,-11-5-4-16,-7-3 0 0,-8-2-1 16,-2 0-4-16,-6-4-81 0,-1-4 1 15,0-7-86-15,-1-6-107 16,-3-11-236-16</inkml:trace>
  <inkml:trace contextRef="#ctx0" brushRef="#br0" timeOffset="86722.93">17575 2862 885 0,'0'0'0'0,"0"0"178"0,0 0-71 16,0 0-47-16,0 0-34 0,0 0 49 15,0 0-9-15,0 0-20 0,0 0-13 16,141 302 2-16,-114-242-9 16,0-11-14-16,1-6-10 0,-1-8 1 0,1-8 0 15,-1-3-6-15,-1-5-75 16,0-4-8-16,-5-8-61 0,-1-7-19 15,-3 0-64-15,-8-16-150 0</inkml:trace>
  <inkml:trace contextRef="#ctx0" brushRef="#br0" timeOffset="87101.965">17967 2985 979 0,'0'0'0'0,"0"0"103"0,0 0-38 16,0 0-34-16,0 0-23 0,0 0-4 15,0 0-1-15,0 0 0 0,-329 303-3 16,282-280 0-16,6-5-17 16,5-7-35-16,5-3-45 0,5-7-26 15,6-1-36-15,5-10 23 0,7-6 1 16,8-5 31-16,5-2 73 16,13 0 28-16,9 1 6 0,9 1 85 0,8 2 3 15,7 0 32-15,6 4-35 16,5 0-31-16,-2 4-22 0,-1-2-29 15,-7-1-5-15,-10-1-2 0,-8 2-47 16,-7 1 41-16,-8-4 6 0,-7 3 2 16,-7-2 9-16,-5 0 29 15,-3 9 7-15,-5 2 28 0,0 4 31 16,-2 10-42-16,1 11-6 0,0 13 6 16,-1 5-14-16,3 5-9 0,3 4-12 15,4-2-21-15,0-2-5 0,11-7-4 16,3-1-66-16,3-3-48 0,5-4-105 15,2-4-79-15,0-7-238 0</inkml:trace>
  <inkml:trace contextRef="#ctx0" brushRef="#br0" timeOffset="87339.2075">18924 3319 1186 0,'0'0'0'15,"0"0"64"-15,0 0-50 0,0 0-16 16,0 0-102-16,0 0-90 0,0 0-198 15</inkml:trace>
  <inkml:trace contextRef="#ctx0" brushRef="#br0" timeOffset="87469.8784">19250 3324 1097 0,'0'0'0'0,"0"0"56"0,0 0-48 16,0 0-11-16,0 0-144 0,0 0-119 15,0 0-213-15</inkml:trace>
  <inkml:trace contextRef="#ctx0" brushRef="#br0" timeOffset="87581.1373">19570 3310 1059 0,'0'0'0'0,"0"0"30"0,0 0-8 15,0 0-26-15,0 0-103 0,0 0-164 16,0 0-234-16</inkml:trace>
  <inkml:trace contextRef="#ctx0" brushRef="#br0" timeOffset="88311.0069">20401 2961 857 0,'0'0'0'0,"0"0"183"0,0 0-149 16,0 0 27-16,0 0 10 0,0 0-21 15,0 0-6-15,0 0 6 0,0 0-16 16,206 394-8-16,-170-348-9 0,-4-9-11 16,-1-4-2-16,-5-6-5 0,-3 0 0 15,-2-4-23-15,-7-4-39 16,1-4-27-16,-9-7-45 0,-3-2-130 16,-3-6-86-16</inkml:trace>
  <inkml:trace contextRef="#ctx0" brushRef="#br0" timeOffset="88476.9572">20723 3082 1144 0,'0'0'0'0,"0"0"54"0,0 0-23 16,0 0-10-16,0 0-12 15,0 0-1-15,0 0-6 0,0 0-1 16,0 0 1-16,-524 472-4 0,501-441-58 15,12-7-60-15,9-7-105 0,4-8-149 16</inkml:trace>
  <inkml:trace contextRef="#ctx0" brushRef="#br0" timeOffset="89175.0554">21464 2992 771 0,'0'0'0'16,"0"0"99"-16,0 0-47 0,0 0-10 15,0 0-16-15,0 0-5 0,0 0-7 16,0 0-6-16,0 0 3 15,3-23 5-15,-3 23 3 0,-2 0-1 0,0 4 6 16,-3 6-3-16,3 7 1 16,0 6 4-16,2 7-8 0,0 12 3 15,0 7 3-15,0 14-2 0,0 3 2 16,-2 13-1-16,-6 1-7 0,-1 7-1 16,-2 0-3-16,-2-1 2 15,1-7-2-15,-1-4-6 0,-1-8-1 16,-1-6 0-16,4-9-5 0,-3-8 0 15,4-11 4-15,2-11-4 0,0-6 0 16,1-12 0-16,1-4 0 0,-2-10-19 16,4-13 0-16,-4-11 6 15,5-9 12-15,3-8 2 0,0-10-2 16,6-10-5-16,5-12-32 0,6-13-11 16,8-9 8-16,9 3-15 0,7 6 1 15,11 10 53-15,2 13 3 0,0 8 20 16,-4 13 24-16,-5 11 10 15,-10 15-2-15,-7 14-13 0,-11 9-9 0,-9 7-17 16,-8 14 4-16,-8 11 14 16,-9 10-12-16,-12 5-12 0,-4 6-5 15,-4 0-6-15,1-2-44 0,2-6-16 16,5-7-40-16,6-5-61 16,5-10-137-16,2-6-471 0</inkml:trace>
  <inkml:trace contextRef="#ctx0" brushRef="#br0" timeOffset="89561.2533">22384 3035 810 0,'0'0'0'0,"0"0"220"15,0 0-107-15,0 0-26 16,0 0-29-16,0 0-21 0,0 0-10 16,0 0-8-16,0 0-10 0,-113 161-4 15,88-158-1-15,1-3 2 0,1-4-2 16,5-6-3-16,10-8 2 0,4-5-5 16,4-6-25-16,0 0-7 0,11 1 13 15,5 8 5-15,6 5 10 16,1 11 4-16,5 4-2 0,-3 8 2 15,2 13 4-15,-2 8 7 0,-1 6 4 16,0 4 4-16,-1 4 3 0,-1-2 9 16,-6 0-1-16,-1-4-5 15,-5-2-11-15,-4-6-10 0,1-4-3 16,-4-4-25-16,-1-8-24 0,-2-5-40 16,0-6-60-16,0-2-57 0,0 0-128 15,0-8-138-15</inkml:trace>
  <inkml:trace contextRef="#ctx0" brushRef="#br0" timeOffset="89756.6174">22627 2884 1090 0,'0'0'0'16,"0"0"231"-16,0 0-171 0,0 0-34 16,0 0 5-16,0 0 3 0,0 0 8 15,0 0 23-15,0 0-21 16,-406 370-28-16,347-310-13 0,4-1-2 15,6-5-2-15,8-4-95 16,8-7 18-16,8-4-10 0,6-8-37 0,7-8-32 16,5-9-81-16,7-7-187 15</inkml:trace>
  <inkml:trace contextRef="#ctx0" brushRef="#br0" timeOffset="90000.3228">22315 2640 868 0,'0'0'0'0,"0"0"93"0,0 0-60 16,0 0 14-16,0 0 5 0,0 0-6 16,0 0-7-16,0 0-16 0,0 0-11 15,-417 440-9-15,404-343 2 16,5-5-2-16,8-10-3 0,9-8 0 15,13-11 1-15,9-9-9 0,7-7-62 16,5-10-50-16,4-6-161 0,-1-11-133 16</inkml:trace>
  <inkml:trace contextRef="#ctx0" brushRef="#br0" timeOffset="90402.5652">22795 3387 1021 0,'0'0'0'16,"0"0"99"-16,0 0-18 0,0 0-26 15,0 0-18-15,0 0-10 16,0 0-4-16,0 0 19 0,0 0-9 15,17 240-11-15,-27-210 1 0,-2-2-4 16,-1-6-4-16,1-3-3 0,0-5-4 16,2-2-5-16,6-7-3 0,3-5 0 15,1-3 3-15,7-10-5 16,7-10-1-16,5-6 3 0,5-6-11 16,7-1 1-16,8 3-7 0,2 5 5 15,2 13 13-15,-5 7 2 0,-8 8 3 16,-11 14 2-16,-6 8-5 0,-7 4-2 15,-6 3 5-15,0-1-2 16,-3 1-5-16,-2-4 2 0,4-5-2 16,-3-1-45-16,4-5-44 0,0-5-46 15,1-7-137-15,4-3-69 0</inkml:trace>
  <inkml:trace contextRef="#ctx0" brushRef="#br0" timeOffset="90684.27">23132 2351 988 0,'0'0'0'0,"0"0"4"15,0 0 34-15,0 0 33 16,0 0 22-16,0 0-27 0,0 0-18 0,0 0-10 15,0 0-11-15,448 588-11 16,-376-479 8-16,-12-4-7 0,-7-7-6 16,-17-7-6-16,-20-6 2 0,-14-10-4 15,-9 0-1-15,-20-2 1 0,-10-5 3 16,-10-2-6-16,-9-9 0 16,-2-3-28-16,0-8-50 0,-4-2-78 0,-1-6-190 15</inkml:trace>
  <inkml:trace contextRef="#ctx0" brushRef="#br0" timeOffset="92000.37">4590 3666 711 0,'0'0'0'0,"0"0"16"0,0 0-14 15,0 0-2-15,0 0 0 0,0 0 34 16,0 0 23-16,0 0 7 0,0 0-10 16,-165-170-15-16,135 164 5 0,-6 6-17 15,-4 0-10-15,-4 0 0 16,-3 3-5-16,-2 4-3 0,-1 3 1 16,-2 5-4-16,1 1 0 0,-5 3-4 15,-4 5 0-15,-5 5 0 0,-8 6-2 16,-2 9 0-16,-9 5 2 0,-6 4-2 15,-7 6 0-15,-4 1 0 16,-1 4 1-16,2 1-1 0,7 2 0 16,10 1 0-16,1 3 0 0,3 4 1 15,1 5-1-15,-3 2 0 0,1 5-1 16,0 1-3-16,-1 5 1 0,-4 2 2 16,-3 3 0-16,-3 3 1 15,-1 3 0-15,2 1-5 0,0 6 4 16,7 4-3-16,6 1 4 0,6 3 0 15,6 4 0-15,7 0-2 0,0-4 3 16,3 2 0-16,4 2-2 0,6-1 1 16,10 5-1-16,2 1-1 0,6-3 3 15,3-2-2-15,3-5 1 16,9-9 0-16,6-6 0 0,5-6 6 16,4-3-3-16,10-3 2 0,3 0-2 15,6 2 2-15,3-4-4 0,4-1 0 16,6-5 0-16,6-5-1 15,3-6 0-15,3-4 0 0,6-5 1 16,2-7 0-16,3-3 2 0,7-1 0 16,1-5 5-16,7-1 9 0,1-5-5 15,-6-2 1-15,-4-2-8 0,-1-2 4 16,-2-3-7-16,2-1 2 0,-2-6-3 16,-4-1 1-16,-3-4-3 0,-4 1-1 15,-3 0-2-15,-5-1 0 16,-2-1 2-16,-5 0-8 0,-4-1 0 15,-7-1-11-15,-6-2-9 0,-4-3-1 16,-3 1-8-16,-2-5-53 0,2-8-91 16,-2-2-206-16</inkml:trace>
  <inkml:trace contextRef="#ctx0" brushRef="#br0" timeOffset="92278.4514">2659 8503 917 0,'0'0'0'0,"0"0"-10"0,0 0 38 16,0 0-1-16,0 0-13 0,0 0-7 15,0 0 4-15,0 0 5 16,0 0-2-16,711 107-9 0,-662-92-3 15,-28 6 1-15,-23 8 6 0,-38 12 36 16,-28 8 8-16,-30 12-38 0,-26 14-13 16,-22 12-2-16,-20 16 0 0,-19 13-263 15,-25 7-150-15</inkml:trace>
  <inkml:trace contextRef="#ctx0" brushRef="#br0" timeOffset="95569.0887">9649 8407 506 0,'0'0'0'0,"0"0"0"0,0 0 37 16,0 0 25-16,0 0 8 0,0 0 23 15,0 0-30-15,0 0-20 0,0 0-12 16,-35 15 9-16,-1 10-7 16,0 9-22-16,-8 7-8 0,3 7-1 15,1 3-1-15,-3 4 0 0,-1 6-1 16,-3 1 0-16,-3 5 0 0,-10 4 2 16,-8 5-1-16,-8 4-1 0,-9 5 0 15,-2 5 2-15,-4 2-2 16,-2 1 0-16,4-1 0 0,5-5 0 15,5-3 3-15,10-1-3 0,9-7 0 16,8-4 0-16,2-5-1 0,5-2 1 16,5-4-20-16,2-2-10 15,3-1 8-15,4-7 1 0,1-3 7 16,4-4 4-16,3-4-8 0,2-2-31 16,-1-5-20-16,4-2-11 0,0-5-62 15,-1-6-8-15,4-4-32 0</inkml:trace>
  <inkml:trace contextRef="#ctx0" brushRef="#br0" timeOffset="95827.8082">7693 10349 643 0,'0'0'0'0,"0"0"17"0,0 0 13 16,0 0 7-16,0 0-1 0,0 0 11 15,0 0-2-15,0 0 4 0,0 0-6 16,-119 541 1-16,119-517-6 16,17-12-31-16,10-10-8 0,11-4 2 0,9-15 7 15,4-8-6-15,7-2 4 16,-3-2-12-16,-2 8-90 0,-4 8-104 16,-12 13-97-16</inkml:trace>
  <inkml:trace contextRef="#ctx0" brushRef="#br0" timeOffset="97278.2963">6683 11856 584 0,'0'0'0'0,"0"0"118"15,0 0-20-15,0 0-71 0,0 0-26 16,0 0 45-16,0 0-20 16,0 0-10-16,0 0-1 0,35 181-4 15,-37-141 6-15,-7-3 9 0,1-4 12 16,-4-2-3-16,1-3-12 0,-1-5-14 15,2 0-7-15,1-6-1 0,2 0 0 16,-1-10-2-16,5-4-16 0,3-3 1 16,2 0-12-16,7-10 7 0,1-8 22 15,3-5-2-15,6-7 0 16,7 2 3-16,1-3 0 0,6 3 9 16,0 6 18-16,1 6 9 0,-1 11 7 15,-4 7-33-15,-7 8-10 0,-7 7-2 16,-8 6 0-16,-6-2 7 15,-1 4 4-15,-4 0-2 0,-4-2 1 0,-1-4-4 16,0-3-3-16,7-4-2 16,-1-4-2-16,3-8-5 0,2 0-16 15,2-12 0-15,5-3 33 0,1-5-9 16,3-5-4-16,3 2 1 0,3-2 4 16,-2 6-2-16,3 8 16 0,-1 2-1 15,-1 9 5-15,1 0-7 16,-6 4-2-16,4 5-3 0,-3 3-5 15,-2 1-1-15,1 0-1 0,-2 0 1 16,0-4-2-16,-1-3 0 0,2-4 1 16,1-2-3-16,0-1 2 0,3-8 3 15,-2 2-3-15,0-6-2 16,0 1-12-16,-1 2 7 0,0-3 0 16,-1 0 3-16,-1 3 1 0,-3-1 0 15,-2 4 2-15,-1 1 0 0,-1 3 0 16,-2 1-1-16,3 2 0 0,-2 4-10 15,1 5 9-15,0 2 4 0,-1 2 1 16,1 2 1-16,-3 0-4 16,2-1 0-16,-2-2 2 0,-1 1-2 15,2-4 0-15,-1 0 0 0,0 2 0 16,0 0 1-16,1 2-2 0,2-1 1 16,0-3 0-16,2 1-1 0,1-5 1 15,1-2-42-15,4-3 23 16,-2 0 3-16,3-6 14 0,-3-5 2 15,-1 3 0-15,-3 0 2 0,-1 4-2 16,-2 4 0-16,-3 0 32 0,1 4-21 16,-1 4-20-16,2 2 18 0,2 3-4 15,-3-3-5-15,3 0 0 16,-1-3 1-16,2-6-1 0,1-1 0 16,1 0 0-16,2-3 0 0,-1-7 9 15,3-1-8-15,-2-2 0 0,-2 0-1 16,2 4 0-16,-2 1 4 0,-4 4-4 15,1 0 0-15,-1 3 0 16,-2-2-1-16,1 0 1 0,3 2-1 16,-2-6 1-16,4-2 0 0,-1 1 0 15,0-6 1-15,0 2-1 0,-1 2 1 16,0 0-1-16,1 1 1 0,-3 0-1 16,0-1 0-16,2 3 1 0,-1 0-1 15,0 1 0-15,2 0-1 16,-3 1 1-16,2-1 0 0,1-1-2 15,0-2 2-15,1 0 0 0,3-5 1 16,-2 0-1-16,1 1 0 0,2-4 0 16,-5 3 1-16,2-3-1 0,-3 2 0 15,-1-2 2-15,-2 1 0 16,-2-3-1-16,3 2 1 0,-3-2-2 16,2-2 0-16,-1 2 0 0,0-5 1 15,1 1-1-15,-2 2 0 0,3 0 0 16,0 3 0-16,0 3 0 0,-1 0 0 15,-2 6 1-15,0 4 1 16,0 1 10-16,0 4 2 0,-5 0-2 16,-1 4-16-16,-3 8 3 0,1 6 2 15,2 2-2-15,0 8 0 0,1 2 1 16,2 5-4-16,-1 4-2 0,3 5 1 16,-1 0 0-16,1 0 2 0,1 5-2 15,-1-7 3-15,-3 3 1 16,0-6 2-16,-1-3-2 0,4-3 2 15,1-8-1-15,4-1 0 0,4-6-4 16,4-4-14-16,-2-3-22 16,1-3-23-16,0 1-19 0,-5-7-15 0,1 1-8 15,-2 0-31-15,0-3-60 0,-2 0-43 16</inkml:trace>
  <inkml:trace contextRef="#ctx0" brushRef="#br0" timeOffset="97774.6696">7580 12106 535 0,'0'0'0'0,"0"0"133"16,0 0-89-16,0 0-25 0,0 0 0 16,0 0 4-16,0 0-14 15,0 0 2-15,0 0 12 0,-49 90 10 16,46-74 19-16,1 3-2 0,0 0-28 15,1-3-11-15,1 1-1 0,0-3-9 16,0-5-1-16,4 0 0 0,-2-6 0 16,4 1-39-16,-1 1-50 0,0-3-61 15,1 1-18-15,-1-3-56 16</inkml:trace>
  <inkml:trace contextRef="#ctx0" brushRef="#br0" timeOffset="98197.4612">7968 11725 774 0,'0'0'0'16,"0"0"140"-16,0 0-74 0,0 0-49 16,0 0-6-16,0 0 21 0,0 0 2 15,0 0-20-15,0 0 3 0,28 169 8 16,-21-126-5-16,-2 1 6 0,0-1 1 15,1 2-9-15,-1-5-5 0,-2 0 1 16,0-4-3-16,-3-3-4 16,0-3-6-16,0-1 1 0,0-3 0 15,-1-8-2-15,0-2 0 0,1-5-27 16,0-5-24-16,-1-3-8 0,-1-3-16 16,-5-3-15-16,2-7-107 0,-4-3-105 15</inkml:trace>
  <inkml:trace contextRef="#ctx0" brushRef="#br0" timeOffset="98515.1949">7965 12140 451 0,'0'0'0'16,"0"0"227"-16,0 0-121 0,0 0 1 16,0 0-40-16,0 0-29 0,0 0-25 15,0 0-11-15,0 0 1 0,269-71-3 16,-252 68 0-16,-9 6 0 0,-3 9-3 15,-2 7 4-15,-3 4 15 0,0 1-11 16,0 3-4-16,0-7-2 16,0-2-45-16,4-9 9 0,0-5-4 15,2-4 1-15,0-5-9 0,0-6-47 16,-1-5-23-16,0-2 80 0,-4-1 44 16,-1 0 40-16,-2 0 16 0,-4-1 3 15,1 3 8-15,3 4-34 16,1 2-15-16,1 7-10 0,0 4 9 15,0 0 7-15,4 0-26 0,2 6-3 16,3 4 0-16,1-4-156 0,3 2 15 16,1-7-52-16,1-1-186 0</inkml:trace>
  <inkml:trace contextRef="#ctx0" brushRef="#br0" timeOffset="98894.4471">8442 12047 682 0,'0'0'0'0,"0"0"191"0,0 0-159 16,0 0-20-16,0 0 6 0,0 0 13 15,0 0 8-15,0 0 4 0,0 0 12 16,26 309-11-16,-33-265-17 16,-5-1-19-16,-4-2-4 0,-3 0-3 15,-1-2 0-15,-2-3-1 0,-1-5 0 16,-1-4-30-16,2-7 8 0,3-7-6 16,3-8 5-16,6-6-1 0,5-11 7 15,2-11-9-15,3-7 21 16,0-9 7-16,3-5-3 0,9-4 2 15,8-3 6-15,7 0 3 0,8-3 6 16,4 0 6-16,6 1 17 0,-1 6 10 16,-1 4 6-16,-3 9 6 15,-2 6-10-15,-4 4-2 0,-3 8-10 16,-5 9-15-16,-7 7-17 0,-7 0-6 16,-9 16-1-16,-3 4 0 0,-10 8 8 15,-10 4-5-15,-4 1-3 0,-6 1 0 16,-1-2-19-16,4-3-7 0,1-6-9 15,3-4 1-15,5-6-12 0,4-7-26 16,0-1-23-16,7-5 4 16,2-1 5-16,5-9-10 0,0 0-50 15,7-5-25-15,4-2-17 0</inkml:trace>
  <inkml:trace contextRef="#ctx0" brushRef="#br0" timeOffset="99305.31">8967 11582 772 0,'0'0'0'0,"0"0"242"0,0 0-139 15,0 0-24-15,0 0-19 16,0 0-47-16,0 0-15 0,0 0 4 16,0 0 3-16,-8 102 12 0,2-43 10 15,-1 4-7-15,1 0-13 0,-1 1-4 16,3-6-1-16,-1-5-2 0,2-7 0 15,3-5 4-15,4-7-7 0,7-6-10 16,4-9-7-16,-2-9-7 16,1-9-8-16,1-1 15 0,2-9 10 15,0-5 6-15,5 1 1 0,1 4 3 16,-1 2 0-16,-3 7 5 0,-3 6 3 16,-2 7 0-16,-7 3-5 15,0 1 0-15,1-3-2 0,-4-4-2 16,4-2-18-16,-4-5-10 0,4-3-4 15,-1-5-5-15,-1-5-18 0,3-5 0 16,-5-4 27-16,0-5 29 0,-4 1 0 16,0 1 9-16,-4-2 15 0,-1 3-5 15,-4 1-14-15,0 2-10 16,1 8-52-16,-2 2-23 0,3 8-118 16,-3 2-80-16</inkml:trace>
  <inkml:trace contextRef="#ctx0" brushRef="#br0" timeOffset="99947.3422">9372 11995 672 0,'0'0'0'0,"0"0"166"0,0 0-75 15,0 0-34-15,0 0-25 0,0 0-17 16,0 0-13-16,0 0-4 0,0 0 2 16,0-11 3-16,-12 25 1 0,-2 0-1 15,-4 4-3-15,-1 4 0 16,3-1 4-16,1 2-5 0,5 1 1 15,4-5 0-15,6-2-10 0,5 1-6 16,7-3-10-16,5-3 1 0,2-1 21 16,6-7 6-16,3-2 7 15,1-2 5-15,5-4 9 0,3-4 0 16,3-1-8-16,-4-4-7 0,1 1-2 16,-3 1 3-16,-5-1-6 0,-8 6-2 15,-9 4 0-15,-7 2-2 0,-5 0-1 16,-1 2 4-16,-7 2 58 15,-3 5-44-15,-5 1-12 0,3 3-2 16,0 2-3-16,2-2 0 0,2-1-6 16,4 0 5-16,-2-4 1 0,7 1-1 15,0-4-2-15,4 1 1 0,6-1 2 16,2-1 1-16,4 3 0 0,0 1 11 16,2-4 11-16,-2-1 2 0,2 0-7 15,-4-2-13-15,6-1-2 16,-3-3-4-16,3-7-39 0,3-7 10 15,4-6-2-15,1-4-28 0,-1-6 33 16,4-4 21-16,-1 0-17 0,-4-8-17 16,5 1 16-16,-3-9 18 0,0-4-1 15,0-8 2-15,0-4 7 16,-3-1 1-16,-1 0 3 0,-5 10 1 16,-3 8 11-16,-7 14 26 0,-5 18-10 15,-4 12-9-15,-5 8 13 0,-9 15-5 16,-4 15-26-16,-1 12 1 0,2 11 1 15,0 7-5-15,6 3 2 0,7-1-4 16,4-2 2-16,0 0 5 16,4-7 6-16,4-4-9 0,2 0-3 15,-2-11 2-15,-2-1-3 0,-1-9 0 16,-5-8-2-16,0-6-12 0,0-6-22 16,0-3-87-16,-5-5-75 0,1-2-64 15,-3-8-174-15</inkml:trace>
  <inkml:trace contextRef="#ctx0" brushRef="#br0" timeOffset="100680.562">10170 11994 732 0,'0'0'0'15,"0"0"12"-15,0 0-8 16,0 0-3-16,0 0 15 0,0 0 77 16,0 0-32-16,0 0-23 0,0 0-1 15,234 53 20-15,-224-48 5 0,-4 1-32 16,-3 7-23-16,-3 0-2 0,0 1-4 15,-3 0 4-15,-4-3-5 0,5-3 0 16,-1-5-26-16,3 0-15 16,0-3 2-16,-2-6 30 0,2 0 3 15,0-5-7-15,0-3 8 0,0-3 5 16,0-4 0-16,-2 0-7 0,1 2 4 16,0 2-61-16,1 7-27 0,0 2 17 15,0 7 40-15,1 1 22 16,-1 0-3-16,2 5 17 0,2 4-1 15,2-1 0-15,5 0-2 0,0-2-28 16,5 2-67-16,0-2-43 0,4-3 106 16,-2-1 31-16,2 1 4 0,-6 0-3 15,1-1 2-15,-4 1 91 16,-1-2 1-16,3 3-45 0,-1-2-37 16,2 1-9-16,-2 0-1 0,-3-2-2 15,-3 4 2-15,-2-4-1 0,-4-1 0 16,0 1 0-16,-8 1 52 15,-3 1 31-15,-3 3-9 0,-6 0 6 0,-2 2-3 16,3 2-21-16,3 2-12 16,6-1-5-16,2 1-12 0,7-2-8 15,1 1-12-15,5-1-2 0,1-5 0 16,3 3 6-16,0-6 6 0,2-2-3 16,1 0 4-16,1 0-1 15,-1-8 5-15,5-1-7 0,-1-5-10 16,6-1-1-16,-2-1-4 0,-2 3 0 15,-3 5 0-15,-9 2 0 0,0 2-7 16,-4 4 5-16,2 0-4 0,2 0 4 16,-2 6 0-16,3 0-1 15,-5 5 4-15,-1-2-1 0,-1 2 0 16,0-6 0-16,0 1 6 0,0-3-1 16,0 2-2-16,1-4-3 0,0 1 0 15,4-1 0-15,0-1 0 0,3-1-4 16,7-2 2-16,-2 1 3 0,5 2-2 15,-3 0 2-15,1 6 0 16,-4 4-2-16,3 3 2 0,-5 0 2 16,-1 3-6-16,-2 1 2 0,-1-5 2 15,-1-5 4-15,-1 1-1 0,0-4-4 16,0-4 0-16,3 2-25 0,1-2-71 16,0-2-139-16,1-7-172 0</inkml:trace>
  <inkml:trace contextRef="#ctx0" brushRef="#br0" timeOffset="113872.2367">12787 7472 715 0,'0'0'0'0,"0"0"19"0,0 0-17 16,0 0-3-16,0 0 2 0,0 0 41 15,0 0-30-15,0 0 18 16,0 0-13-16,-20 133 4 0,17-86 4 16,3 5-3-16,0 7-9 0,6 6-6 15,-3 1-5-15,1 1 2 0,-2 1-4 16,0-1 0-16,-2 0 2 0,0-4-2 15,-2-2 4-15,-4-4-3 0,-1-5-2 16,-1-4 0-16,4-4-9 16,-1-3 2-16,3-4 4 0,-3-9 1 15,0-3 1-15,1-6 0 0,0-4 0 16,1-5-4-16,2-7 5 0,0-3-1 16,-2-9 4-16,2-5 13 0,0-4-11 15,-1-4 2-15,-1-3 5 16,2-2 5-16,-2-3-3 0,1 2-7 15,-3-7-4-15,1 1-2 0,-1-6 0 16,-2-5 3-16,2-3 3 0,-1-5 22 16,2 0 5-16,2-3 11 0,2-1-8 15,1-2-7-15,5-2 11 16,5-3-11-16,0 0-7 0,5-5-1 16,2-1-5-16,3-4-1 0,6 5-1 15,4-1-3-15,6 1 3 0,1 4 6 16,4 4 0-16,-2 4-1 0,-1 9 10 15,1 6-4-15,-2 11-7 0,-2 4-3 16,2 9 1-16,2 7-3 16,1 6-7-16,0 5-1 0,2 0-3 15,-7 12 0-15,-3 4 2 0,-2 3-4 16,-6 5 0-16,-4 5 10 0,-2 5 5 16,-3-2 3-16,-5 0 2 0,0 1-10 15,-3-3 0-15,-3 2-6 16,-1-7 0-16,-4 0-2 0,-3-3 4 15,-5 0-4-15,-3-2 5 0,-1 2-2 16,-5-3 2-16,-4 3 0 16,-2-2-3-16,-6-1 0 0,-3 4-2 0,-8-2 0 15,-2-4 0-15,-5-1-1 16,-1-4 3-16,3-1-1 0,3-5-2 16,5-5 0-16,3-1 0 0,5 0 1 15,2-5-1-15,3 0-2 0,3-1-17 16,1-1-2-16,3 3-12 0,6-2-23 15,1 3 13-15,2 3-14 16,6-2-53-16,2 2-43 0,0 0-103 16,0 0-209-16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39:45.1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3829 3764 600 0,'0'0'0'0,"0"0"29"0,0 0 40 16,0 0-23-16,0 0-7 0,0 0 9 15,0 0 14-15,0 0 1 0,57 56-6 16,-9-56-11-16,5 0-3 0,13-2-19 16,8 0 7-16,8-5 7 15,11 0-5-15,6-1-15 0,3-1-8 16,6 0-2-16,-3 0-2 0,-2 2-5 16,0 3 3-16,-6 4-4 0,-10 0 0 15,-9 1 0-15,-9 6 0 0,-15 0-35 16,-13 4-3-16,-18-1 6 0,-14 1 12 15,-9-1 13-15,-15 1 8 16,-9 2-2-16,-8-4-76 0,-2-1-25 16,-4-2-91-16,-3-4-120 0</inkml:trace>
  <inkml:trace contextRef="#ctx0" brushRef="#br0" timeOffset="461.1999">3874 3889 765 0,'0'0'0'0,"0"0"45"15,0 0 21-15,0 0-18 0,0 0-15 16,0 0-26-16,0 0 21 0,0 0 23 15,0 0-16-15,120 47-8 16,-71-28 9-16,8 2 18 0,5-1-1 16,3 3-18-16,-3-1-18 0,-3-3-8 15,-5 3 2-15,-7-3-2 16,-7 1-7-16,-8 1-1 0,-13-1 1 0,-6 0-1 16,-10 0 0-16,-10 1 4 15,-14 2 0-15,-11 4-2 0,-11 5 2 16,-11-2-3-16,-10 4-2 0,-3 4 0 15,-5-3 2-15,2 5-2 0,5 1 0 16,9-1 3-16,11-2-3 16,9-3 10-16,14-4-8 0,8-5-3 15,14-3 2-15,7-4 10 0,16-4-2 16,18-5 4-16,13-9-1 0,13-1-2 16,14-10-4-16,9-2-4 0,4-2-2 15,2 4 0-15,-4 5-86 0,-8 4-131 16,-9 1-190-16</inkml:trace>
  <inkml:trace contextRef="#ctx0" brushRef="#br0" timeOffset="1518.7032">4165 5436 559 0,'0'0'0'0,"0"0"133"15,0 0-20-15,0 0-21 16,0 0-18-16,0 0 1 0,0 0-30 15,0 0-15-15,0 0-10 0,7-27-7 16,-8 32 2-16,-5 8 8 0,2 5-5 16,-4 0-7-16,1 3-5 0,-6 2-1 15,-1 1 4-15,-2 2 2 16,-3 1 4-16,0 0-5 0,2 4 2 16,2-1 2-16,8-2-1 0,2 0 0 15,5-2-2-15,5 0-5 0,6-3-1 16,4-5 3-16,4-4 1 0,1-2 2 15,-1-6 3-15,4-2-7 16,0-4-3-16,3-4 1 0,0-9-3 16,-1-2-4-16,0-5-65 0,-2-3-20 15,-1-4-116-15,-5-6-75 0,-1 1-131 16</inkml:trace>
  <inkml:trace contextRef="#ctx0" brushRef="#br0" timeOffset="1643.2099">4276 5291 943 0,'0'0'0'0,"0"0"157"16,0 0-82-16,0 0-23 0,0 0-28 16,0 0-28-16,0 0-28 15,0 0-70-15,0 0-148 0,7 43-303 16</inkml:trace>
  <inkml:trace contextRef="#ctx0" brushRef="#br0" timeOffset="1883.3501">4595 5464 1038 0,'0'0'0'0,"0"0"138"0,0 0-44 16,0 0-45-16,0 0-28 15,0 0-9-15,0 0 0 0,0 0-4 16,0 0-5-16,243-62-1 0,-226 62 0 15,-5 5-2-15,-4 1 0 0,-8 4-79 16,0-1 4-16,-8 5-47 0,-5-1-45 16,-4 1-49-16,-6-1-97 0,-4-1-94 15</inkml:trace>
  <inkml:trace contextRef="#ctx0" brushRef="#br0" timeOffset="1998.6995">4622 5582 698 0,'0'0'0'0,"0"0"158"16,0 0-67-16,0 0-15 0,0 0-14 15,0 0-16-15,0 0-17 0,0 0-22 16,156-9-11-16,-127 4-114 16,-4-6-284-16</inkml:trace>
  <inkml:trace contextRef="#ctx0" brushRef="#br0" timeOffset="2188.1749">5087 5359 1187 0,'0'0'0'16,"0"0"26"-16,0 0 63 0,0 0 0 16,0 0-19-16,0 0-36 0,0 0-24 15,0 0-8-15,0 0-4 16,21 336-8-16,-15-321-29 0,0-6-49 16,-2 0 3-16,-1-8-33 0,-3-1-72 15,0-1-29-15,-4-11-149 0</inkml:trace>
  <inkml:trace contextRef="#ctx0" brushRef="#br0" timeOffset="3123.412">4601 3053 615 0,'0'0'0'0,"0"0"176"0,0 0-93 16,0 0-13-16,0 0-2 0,0 0-31 15,0 0 3-15,0 0 26 16,0 0-9-16,35 126-14 0,-35-68-2 16,-3 1-9-16,-2-3-13 0,1-6-10 15,0-6-5-15,1-8 0 0,1-9 0 16,2-8 1-16,-1-5-2 0,1-4-1 15,0-5 1-15,0-5 0 0,0-9 14 16,3-8 1-16,9-10-14 16,2-6-3-16,6-4 0 0,4 1 1 15,0 3-4-15,3 8 1 0,-1 12 1 16,-4 7 0-16,0 8 14 0,-2 14 9 16,-4 9 19-16,2 7-3 0,-5 2-5 15,-2 1-8-15,1-2-11 16,0-4-9-16,7-1-6 0,3-3 0 15,2-3 5-15,1-4-6 0,5-4-98 16,0-2-7-16,0-1-83 16,-1-1-78-16,-5 0-245 0</inkml:trace>
  <inkml:trace contextRef="#ctx0" brushRef="#br0" timeOffset="3839.2179">6349 4035 554 0,'0'0'0'0,"0"0"170"0,0 0-73 15,0 0-15-15,0 0 4 0,0 0-20 16,0 0-15-16,0 0 0 0,0 0-5 16,52-70-4-16,-50 70 2 0,-2-1-5 15,0 0-1-15,0 0 9 16,0 1-6-16,-1 1-19 0,-3 7-12 16,-3 6-4-16,-5 5-3 0,0 11-1 15,-6 4 3-15,3 5-3 0,-5 7-2 16,0 0 0-16,0 3 4 15,-1 2-5-15,0 1 2 0,5-3 1 0,2-1-2 16,7-6 0-16,3-6 1 16,4-5-2-16,7-4 0 0,7-8 2 15,5-6 2-15,6-4 14 0,5-6 8 16,4-3 0-16,4-5-12 0,2-8-9 16,-1-6-3-16,2-4 0 0,-4 0-2 15,-2-5-119-15,-5-1-22 16,-7-4-59-16,-7-6-145 0,-6-6-191 15</inkml:trace>
  <inkml:trace contextRef="#ctx0" brushRef="#br0" timeOffset="3964.5241">6449 3710 1392 0,'0'0'0'0,"0"0"86"0,0 0-54 15,0 0-21-15,0 0-17 0,0 0-25 16,0 0-62-16,0 0-32 0,0 0-114 15,96 122-101-15</inkml:trace>
  <inkml:trace contextRef="#ctx0" brushRef="#br0" timeOffset="4702.2998">4643 4889 481 0,'0'0'0'0,"0"0"205"15,0 0-63-15,0 0-25 0,0 0-40 16,0 0-16-16,0 0-4 0,0 0-14 15,0 0-14-15,-21-53-4 0,27 49 0 16,5 1-5-16,4 2 0 0,7 0 5 16,10-3 8-16,10 1 0 0,12-2 1 15,6 1-6-15,6-1-8 16,1 1-11-16,-1-2-8 0,-4 2 1 16,1-2-1-16,-5 0-2 0,-3 3-54 15,-3-1-8-15,1-2-36 0,-5 5-140 16,-2-4-105-16,-5 0-298 0</inkml:trace>
  <inkml:trace contextRef="#ctx0" brushRef="#br0" timeOffset="5408.4728">8257 4234 773 0,'0'0'0'0,"0"0"140"15,0 0-96-15,0 0 29 16,0 0 25-16,0 0 14 0,0 0-34 15,0 0-26-15,0 0 3 0,339 4-30 16,-276-7-17-16,-6 2-7 0,-7 1 4 16,-10 5-8-16,-11 2-38 15,-11 6-22-15,-10-3-12 0,-8 5-52 16,-15 3-13-16,-12 1-67 0,-11 5-184 16</inkml:trace>
  <inkml:trace contextRef="#ctx0" brushRef="#br0" timeOffset="5552.9271">8110 4549 760 0,'0'0'0'0,"0"0"175"0,0 0-73 16,0 0-26-16,0 0 0 15,0 0-14-15,0 0-38 0,0 0-21 16,0 0-6-16,483-29-101 0,-403 26-100 16,0-3-240-16</inkml:trace>
  <inkml:trace contextRef="#ctx0" brushRef="#br0" timeOffset="6133.912">11020 3781 918 0,'0'0'0'15,"0"0"57"-15,0 0-15 0,0 0-12 16,0 0 13-16,0 0-3 0,0 0-1 16,0 0 18-16,0 0-11 15,-137 190-5-15,120-165 9 0,5-2-5 16,4-7-1-16,4-5-14 0,4-2-11 15,-1-1-7-15,1-5-7 0,0 1 2 16,0-3-6-16,0 2-1 0,0 0 0 16,0-1 5-16,0-2-6 15,0 3 2-15,0-3 3 0,0 5-4 16,-2-1 0-16,-2 1 24 0,2 2-3 16,1 2-10-16,-1 0-8 0,1 5-1 15,1 2 6-15,0 2-1 0,-1 1 2 16,-4 4 3-16,3 4-2 0,-2 6 4 15,-3 9-1-15,1 4-4 0,-3 2 0 16,-2 2 5-16,-1 2-2 16,0-4 0-16,1 2 3 0,1-4-8 15,1-8-3-15,5-4 3 0,0-6-6 16,4-6-1-16,0-5 0 0,3-5 3 16,0-5-3-16,3-1 0 0,0-2 2 15,-2-3-1-15,3 0 2 16,-3-1-2-16,3 0-2 0,-1 0 0 15,2 1-22-15,1 1-14 0,-1-1-7 16,0 1-17-16,2 3-42 0,2-1-35 16,3 3-58-16,1-4-122 15,1-3-136-15</inkml:trace>
  <inkml:trace contextRef="#ctx0" brushRef="#br0" timeOffset="6635.3671">12635 3853 388 0,'0'0'0'15,"0"0"230"-15,0 0-101 16,0 0 2-16,0 0-35 0,0 0-24 16,0 0-35-16,0 0 14 0,0 0 0 15,13 125-8-15,-23-49-8 0,-2 7 1 16,-1 8 1-16,0-5-9 16,-2-4 0-16,7-7 9 0,1-11-9 15,6-9-9-15,1-9-9 0,0-8-2 16,0-6-5-16,1-10-1 0,0-3 2 15,2-7-5-15,0-4 2 0,-1-5-2 16,2-3-30-16,-3-3-30 16,-1-11 2-16,0-10-55 0,-6-6-102 0,-6-8-118 15,-9-7-319-15</inkml:trace>
  <inkml:trace contextRef="#ctx0" brushRef="#br0" timeOffset="6767.67">12155 4326 1033 0,'0'0'0'0,"0"0"48"0,0 0 6 0,0 0-9 16,0 0-24-16,0 0-13 16,0 0-9-16,0 0-99 0,0 0-77 15,582-19-55-15,-519 8 22 0,-9-3 4 16</inkml:trace>
  <inkml:trace contextRef="#ctx0" brushRef="#br0" timeOffset="7020.2676">13201 3966 954 0,'0'0'0'16,"0"0"84"-16,0 0-4 0,0 0-34 16,0 0 6-16,0 0 6 0,0 0-5 15,0 0-10-15,366 112 6 16,-343-77-23-16,-13 2-15 0,-11 3-4 16,-19 4 2-16,-17-2 4 0,-8 2 12 15,-3-1-5-15,-1-3-3 0,11-3 9 16,8-4-1-16,13 1-17 15,11-6-9-15,7-4 0 0,17-5-15 16,10-6-8-16,12-6-4 0,10-4-12 16,11-3-11-16,9 0-22 0,6-3-19 15,5-2-143-15,-1-4-163 0</inkml:trace>
  <inkml:trace contextRef="#ctx0" brushRef="#br0" timeOffset="7385.3709">15132 3919 883 0,'0'0'0'16,"0"0"35"-16,0 0 32 0,0 0 8 16,0 0 13-16,0 0-33 0,0 0 26 15,0 0-9-15,0 0-34 0,90 199 5 16,-104-110-7-16,-1-2-8 0,3 0-4 16,2-8 0-16,4-9-9 15,3-11-11-15,3-12 2 0,3-10 5 16,3-6-10-16,1-10-2 0,-3-2 2 15,2-4 0-15,-4-7-21 0,0-3-21 16,-2-4-24-16,0-1-41 0,-1-9 11 16,-6-7-105-16,-4-9-191 0,-4-12-271 15</inkml:trace>
  <inkml:trace contextRef="#ctx0" brushRef="#br0" timeOffset="7521.5816">14813 4234 978 0,'0'0'0'0,"0"0"86"0,0 0 45 16,0 0-70-16,0 0-29 16,0 0-15-16,0 0-12 0,0 0-10 15,705-65-184-15,-643 74-67 0,-17 2-143 16</inkml:trace>
  <inkml:trace contextRef="#ctx0" brushRef="#br0" timeOffset="8103.6388">10523 4902 649 0,'0'0'0'16,"0"0"185"-16,0 0-88 0,0 0-18 15,0 0 3-15,0 0-9 0,0 0-18 16,0 0-20-16,0 0 0 16,41-39 13-16,-10 39-1 0,8 3-2 15,1 3-3-15,5-3-1 0,-1-2-10 16,1-1-14-16,-2 0-5 0,-5-3-7 16,-4-1-3-16,-10-1 3 0,-3 2-2 15,-7-2-4-15,-5 2-13 16,-2-2-57-16,-3-1-70 0,-3-2-26 15,-1-10-159-15,0-5-296 0</inkml:trace>
  <inkml:trace contextRef="#ctx0" brushRef="#br0" timeOffset="8341.1793">10901 3928 954 0,'0'0'0'0,"0"0"196"0,0 0-116 15,0 0-41-15,0 0 0 0,0 0-6 16,0 0-6-16,0 0-4 0,0 0 5 16,-281 222-1-16,228-179-16 0,-1-1-6 15,4 1-6-15,3-1-2 16,6 3-48-16,4 1-59 0,8 0-50 15,9-3-89-15,7-2-246 0</inkml:trace>
  <inkml:trace contextRef="#ctx0" brushRef="#br0" timeOffset="9270.3171">16789 4013 550 0,'0'0'0'16,"0"0"201"-16,0 0-86 0,0 0-28 15,0 0-17-15,0 0-14 0,0 0-17 16,0 0-2-16,0 0-7 16,24-49 6-16,1 49-7 0,1 1-8 15,3 5-13-15,4 5-3 0,-1 1 0 16,-1 3-5-16,-8 4 0 0,-5-2 4 16,-10 4-3-16,-4 0 3 0,-4-2-4 15,0-2 0-15,-5-5 6 16,5 1-6-16,0-6 0 0,6 2-32 15,7-3 0-15,3 1-9 0,4 2 13 16,-6 6 7-16,-4 4 15 0,-9 3 4 16,-5 7 4-16,-14 2 69 15,-9 1-23-15,-6-1-12 0,2-2 1 16,6-3-6-16,9-6-15 0,9-5-13 16,7-3-2-16,0-6-2 0,0-1 0 15,2-4 6-15,-2 2-3 0,-3 1 2 16,-15 1 7-16,-7 1-2 0,-8 1-6 15,-10 0 1-15,-3 4-4 0,0-4 0 16,0 0-67-16,2-4-13 16,4 0-86-16,7 1-18 0,4-4-97 15,13 0-297-15</inkml:trace>
  <inkml:trace contextRef="#ctx0" brushRef="#br0" timeOffset="9775.9238">18183 3878 852 0,'0'0'0'0,"0"0"99"0,0 0 0 16,0 0-4-16,0 0-6 0,0 0-8 15,0 0-21-15,0 0-17 0,0 420-19 16,12-383-12-16,-1-5-9 0,-1-3-4 15,-2-4 2-15,-2-5 3 16,-2-1-5-16,-4-3 1 0,-3-1 0 16,-8-3-40-16,-4-4 5 0,-6-2-29 15,-1-1-63-15,-2-5-30 0,1-12-47 16,-3-6-172-16</inkml:trace>
  <inkml:trace contextRef="#ctx0" brushRef="#br0" timeOffset="9875.3738">17943 4241 625 0,'0'0'0'15,"0"0"80"-15,0 0 51 0,0 0-46 16,0 0-45-16,0 0-33 0,0 0-6 16,0 0-2-16,0 0-358 0</inkml:trace>
  <inkml:trace contextRef="#ctx0" brushRef="#br0" timeOffset="10357.2228">19485 4251 1076 0,'0'0'0'0,"0"0"150"15,0 0-99-15,0 0-43 16,0 0-9-16,0 0-18 0,0 0-30 15,0 0-38-15,0 0-87 0,44 25-51 16,-31-17-150-16</inkml:trace>
  <inkml:trace contextRef="#ctx0" brushRef="#br0" timeOffset="10471.262">19784 4304 989 0,'0'0'0'0,"0"0"9"16,0 0-3-16,0 0-12 0,0 0-300 15,0 0-265-15</inkml:trace>
  <inkml:trace contextRef="#ctx0" brushRef="#br0" timeOffset="10582.399">20283 4235 1121 0,'0'0'0'16,"0"0"40"-16,0 0 14 0,0 0-45 15,0 0-17-15,0 0-103 16,0 0-77-16,0 0-67 0,0 0-13 15</inkml:trace>
  <inkml:trace contextRef="#ctx0" brushRef="#br0" timeOffset="11057.4276">17787 4282 763 0,'0'0'0'0,"0"0"198"0,0 0-93 15,0 0-14-15,0 0-17 0,0 0 5 16,0 0-14-16,0 0 0 16,0 0 6-16,320-54-22 0,-231 44-22 15,5 2-19-15,3 2-4 0,-2 4-2 16,-7 2-3-16,-8 0-27 0,-10 5-40 16,-8 3-46-16,-6 6-21 15,-6-2-76-15,-6-5-216 0</inkml:trace>
  <inkml:trace contextRef="#ctx0" brushRef="#br0" timeOffset="11704.4336">21264 3818 826 0,'0'0'0'0,"0"0"158"16,0 0-101-16,0 0-22 0,0 0 13 15,0 0-15-15,0 0 42 0,0 0-14 16,0 0-6-16,7 375 12 0,-17-297-11 16,5-3-23-16,2 0-19 15,3-12-6-15,0-6-6 0,1-9-4 16,2-11-3-16,-2-8-5 0,-1-8-2 16,0-9 8-16,1-5-3 0,-1-6-24 15,0-1-13-15,-5-10-52 0,0-6-106 16,-3-12-37-16,-3-7-85 0</inkml:trace>
  <inkml:trace contextRef="#ctx0" brushRef="#br0" timeOffset="11844.8087">21005 4186 955 0,'0'0'0'16,"0"0"193"-16,0 0-112 0,0 0-26 16,0 0-16-16,0 0-20 0,0 0-13 15,0 0-9-15,0 0-51 16,367 75-41-16,-332-58-49 0,-4-6-20 15,-2-5-70-15,-4-6-75 0</inkml:trace>
  <inkml:trace contextRef="#ctx0" brushRef="#br0" timeOffset="12219.5835">22054 3996 938 0,'0'0'0'15,"0"0"132"-15,0 0-75 16,0 0-26-16,0 0-7 0,0 0 6 16,0 0 10-16,0 0-5 0,0 0-3 15,21 307-3-15,-21-289-2 0,0-5-4 16,-2-4 0-16,-1-4-1 0,3-4-8 16,0-1-7-16,1 0 4 15,6-11-3-15,8-9-6 0,7-6 2 16,5-3-4-16,6 0 0 0,1 2 0 15,0 6 1-15,-2 9-1 0,-5 9 0 16,-4 3 13-16,-6 15 3 0,-5 9 9 16,-7 4-2-16,-3 7-9 0,-2 6-2 15,0-2-9-15,2-1-2 0,3-5 3 16,5-2-2-16,2-2-2 16,4-2 0-16,-1-2 0 0,-3-4-89 15,-1-1 24-15,-7-4-25 0,-4 2-30 16,-5-1-17-16,-10 0-79 0,-9-2-239 15</inkml:trace>
  <inkml:trace contextRef="#ctx0" brushRef="#br0" timeOffset="16571.737">4238 7254 800 0,'0'0'0'0,"0"0"28"15,0 0 8-15,0 0-14 16,0 0 18-16,0 0 9 0,0 0 1 16,0 0 21-16,0 0-1 0,-22 324-5 15,22-270-21-15,0 5-8 0,0-4-12 16,0 2-8-16,0-2-8 15,-3 0-3-15,-2-1 1 0,-3 0-4 16,-1-3-1-16,1-1 2 0,-3-4-3 16,0-1 0-16,2-4 5 0,3-3-4 15,0-4-2-15,5-7-1 0,0-6-19 16,1-4-28-16,0-7-20 16,0-4-21-16,3-6-51 0,2 0-6 0,0-14-11 15,1-5-82-15,-1-11-64 16</inkml:trace>
  <inkml:trace contextRef="#ctx0" brushRef="#br0" timeOffset="16835.982">4530 7297 829 0,'0'0'0'15,"0"0"127"-15,0 0 1 0,0 0-52 16,0 0-63-16,0 0 0 0,0 0 45 15,0 0-3-15,0 0-14 16,92 232 7-16,-88-148-4 0,3 0-9 16,-4-7-10-16,0-4-13 0,-2-7-5 15,0-5-3-15,0-6-2 0,0-4 1 16,1-5-5-16,0-5 4 16,1-4-1-16,-1-5 0 0,4-5 2 0,-4-6-6 15,0-6-54-15,1-3-2 16,-3-3-19-16,0-3-86 0,-5-3-40 15,-6-3-100-15</inkml:trace>
  <inkml:trace contextRef="#ctx0" brushRef="#br0" timeOffset="17698.2088">3674 7255 710 0,'0'0'0'0,"0"0"163"0,0 0-69 16,0 0-50-16,0 0-10 16,0 0 16-16,0 0-5 0,0 0-36 15,-33 2 35-15,58-2 29 0,10 0-14 16,14 0-18-16,10-8-10 0,10 1 2 16,9-3 1-16,7 2-9 0,8 0-14 15,5 1-2-15,0 2-3 16,-3 4-6-16,-4 1 0 0,-8 6 3 15,-9-1-4-15,-8 5 2 0,-8-2 2 16,-6-1-2-16,-7-2-2 0,-7 1 2 16,-7-1-1-16,-7-3-4 0,-8-1 3 15,-5 1-7-15,-3-2-19 16,-1 0-6-16,-3 0-18 0,0 0-22 16,1 0-18-16,-4 0-54 0,0 0-44 15,-1 1-30-15,-3 1-61 0</inkml:trace>
  <inkml:trace contextRef="#ctx0" brushRef="#br0" timeOffset="18568.821">4073 8932 497 0,'0'0'0'0,"0"0"250"15,0 0-128-15,0 0-4 0,0 0-38 16,0 0-23-16,0 0-17 16,0 0-15-16,0 0-9 0,-4-45-4 0,4 45-8 15,0 1 0-15,0 4-1 16,-4 5 7-16,-1 7 1 0,-4 6-4 16,-4 5 0-16,1 1-4 0,-1 3-2 15,-2-1 1-15,0 2 0 0,2-1-3 16,2 1 2-16,-1-3 1 0,4-3-3 15,3-2 1-15,2-3-1 0,2-3-1 16,1 0 2-16,5-5 0 16,2-2-4-16,4-3 6 0,3-3 3 15,-1 0 5-15,2-1 0 0,2-3-6 16,-1-2-4-16,2-1 0 0,-1-6 7 16,2-4-10-16,-2-3-91 0,1-4-14 15,-2-4-86-15,1-6-99 16,-6-4-239-16</inkml:trace>
  <inkml:trace contextRef="#ctx0" brushRef="#br0" timeOffset="18707.2671">4129 8766 1071 0,'0'0'0'0,"0"0"141"0,0 0-46 16,0 0-42-16,0 0-32 0,0 0-28 15,0 0-5-15,0 0-52 0,0 0-106 16,39 34-114-16,-25-17-191 15</inkml:trace>
  <inkml:trace contextRef="#ctx0" brushRef="#br0" timeOffset="18918.856">4372 9016 774 0,'0'0'0'0,"0"0"187"15,0 0-66-15,0 0-28 0,0 0-48 16,0 0-25-16,0 0-17 16,0 0 0-16,0 0-3 0,192-25 0 15,-184 33-47-15,-2 0-25 0,-6 4-46 16,0 1-21-16,-11 0-53 0,-3 0-95 16</inkml:trace>
  <inkml:trace contextRef="#ctx0" brushRef="#br0" timeOffset="19060.8742">4377 9163 780 0,'0'0'0'0,"0"0"149"0,0 0-57 16,0 0 3-16,0 0 16 16,0 0-36-16,0 0-30 0,0 0-9 15,81-1 5-15,-59 0-22 0,1 0-12 16,2 0-5-16,-1 1-4 0,-6 0-88 16,-2 0-34-16,-2 2-64 0,-5-2-95 15,-3 0-157-15</inkml:trace>
  <inkml:trace contextRef="#ctx0" brushRef="#br0" timeOffset="19387.3061">4796 8955 572 0,'0'0'0'0,"0"0"18"15,0 0-17-15,0 0 3 0,0 0-4 16,0 0 9-16,0 0 16 0,0 0 26 15,0 0 11-15,19-10 15 0,-19 9 16 16,0-1-7-16,0 2-10 16,0 0-4-16,0 0-29 0,0 7-26 15,0 5 13-15,0 5 16 0,0 2 0 16,0 3-9-16,0 3-6 0,1 0-2 16,1 2 0-16,2 1-7 0,0-2-15 15,-3 0-5-15,1 1 1 16,-2-4 1-16,0 0-6 0,0-4-4 15,0-6-13-15,0-5-25 0,0-3-7 16,0-3-17-16,1-1-38 16,0-1-17-16,1-5-34 0,-2-9-140 0,0-8-144 15</inkml:trace>
  <inkml:trace contextRef="#ctx0" brushRef="#br0" timeOffset="19988.8513">4361 6725 820 0,'0'0'0'0,"0"0"143"0,0 0-102 15,0 0-19-15,0 0 4 0,0 0 47 16,0 0-16-16,0 0-9 0,0 0-18 16,31 109-7-16,-26-92-7 15,-3-5-4-15,-1-1-7 0,1-6 0 16,-1-3-3-16,1-2 2 0,-2-4 8 15,3-10 16-15,1-8-20 0,6-4-6 16,2-3-1-16,0 0-1 0,4 4 0 16,0 2 2-16,2 8-3 0,1 9 2 15,0 6 10-15,2 6-2 16,1 11 17-16,-2 7 4 0,0 2 1 16,2 5-16-16,-3-1-8 0,0-4 0 15,2-2-3-15,1-8-1 0,1 1 0 16,4-6 0-16,-3 1-6 0,-1-4-39 15,-2 1-17-15,-4 5-43 0,-3-3-71 16,-3 5-33-16,-3 3-136 16</inkml:trace>
  <inkml:trace contextRef="#ctx0" brushRef="#br0" timeOffset="21048.1178">6030 7732 490 0,'0'0'0'0,"0"0"181"16,0 0-58-16,0 0-15 0,0 0-27 15,0 0-8-15,0 0 13 16,0 0-3-16,56-113-18 0,-56 121-28 16,-9 8-29-16,-5 15-3 0,-8 12 8 15,-9 12 0-15,-1 2-2 0,0 0-3 16,2-1-2-16,5-5-5 0,9-6 0 15,7-8 0-15,9-8 0 0,4-9-2 16,9-9-1-16,6-3 1 16,4-4-25-16,3-4-3 0,4-3-22 15,-1-10-51-15,1-3-20 0,-4-4-80 16,-3-5-232-16</inkml:trace>
  <inkml:trace contextRef="#ctx0" brushRef="#br0" timeOffset="21163.5896">6083 7438 1254 0,'0'0'0'0,"0"0"96"0,0 0-76 15,0 0-22-15,0 0-65 16,0 0-14-16,0 0-67 0,0 0-203 16,0 0-346-16</inkml:trace>
  <inkml:trace contextRef="#ctx0" brushRef="#br0" timeOffset="21631.8949">7877 7801 896 0,'0'0'0'15,"0"0"17"-15,0 0 64 0,0 0-37 16,0 0-9-16,0 0 10 0,0 0-20 15,0 0-20-15,0 0-3 0,283 65 2 16,-261-57-8-16,-10-4-76 0,-6 0-27 16,-6 4-58-16,-10 1-77 15,-12-1-10-15</inkml:trace>
  <inkml:trace contextRef="#ctx0" brushRef="#br0" timeOffset="21770.1326">7781 8013 825 0,'0'0'0'16,"0"0"175"-16,0 0-134 0,0 0-17 15,0 0 19-15,0 0 21 0,0 0-10 16,0 0-35-16,0 0-13 16,341-22-5-16,-273 22-2 0,-1 0-185 15,-3 0-117-15,-4 2-60 0</inkml:trace>
  <inkml:trace contextRef="#ctx0" brushRef="#br0" timeOffset="22504.7194">10213 7493 444 0,'0'0'0'16,"0"0"80"-16,0 0 5 15,0 0-19-15,0 0 2 0,0 0-5 16,0 0-6-16,0 0 4 0,0 0-11 15,4-59-13-15,-5 59-7 0,-2 7-31 16,1 13 2-16,1 12 23 0,-2 17 13 16,1 8 12-16,-2 12 3 0,1 4-9 15,-4 6-4-15,3 1-4 16,-6-4-7-16,5-3-3 0,-2-9 2 16,3-7 2-16,1-8-16 0,3-8-6 15,0-9-3-15,5-4-1 0,0-6-3 16,1-4 0-16,2-4 8 0,-2-1-8 15,0-4 0-15,-2-2 0 16,-3 0-79-16,1-2 14 0,3-1-29 16,-1-1-68-16,3-3-23 0,-3 0-130 15</inkml:trace>
  <inkml:trace contextRef="#ctx0" brushRef="#br0" timeOffset="22940.8068">11998 7579 872 0,'0'0'0'0,"0"0"141"0,0 0-67 16,0 0-74-16,0 0 0 0,0 0 49 15,0 0-8-15,0 0-11 0,0 0-7 16,99 314 3-16,-80-257 8 0,2-8-1 16,-1-8-7-16,2-5-11 0,3-6-6 15,-1-2-4-15,-1-5-2 16,-5-4 2-16,0-1-3 0,-3-5-4 16,-1-4-42-16,-3-6-3 0,1-1-41 15,-1-4-41-15,1-10-55 0,-2-10-194 16</inkml:trace>
  <inkml:trace contextRef="#ctx0" brushRef="#br0" timeOffset="23151.6939">12413 7611 994 0,'0'0'0'15,"0"0"16"-15,0 0 21 16,0 0 9-16,0 0-6 0,0 0-18 15,0 0-3-15,0 0-2 0,0 0-7 16,-668 510-5-16,614-466-5 16,7-6 0-16,6-1 2 0,11-3-47 0,10-8-39 15,10-1-52-15,9-6-101 16,3-3-37-16</inkml:trace>
  <inkml:trace contextRef="#ctx0" brushRef="#br0" timeOffset="23552.0256">13620 7653 838 0,'0'0'0'16,"0"0"112"-16,0 0-106 0,0 0 19 15,0 0-7-15,0 0 37 16,0 0-9-16,0 0-4 0,250 67 20 16,-197-48-15-16,-13 5-17 0,-15 3-17 15,-13 1-6-15,-12 7 0 0,-15 0-1 16,-16 5 3-16,-12-1-1 0,-11 1-6 15,-10 0 1-15,4-2 0 0,8-2-4 16,14-6 2-16,19-2-2 16,15-6-3-16,14-4-3 0,15-4 6 15,12-6 1-15,13-6 0 0,8-2 7 16,5-7-8-16,9-3-17 0,-1 3-77 16,0 2-125-16,1-1-152 15,-3-1-255-15</inkml:trace>
  <inkml:trace contextRef="#ctx0" brushRef="#br0" timeOffset="23998.1716">15804 7602 643 0,'0'0'0'0,"0"0"113"16,0 0-30-16,0 0-21 0,0 0-34 16,0 0 15-16,0 0 6 0,0 0 6 15,0 0 3-15,175 267 16 16,-147-205-20-16,-3-8-17 0,-3-7-14 16,3-7-3-16,-1-4-8 0,1-1-5 15,-2-6 0-15,1-4-4 0,0-3-3 16,-4-3 0-16,-2-3 3 0,-2-7-27 15,-5-3-12-15,-2-1-33 0,-2-3-64 16,0-2 7-16,-5-4-82 16,-2-11-195-16</inkml:trace>
  <inkml:trace contextRef="#ctx0" brushRef="#br0" timeOffset="24203.8323">16232 7692 1031 0,'0'0'0'0,"0"0"36"16,0 0-14-16,0 0 26 15,0 0-6-15,0 0-3 0,0 0-4 16,0 0-18-16,0 0-11 0,-606 436-3 16,546-392-1-16,6-5-4 0,9-3-73 15,8-8 5-15,8-4-36 0,10-3-100 16,8-6-97-16,5-6-203 0</inkml:trace>
  <inkml:trace contextRef="#ctx0" brushRef="#br0" timeOffset="24991.2965">11738 7880 522 0,'0'0'0'16,"0"0"168"-16,0 0-49 0,0 0-60 15,0 0-7-15,0 0 14 0,0 0-3 16,0 0-5-16,-148-23 19 0,148 23-17 16,14 3-53-16,15 5 33 0,14 3 25 15,15-2-1-15,11 0-2 0,10-7-13 16,3-2-9-16,1 0-20 16,-1-6-12-16,-6-2-7 0,-3 4 2 15,-12-3-2-15,-6-2-2 0,-9 0-22 16,-13-4 0-16,-6 0-33 0,-7 0-47 15,-8-1 7-15,-5-7-37 16,-7-4-67-16,-2-5-65 0,-13-6-151 16</inkml:trace>
  <inkml:trace contextRef="#ctx0" brushRef="#br0" timeOffset="25180.4973">12132 7409 943 0,'0'0'0'0,"0"0"134"0,0 0-132 15,0 0 73-15,0 0-11 0,0 0-23 16,0 0-9-16,0 0 6 0,0 0-5 16,-33 449-2-16,17-378-17 0,0-4-9 15,7-4 0-15,-2-3-10 16,4-3-37-16,3-4-17 0,1-6-42 16,1-3-22-16,1-7-73 0,1-4-181 15</inkml:trace>
  <inkml:trace contextRef="#ctx0" brushRef="#br0" timeOffset="25870.1849">16038 7631 534 0,'0'0'0'0,"0"0"3"0,0 0 28 16,0 0-8-16,0 0 23 16,0 0 39-16,0 0 9 0,0 0-11 15,0 0-24-15,-98 75-6 0,98-29 4 16,0 12 18-16,0 10 1 0,0 1-16 16,0-3-18-16,0-5-11 0,0-5-11 15,-3-7-11-15,-1-4-2 16,-1-6-1-16,-3-8-5 0,3-5 3 15,0-8 0-15,1-5-6 0,3-6-30 16,0-3-63-16,0-4-85 0,-1-4 41 16,-7-12-129-16</inkml:trace>
  <inkml:trace contextRef="#ctx0" brushRef="#br0" timeOffset="26093.9408">15641 7909 1023 0,'0'0'0'0,"0"0"232"0,0 0-117 16,0 0-10-16,0 0-48 0,0 0-38 15,0 0-15-15,0 0-3 0,0 0 3 16,565 9-4-16,-522-5 0 0,-5 0-37 16,-4-2-30-16,-1 1-26 0,-3-2-45 15,0 2-152-15,-6-2-148 16</inkml:trace>
  <inkml:trace contextRef="#ctx0" brushRef="#br0" timeOffset="26717.46">17464 7678 660 0,'0'0'0'16,"0"0"92"-16,0 0-36 0,0 0-13 15,0 0-14-15,0 0-21 0,0 0-16 16,0 0 16-16,-27 1 54 0,58 5 9 15,12 3-27-15,3 3-13 0,5 6-1 16,0 4 20-16,-2 3-20 16,-6-1-10-16,-5 3-11 0,-14 0-6 15,-8 3 1-15,-9-5 2 0,-6 3 0 16,-1-4-1-16,-4-1 2 16,-1-3 0-16,3-6-6 0,2-2 1 0,1-1-4 15,5-2-134-15,0 3 98 16,3 3 35-16,-2 2 2 0,-2 5 2 15,-3 7 105-15,-2 0-53 0,-7 3-22 16,-5 4-11-16,-4-4-6 16,1-1 0-16,2-5-5 0,4-6 5 0,0-4-1 15,0-4-9-15,-3-1-4 16,-6-2 0-16,-7 0 12 0,-5-2-12 16,-6 0 0-16,-4 0-28 0,-4-2-22 15,-3-1-22-15,-5 1-68 0,1-5-120 16,-2-2-175-16</inkml:trace>
  <inkml:trace contextRef="#ctx0" brushRef="#br0" timeOffset="27426.7891">17573 8007 521 0,'0'0'0'0,"0"0"209"0,0 0-109 15,0 0-14-15,0 0-44 16,0 0 3-16,0 0 32 0,0 0-14 15,0 0-28-15,-46-16-17 0,55 16 3 16,7-3 30-16,9 1 24 0,6 1-29 16,3 1-23-16,3 0-18 0,-2 0-1 15,-1 1-4-15,-1 1 0 16,0 3 2-16,3-1-3 0,1-1-98 16,1 0-35-16,1 0-78 0,-4-2-229 15</inkml:trace>
  <inkml:trace contextRef="#ctx0" brushRef="#br0" timeOffset="27810.002">19123 7757 775 0,'0'0'0'0,"0"0"151"16,0 0-83-16,0 0-18 0,0 0-20 15,0 0 5-15,0 0 3 0,0 0 11 16,0 0-9-16,215 218 13 16,-173-167-9-16,-2-5-27 0,1-5-8 15,-5-5-6-15,-3-7 1 0,-2-4 1 16,-7-4-2-16,-6-8-1 0,-2-1-4 16,-4-6-94-16,0-4-54 0,-2-2-75 15,-5-7-158-15</inkml:trace>
  <inkml:trace contextRef="#ctx0" brushRef="#br0" timeOffset="28014.6357">19581 7955 953 0,'0'0'0'16,"0"0"0"-16,0 0 28 0,0 0-19 15,0 0-4-15,0 0 0 0,0 0-5 16,0 0 0-16,0 0 0 0,-438 246-27 15,384-236-4-15,4-4 10 0,7-4-39 16,2-2-52-16,7-2-35 16,5-11-7-16,9-3 9 0,6-6-39 15</inkml:trace>
  <inkml:trace contextRef="#ctx0" brushRef="#br0" timeOffset="28076.6133">19003 8045 124 0,'0'0'0'0,"0"0"260"0,0 0-194 15,0 0-38-15,0 0-26 0,0 0-4 16,0 0-440-16</inkml:trace>
  <inkml:trace contextRef="#ctx0" brushRef="#br0" timeOffset="28194.1789">19644 7861 373 0,'0'0'0'16,"0"0"341"-16,0 0-160 0,0 0-84 16,0 0-34-16,0 0-7 0,0 0-34 15,0 0-13-15,0 0-3 16,-159 186 9-16,148-140 15 0,9-5-25 16,2-3-10-16,5-4-74 0,6-5-73 15,5-5-32-15,-1-4-5 0,-1-6-222 16</inkml:trace>
  <inkml:trace contextRef="#ctx0" brushRef="#br0" timeOffset="28513.3201">20627 8144 1155 0,'0'0'0'15,"0"0"249"-15,0 0-198 0,0 0-45 16,0 0-4-16,0 0-4 16,0 0-121-16,0 0 2 0,0 0-50 15,110-36-95-15,-93 38-34 0</inkml:trace>
  <inkml:trace contextRef="#ctx0" brushRef="#br0" timeOffset="28629.577">20990 8092 1056 0,'0'0'0'0,"0"0"71"16,0 0-47-16,0 0-22 0,0 0-4 16,0 0-152-16,0 0-141 0,0 0-216 15</inkml:trace>
  <inkml:trace contextRef="#ctx0" brushRef="#br0" timeOffset="28765.7917">21439 8047 1115 0,'0'0'0'0,"0"0"152"0,0 0-138 16,0 0-10-16,0 0-4 16,0 0 0-16,0 0-69 0,0 0-37 15,0 0-160-15,273-42-134 0</inkml:trace>
  <inkml:trace contextRef="#ctx0" brushRef="#br0" timeOffset="29251.6051">22586 7643 826 0,'0'0'0'0,"0"0"73"15,0 0-21-15,0 0-11 16,0 0 24-16,0 0 18 0,0 0 11 16,0 0-34-16,0 0-11 0,268 388 1 15,-228-351-16-15,-3-6-17 0,-4-2-10 16,-3-6-1-16,-4-2-2 0,-3-2-5 15,-4-9-3-15,-4 2-40 0,-5-4-30 16,-6-3-12-16,-3-1-55 16,-1-4-69-16,-3-6-87 0</inkml:trace>
  <inkml:trace contextRef="#ctx0" brushRef="#br0" timeOffset="29444.4227">23058 7803 1026 0,'0'0'0'16,"0"0"46"-16,0 0 6 0,0 0-23 16,0 0-19-16,0 0-7 0,0 0 0 15,0 0 2-15,0 0 0 16,-473 391 2-16,430-378-3 0,10-4-8 16,2-6-64-16,10-3-54 0,7-2-83 15,4-11 0-15,8-5-8 0</inkml:trace>
  <inkml:trace contextRef="#ctx0" brushRef="#br0" timeOffset="29509.1196">22761 8040 472 0,'0'0'0'16,"0"0"100"-16,0 0-106 0,0 0-64 15,0 0-110-15</inkml:trace>
  <inkml:trace contextRef="#ctx0" brushRef="#br0" timeOffset="29661.8935">22945 7849 811 0,'0'0'0'0,"0"0"163"15,0 0-79-15,0 0-26 16,0 0-41-16,0 0-11 0,0 0-12 16,0 0-489-16</inkml:trace>
  <inkml:trace contextRef="#ctx0" brushRef="#br0" timeOffset="30188.3588">24240 7893 476 0,'0'0'0'0,"0"0"183"0,0 0-125 15,0 0 7-15,0 0 23 0,0 0-1 16,0 0-23-16,0 0-3 0,36 148 5 15,-36-113-11-15,0 8-13 0,-3-2-13 16,-5-2-13-16,-1-2-5 16,-2-5-8-16,0-8 1 0,2-5 1 15,2-8-5-15,2-5 0 0,4-4 20 16,1-2-14-16,2-8-2 0,8-6 3 16,7-6-6-16,7-11 4 0,8-5-1 15,7-3 0-15,8 1 2 16,4 5 4-16,3 10 33 0,-6 11 24 15,-13 12-19-15,-10 10-43 0,-11 15 1 16,-6 10 11-16,-5 5 3 0,-3 4-5 16,-4-2-10-16,2-1-5 0,2-4 0 15,0-5 11-15,10-4-15 16,1-5-64-16,2-5-8 0,2-1-19 16,-1-9 5-16,-4-1-33 0,-3-2-55 15,-6 0-69-15,-1-4-128 0</inkml:trace>
  <inkml:trace contextRef="#ctx0" brushRef="#br0" timeOffset="32642.9559">22534 7975 755 0,'0'0'0'0,"0"0"59"0,0 0-7 15,0 0-18-15,0 0-17 0,0 0 9 16,0 0 30-16,0 0-2 0,50-76-4 16,-37 76 7-16,0 0-8 0,12 5 4 15,7 4 16-15,9-2-4 16,11 1 14-16,7-1 4 0,2-4-41 15,2 0-28-15,-4 0-11 0,-8-3 2 16,-5 0-3-16,-11 0-4 0,-3-3-11 16,-7-2-21-16,-3 3-54 15,-4 0-30-15,-7-2-52 0,-8-6-207 16</inkml:trace>
  <inkml:trace contextRef="#ctx0" brushRef="#br0" timeOffset="32853.2475">22969 7622 1017 0,'0'0'0'0,"0"0"0"0,0 0 44 16,0 0 2-16,0 0-23 0,0 0-3 16,0 0 27-16,0 0 0 0,-90 463-10 15,86-410-2-15,4-7-18 16,0-4-7-16,8-3-11 0,-2-3 2 15,2-2-2-15,3-3-177 0,0 0-52 16,2-2-196-16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40:28.3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2546 1489 705 0,'0'0'0'16,"0"0"84"-16,0 0 10 0,0 0-43 15,0 0-5-15,0 0 15 0,0 0-17 16,0 0-9-16,-70-26-1 0,56 26-7 16,-4 1-4-16,0 4-4 15,-3 0-12-15,-4 1-4 0,0 3-3 16,-1 4 0-16,0-1 3 0,4 7-3 16,1-2 0-16,6 2 2 0,4-3-3 15,5-2 0-15,5 6 1 0,1-1 0 16,13 7 0-16,3-1 8 0,7 3-4 15,1-3 6-15,5-1 2 16,-2-2 1-16,0-2-2 0,2-1-2 16,-2-2-5-16,-3-1 0 0,-3-2 1 15,-5-1 2-15,-4-2 4 16,-5-1-2-16,-7-1 13 0,0 0 9 0,-10-1 14 16,-7 2 12-16,-5-3-20 0,-5 0-19 15,-7 1 5-15,-5-4 1 16,-2 0 2-16,-3-1 0 0,1 0-11 15,3-3-9-15,1 2-5 0,5-2 1 16,6 0-1-16,1 0-2 0,9 0-29 16,2 0-23-16,5 9-66 15,7 4-7-15,4 3-65 0,2-2-167 16,6-2-171-16</inkml:trace>
  <inkml:trace contextRef="#ctx0" brushRef="#br0" timeOffset="326.978">2704 1946 925 0,'0'0'0'0,"0"0"-3"0,0 0 3 16,0 0 76-16,0 0-26 0,0 0-15 15,0 0 4-15,0 0-7 16,0 0 1-16,-65 188-4 0,72-176-10 15,3-5-5-15,4-3 5 0,2-4 2 16,7-1 5-16,3-11 6 0,2-9-9 16,1-3-9-16,-1-4-5 0,-4-1 0 15,-2 1-1-15,-5 2 5 16,-6-1 14-16,-7 1 5 0,-2 4-1 16,-2-1-1-16,-9 4-6 0,-5 6-6 15,-6 1-11-15,-3 8-5 0,-4 4-4 16,0 2 2-16,-4 12 0 0,5 4-101 15,3 4-8-15,7 0-44 0,7 2-140 16,4-4-149-16</inkml:trace>
  <inkml:trace contextRef="#ctx0" brushRef="#br0" timeOffset="671.865">3256 2058 700 0,'0'0'0'0,"0"0"64"15,0 0 79-15,0 0-42 0,0 0-28 16,0 0 22-16,0 0-21 0,0 0-11 16,23 174 0-16,-25-144-17 0,-4-5-18 15,-1-4-2-15,1 0-10 0,-5-4-10 16,-2 1 1-16,-5-3-1 0,-5 2-2 16,-4-3-1-16,-6 0-1 0,0-2-3 15,-4 0-66-15,5-3-79 16,0-5-120-16,1-4-415 0</inkml:trace>
  <inkml:trace contextRef="#ctx0" brushRef="#br0" timeOffset="1505.0985">4922 1889 522 0,'0'0'0'16,"0"0"160"-16,0 0-53 0,0 0-17 15,0 0-11-15,0 0-18 0,0 0-9 16,0 0-10-16,0 0-37 0,-8-15 1 16,8 37 16-16,0 8 17 0,0 4 1 15,-3 5-5-15,0 1-4 16,-2 0-8-16,1-4-4 0,0-2-8 15,0-9-6-15,1-1-1 0,2-8 1 16,1-3-4-16,0-4-2 0,0-6 2 16,0 0-2-16,0-3-39 15,0 2-36-15,0-2-36 0,0 0-22 16,-1-7-99-16,-7-6-216 0</inkml:trace>
  <inkml:trace contextRef="#ctx0" brushRef="#br0" timeOffset="1651.782">4922 1662 978 0,'0'0'0'0,"0"0"86"16,0 0-45-16,0 0-38 0,0 0-6 16,0 0-76-16,0 0-89 0,0 0-145 15</inkml:trace>
  <inkml:trace contextRef="#ctx0" brushRef="#br0" timeOffset="1918.4412">5242 2035 766 0,'0'0'0'0,"0"0"64"0,0 0 3 16,0 0 1-16,0 0-9 0,0 0-19 15,0 0-22-15,0 0 0 0,0 0-3 16,3 22-10-16,0-39-2 0,8-4 2 15,2-3 2-15,5 3-1 16,-1 5 0-16,6 6 12 0,0 3 20 16,0 5 15-16,-1 2-10 0,0 13-3 15,-3 4 6-15,-4 5-19 0,-1 2-10 16,0 1-10-16,3-2-4 0,1-4-3 16,8-5 0-16,4 0-55 0,0-8-50 15,4-2-98-15,-4-3-130 16</inkml:trace>
  <inkml:trace contextRef="#ctx0" brushRef="#br0" timeOffset="2412.1052">7233 1553 859 0,'0'0'0'0,"0"0"83"15,0 0 13-15,0 0-39 0,0 0-25 16,0 0-14-16,0 0-5 0,0 0-2 16,0 0 0-16,-213 113 0 0,206-87 1 15,5-1 17-15,3 0 5 16,12 3-14-16,9-4-10 0,7 1-1 16,2-5 1-16,4-2 3 0,-4-2 7 15,-2 1-3-15,-5-4-7 0,-8 1-7 16,-4-3 2-16,-8 0-3 0,-4-1 0 15,-8-2 10-15,-8 2 16 16,-7-1-8-16,-6 1-4 0,-7-1-4 16,-4-2-1-16,-6-2 3 0,0-3-4 15,1-2 1-15,1 0-5 0,7-7-3 16,5-4-6-16,6 2-25 0,7 4-25 16,8 2-46-16,5 3-31 0,6 5-67 15,4 2-160-15,6-1-178 16</inkml:trace>
  <inkml:trace contextRef="#ctx0" brushRef="#br0" timeOffset="2842.5908">7615 1746 979 0,'0'0'0'16,"0"0"122"-16,0 0-18 0,0 0-51 15,0 0-31-15,0 0-8 0,0 0 6 16,0 0 7-16,-50 61-4 16,35-35-1-16,0 2-14 0,0 1-4 15,0 2-5-15,2 0 2 0,3-3 4 16,5-2-3-16,3-5 3 0,2-4-5 16,0-6 0-16,7-7 0 0,3-2 6 15,4-2-4-15,1-5 2 16,0-6-1-16,1-2-1 0,1-4 1 15,1-4-3-15,3 1 0 0,-1 0 0 16,-2 2 2-16,2 2-2 16,-1 1 8-16,-2 2 2 0,1 3 5 15,-1 2 0-15,-4 5 0 0,-2 1-6 16,-1 2-2-16,-3 5 1 0,-1 9 3 16,-2 4 11-16,-3 4 1 0,1 1-3 15,1-1-6-15,0 0-3 0,4-3-6 16,5-3-3-16,0-2 0 0,5-5-4 15,-1-1-47-15,0-3-13 0,-3-2-38 16,2-3-41-16,-3 0-51 16,-3 0-147-16,-1-5-88 0</inkml:trace>
  <inkml:trace contextRef="#ctx0" brushRef="#br0" timeOffset="3350.9551">8081 1799 727 0,'0'0'0'0,"0"0"152"16,0 0-52-16,0 0 9 0,0 0-3 16,0 0-24-16,0 0-9 15,0 0-16-15,0 0-9 0,80 136-17 16,-79-117-14-16,0-3-8 0,-1 0-6 16,0-1 0-16,0-4-2 0,-1-2 0 15,-4-4 1-15,3-3-3 0,-2 1-6 16,1-3-2-16,0-4-10 0,2-7-18 15,1-4-1-15,1-4 1 0,7 4 11 16,1-1 16-16,1 4 7 16,2 6 2-16,0 0 2 0,3 5 0 15,-2 0-1-15,3 1 11 0,-3 1 0 16,-1 6 12-16,3 4 0 0,-5-3 1 16,-2 9 7-16,1-4-1 0,-4 1-7 15,-2-2-2-15,-1-3-3 16,-2 0-4-16,0-2 1 0,2-2-4 15,0-3-9-15,2-2 0 0,4-1 2 16,0-7 1-16,4-6-9 0,3-1 3 16,-1-5-5-16,3-2-3 0,0 6 7 15,0-1 1-15,-1 5-4 16,-2 5 6-16,-2 2 2 0,-3 5 1 16,3 0 10-16,-3 3-6 0,-1 5-4 15,1 3 4-15,-6 6 0 0,0 1-4 16,1 1 4-16,-4 1-6 15,1-3-4-15,1-5 4 0,0 4-4 0,1-5-51 16,2-2-23-16,1 3-39 16,-1-6-51-16,-1 0-52 0,0-3-96 15</inkml:trace>
  <inkml:trace contextRef="#ctx0" brushRef="#br0" timeOffset="5217.5835">8849 1852 618 0,'0'0'0'0,"0"0"111"0,0 0-6 16,0 0-8-16,0 0-33 0,0 0 8 15,0 0 18-15,0 0-10 0,0 0-18 16,24 65-8-16,-24-44-9 0,1 2 8 16,-1 4-2-16,0-5-15 0,0 2-17 15,0-2-3-15,0-4-2 16,-5-4-3-16,0-3-5 0,1-2 0 15,-3-2-3-15,5-3-2 0,1-4 2 16,1 0 1-16,0-5-8 0,0-4-18 16,0-2 1-16,3-3 2 0,5 1 6 15,-2-1 5-15,3 5 1 16,-1 2 7-16,0 2 0 0,-1 5-4 16,0 0 4-16,-2 3 0 0,2 6 6 15,-6 2-1-15,1-2-3 0,-2 1-1 16,1-1 2-16,0-4-1 0,0-1-2 15,1-2 0-15,0-2 2 0,0-2-2 16,4-10 0-16,1-2 6 16,3-3-8-16,2-4 3 0,-2 3 2 15,4 2-6-15,3-2 3 0,-2 5 0 16,-1 2 0-16,0 5 0 0,-4 6 7 16,-1 0 0-16,2 8-1 15,-3 4-2-15,-3 1 1 0,0 3 1 16,-2-2-2-16,2 0 2 0,1-3 2 15,0 0-2-15,-1-1-4 0,0-2 0 16,0-2 0-16,-1-2-1 16,0-3 0-16,2-1-2 0,-1 0-17 15,4 0-4-15,4-1-8 0,2-3-17 16,3-2-2-16,2-5-5 0,0 0-1 16,4-3 17-16,-2 3 15 0,-4-1 17 15,-2 0 8-15,-5 2 0 0,-3-2 27 16,-3 3 19-16,-1 3-5 0,-1 2-3 15,-2 2-7-15,-1 1-11 0,0-1-13 16,0 2-3-16,0 0-9 16,-6 4-2-16,-1 3 6 0,-1 5 1 15,-4 1-3-15,-3 0 2 0,3 1 0 16,0 0-2-16,2 1 2 0,5-4 1 16,4-2-2-16,1 0-5 15,2-6 1-15,5 0-12 0,4-1 9 16,1-2 5-16,-1 2 0 0,4-2 2 15,0 2 0-15,1-2 0 0,-1 1 1 16,0 1-3-16,1-2 1 0,-3 0 2 16,2 0 2-16,1-3-4 15,0-5 2-15,2-2 1 0,-4-3-3 16,2-2 0-16,-3 1 1 0,-1 0 0 16,0 0-4-16,-4-1-9 0,2 2-19 15,-3 2 14-15,1 3 8 0,-4 2 4 16,4 1 4-16,-5 5 0 0,0 0-5 15,0 3 7-15,2 7 0 0,-2 1-1 16,0 1 1-16,2-2 13 16,0 5-6-16,1 0 4 0,-1 3 0 15,0 1-1-15,-2 1 5 0,-1-4 2 16,0 0 5-16,-2 1-4 0,0-6-11 16,0 0-1-16,-3-6 2 0,1-1-4 15,1 0-3-15,0-4 4 16,1 0 2-16,0-5-14 0,0-5-12 15,1-4-1-15,2 1-23 0,5 1 5 16,1-2 17-16,2 3 12 0,4 3 10 16,0-4-1-16,6 2 0 0,1-1-3 15,5 0 3-15,2 1 0 16,0 0 0-16,-1 3 2 0,1 1-3 16,-2 2 2-16,-2-4-1 0,-3 4 0 15,-2-3-68-15,-6 2 12 0,-4 4-27 16,-7-4 28-16,-2 3 30 0,-1-2 18 15,0-1 5-15,0-1 2 16,0 1 0-16,0-2-102 0,3 3-9 16,-3 0 13-16,1-1 49 0,0 4 23 15,-1 0 10-15,0 1-6 0,0 0-4 16,-1 0 22-16,-5 0 8 0,5 0 10 16,0 0 4-16,1-1-12 0,0-1-3 15,-2-2-3-15,2 2 0 16,-1 2 0-16,0-3 15 0,1 3 28 15,-1-1 22-15,-1-2 21 0,0 3-13 16,1 0-10-16,1 0 6 0,0 0-24 16,0 0-22-16,0 0-14 15,0 0-7-15,0 0-2 0,0 4 0 16,0 0 3-16,1 3-1 0,1 0 6 16,3 2 12-16,-1 2 4 0,2 3-5 15,-1 1 10-15,2 1 2 0,-4-3 7 16,5 2-4-16,-3-1-4 0,4-1-10 15,2 2-9-15,0-3-7 16,0-3-2-16,3-3 1 0,-4-2-1 16,0-2-2-16,-4-2 0 0,-1 0 9 15,-1-2-9-15,3-1 0 0,-2-3 5 16,3-2-6-16,1-2-10 0,1 1-13 16,3-7-7-16,-1 4 6 0,-1 1 8 15,1 2 6-15,-2 4 10 16,-4-1-1-16,2 3-1 0,-1-2 4 15,-3 2 1-15,-2 0 0 0,2 1 11 16,-2 0-1-16,0-2 1 16,-1 4 3-16,-1 0-7 0,0 0-3 0,0 0-5 15,0 4-2-15,1-1 2 16,1 1 3-16,-1 4 0 0,3 1 3 16,-4 6 5-16,0 5-2 0,-5 4-4 15,0 5 4-15,-2 5-5 0,0-1 9 16,-5 6 5-16,-4-1-4 0,2 3 1 15,-3-1 2-15,-3 1-1 16,-5-2-7-16,-2 2-3 0,-5-2-2 16,-4-1-5-16,-1 1 0 0,-5-3 6 15,-4-1-7-15,1-7 2 0,-1-5-1 16,3-9-3-16,8-5 5 0,6-7-4 16,10-7-45-16,10-12-22 15,9-12-26-15,13-14 35 0,16-7 43 16,9-7 11-16,11-2 0 0,11 4 6 15,3 2 0-15,6 6 0 0,6 4-5 16,1 7-20-16,2 8-130 16,-3 3-72-16,-3 4-400 0</inkml:trace>
  <inkml:trace contextRef="#ctx0" brushRef="#br0" timeOffset="6305.3641">11445 2256 598 0,'0'0'0'0,"0"0"249"15,0 0-175-15,0 0-10 0,0 0-13 16,0 0 8-16,0 0 13 0,0 0-3 16,0 0-18-16,87 193-9 0,-99-144-9 15,-3-3-7-15,-5-2-12 16,-2-5-6-16,3-9-5 0,-3-5 0 16,2-5-1-16,2-6-2 0,-2-3 0 15,6-5-83-15,0-4-7 0,5-2-65 16,-1-3-58-16,2-10-154 0</inkml:trace>
  <inkml:trace contextRef="#ctx0" brushRef="#br0" timeOffset="6639.2577">12556 1485 873 0,'0'0'0'0,"0"0"110"0,0 0-55 15,0 0 11-15,0 0 10 0,0 0-9 16,0 0-30-16,0 0-21 15,-27 495-5-15,31-412-4 0,0-14-2 16,-1-10 2-16,0-12-1 0,-2-11 1 16,1-6-3-16,3-7-1 0,-3-6-3 15,0-4 0-15,-2-8-49 0,0-3-32 16,0-2-72-16,-3-12 1 0,-5-8-115 16,-4-5-36-16</inkml:trace>
  <inkml:trace contextRef="#ctx0" brushRef="#br0" timeOffset="6786.8993">12337 1913 766 0,'0'0'0'0,"0"0"233"0,0 0-149 15,0 0-31-15,0 0-36 16,0 0-13-16,0 0-8 0,0 0-101 16,0 0 30-16,345 101 17 0,-314-114-73 15,-2-5-74-15,-7-2-26 0</inkml:trace>
  <inkml:trace contextRef="#ctx0" brushRef="#br0" timeOffset="7185.3303">12901 1470 633 0,'0'0'0'0,"0"0"374"0,0 0-258 16,0 0-52-16,0 0 5 0,0 0 4 16,0 0 3-16,0 0-11 0,0 0-9 15,101 237-18-15,-95-177-21 16,-3-2-13-16,-1-9-3 0,-2-3 4 15,-2-6-3-15,-5-2-4 0,-1-3 4 16,-1-4 3-16,-1-6-6 16,3-9-9-16,5-7-8 0,2-9-3 0,0 0 4 15,7-13-11-15,5-3-16 16,3-2 21-16,6 1 16 0,0 8 2 16,1 7 6-16,0 5-1 0,0 10 0 15,-1 5 16-15,3 3-8 0,3-7-8 16,2-1 0-16,5-4 5 0,1-7-5 15,3-2 0-15,2-11 4 0,-3-3-3 16,-2-5 1-16,-6-5 1 16,-8-1-3-16,-6-2 0 0,-8 1 18 15,-5 3 23-15,-5 6-11 0,-7 7-7 16,-1 6-6-16,-2 4-8 0,2 6-9 16,0 10 0-16,-1 7-6 15,7 2 0-15,5 7-56 0,0-2-26 16,11 0-29-16,5 0-87 0,4-5-53 15,5-4-188-15</inkml:trace>
  <inkml:trace contextRef="#ctx0" brushRef="#br0" timeOffset="7751.789">15104 2145 529 0,'0'0'0'0,"0"0"180"16,0 0-79-16,0 0 15 0,0 0-15 16,0 0-12-16,0 0 22 0,0 0-37 15,0 0-10-15,135 24-2 16,-112-49-9-16,1-5-11 0,5-7-10 16,-2-6-10-16,5-3-2 0,-1-3 2 15,-3-2-3-15,3-5-8 0,0-10-8 16,-3-6 2-16,-3-6-2 15,1 3-4-15,-8 3 2 0,2 8 2 16,-7 8-3-16,-1 12-4 0,-5 15 5 16,-4 8-2-16,-3 15 1 0,0 9-2 15,0 14-26-15,-1 19 28 0,-1 17 0 16,-2 20 1-16,1 12 1 0,3 7-1 16,5-5-1-16,10-7 0 0,3-11 21 15,1-13-6-15,1-8-7 16,2-10-4-16,-1-3-1 0,-2-5 1 15,-3-2-2-15,-4-5-1 0,-4-4 1 16,-2-1-4-16,-5-5-52 0,1-1-6 16,-2-5-27-16,-4-2-31 0,-7-4 12 15,-1-1-70-15,-5 0-113 16,-6-8-119-16</inkml:trace>
  <inkml:trace contextRef="#ctx0" brushRef="#br0" timeOffset="7936.0682">15370 1759 926 0,'0'0'0'15,"0"0"148"-15,0 0-22 0,0 0-42 16,0 0-18-16,0 0 3 0,0 0-1 16,0 0-32-16,0 0-30 0,422 47-7 15,-377-28-74-15,-2-3-28 16,-7-5 0-16,-4-2-43 0,-5-5-13 15,-6-4-65-15,-7 0-143 0</inkml:trace>
  <inkml:trace contextRef="#ctx0" brushRef="#br0" timeOffset="8433.6856">16040 1829 628 0,'0'0'0'0,"0"0"230"16,0 0-109-16,0 0-30 0,0 0-2 16,0 0-31-16,0 0-17 0,0 0 13 15,0 0-3-15,0 210-19 0,-6-193-11 16,4-4-6-16,2-5-7 0,-1-5-3 15,1-3-3-15,1 0 0 0,4-9 4 16,3-4 0-16,5-6-6 16,3-7 0-16,6 1-8 0,1 0 5 15,2 6-2-15,4 5 5 0,-4 7 0 16,-4 4 21-16,-3 3-2 0,-1 6-5 16,-6 2-5-16,2 9 1 0,-2 3-5 15,0 0-5-15,3 4 0 16,3-11 6-16,2-2-7 0,4-6 2 15,1-5 6-15,-3 0-7 0,0-7 0 16,-1 0 6-16,-6 1-7 16,-2 3 2-16,-2-1 4 0,-3 1 0 0,-4-1 5 15,-2 2-4-15,-1-1-6 16,0 4 0-16,-2 9-11 0,-3 5 11 16,1 6 0-16,2-4-11 0,-1-3-15 15,3-1 13-15,9-5 8 0,-1-8 2 16,9 1 6-16,-1-1-2 0,3-3-1 15,2 0 5-15,-4-5-1 0,-2-3 0 16,0-2 2-16,-3-3-1 16,-4-9-2-16,-1 1 7 0,3-2-3 15,-5 0-5-15,-1 6 2 0,-4-5-3 16,-11 3-1-16,-6 3 0 16,-1 6 0-16,-4 1-10 0,3 11-16 0,0 1-29 15,3 6-37-15,3 8-15 16,1 1-68-16,2 2-97 0,4 0-72 15</inkml:trace>
  <inkml:trace contextRef="#ctx0" brushRef="#br0" timeOffset="9720.4392">16862 1903 975 0,'0'0'0'0,"0"0"209"16,0 0-140-16,0 0-14 0,0 0 10 15,0 0-7-15,0 0-28 0,0 0-16 16,0 0 0-16,131 79-3 16,-131-66-2-16,-6-1-4 0,-2 0-2 15,0-3-2-15,3 1 3 0,2-6-1 16,0-2-2-16,3-2 4 0,2-5 5 16,5-4-20-16,5-5-8 0,6 0 14 15,2-5 0-15,0 2 4 16,5 2 0-16,-2 2 0 0,-5 5 0 15,-1 3 13-15,-3 1 8 0,-2 3 1 16,-4 1-3-16,-1 6-3 0,1 6-3 16,-4 1-4-16,-4 3-3 0,-1 2 0 15,-6 1-4-15,-1-2 0 16,1 0 3-16,0-4-6 0,3-5 2 16,0-1 2-16,4-6 0 0,0-1-4 15,0 0 2-15,4 0 5 0,0-10-4 16,3-3-2-16,1-3 0 0,4 1-13 15,2-2 6-15,1 3 2 16,3 2 1-16,2-1 4 0,0 4 0 16,-1 0 0-16,1 5-3 0,-4 4 5 15,-2 0-2-15,-3 9 0 0,-4 2 1 16,-2 1-1-16,-3 3 0 0,-2 1 7 16,0 2-10-16,0-3 5 0,3-2-3 15,3-4 0-15,4-4 1 16,5-2 0-16,2-3 0 0,5 0 1 15,1-8-2-15,0-1-10 0,-1 0 8 16,1 0 0-16,-4-1-1 16,-1-1 8-16,-5 2-4 0,-4 4 0 0,-5-1 0 15,-2 4 4-15,-2 1-5 16,0 1 0-16,-7 0-9 0,-5 9 4 16,1 1 8-16,-3 3-1 0,3 0-2 15,2 1 2-15,2-5-2 0,1-2-6 16,3-1-1-16,3-5-6 0,0 4-9 15,2-4 3-15,5 0 5 0,-1 2 7 16,2 0 9-16,2 2-2 16,1 2-5-16,0 0 8 0,3-1-1 15,1-1 3-15,4-4 5 0,2-1 2 16,4-3-1-16,-1-6 0 0,5-5-3 16,3-9-3-16,2-3-1 0,5-6 0 15,1 0-6-15,1-2 6 16,1-2-4-16,-3 1 1 0,-3-4 0 15,-3-3 2-15,-5-2-4 0,-1-7 3 16,-7-4-2-16,-7-3-19 0,-3 4 15 16,-3 3 4-16,-1 13-3 0,-4 4 7 15,-1 10-2-15,-1 10-2 16,-6 6 2-16,-4 8-5 0,-8 11-8 16,0 6 13-16,-6 11-1 0,-1 8 0 15,1 3-1-15,-2 15 1 0,2 3 0 16,-1 1 0-16,6 3-1 15,8-5-1-15,6-9 4 0,5-5-1 16,1-5-2-16,10-6 0 0,4-5 1 16,-1-5 0-16,6-8 0 0,-3-4 1 15,2-5-1-15,1-4 0 0,-1 0-1 16,3-7-18-16,2-5 7 0,-3 1 4 16,0-3 7-16,-6-3 2 0,-4 5 2 15,-4 3-3-15,-5 5 8 16,-2 4-6-16,0 2-4 0,-3 7-12 15,0 2 13-15,-2 2 0 0,2 0 2 16,3 2-2-16,2-3-40 0,8-2 2 16,6-6 13-16,3-2 13 0,4-2 10 15,-1-6 4-15,-1-3-2 16,-1-3 2-16,-2 5-1 0,-1 6 0 16,0 1 7-16,-5 8-9 0,-1 10 0 15,-2 8 4-15,0 3 4 0,3 3-6 16,-3 5 0-16,-3-1 5 15,-2 3-5-15,-4-1 0 0,-6 3 8 16,-7-6 3-16,-8 2-3 0,-7-3-3 16,-5-3 0-16,-5-2 5 0,-7-1-3 15,3-1-8-15,-2-4 2 0,2-2 4 16,8-8-6-16,3-7-16 16,8-6-12-16,11-9-14 0,10-13 9 0,6-9-53 15,18-9 1-15,12-6 50 16,10-1-5-16,11-2-4 0,10 2 25 15,6 5 14-15,6 7 5 0,3 6 2 16,-2 4-2-16,-6 6-456 16</inkml:trace>
  <inkml:trace contextRef="#ctx0" brushRef="#br0" timeOffset="10703.2059">2483 3232 789 0,'0'0'0'0,"0"0"57"16,0 0-4-16,0 0 3 15,0 0 22-15,0 0-5 0,0 0-8 16,0 0-17-16,0 0 10 0,2 300-23 16,-18-236-10-16,-4-3-12 0,-1 2-8 15,1-8 0-15,0-4-5 16,3-10 0-16,3-8 3 0,2-7-3 16,2-7 0-16,5-9 4 0,2-5-5 15,2-3 2-15,1-2-2 0,3-5 0 16,9-11 2-16,10-6 2 0,12-9-3 15,11-8 16-15,15-11-14 16,12-8-1-16,6-8 2 0,3-2-3 16,-8 3 0-16,-7 2 0 0,-10 3 4 15,-14 0-3-15,-7 5 3 0,-13 2 4 16,-8 9 3-16,-14 8 1 0,-8 9-4 16,-16 14-2-16,-12 10-1 15,-9 13-2-15,-12 18-5 0,-8 17 2 16,-2 10 0-16,2 9-95 0,8-2 32 15,17 0-35-15,17-6-96 0,14-5-81 16,9-10-160-16</inkml:trace>
  <inkml:trace contextRef="#ctx0" brushRef="#br0" timeOffset="11120.2751">3219 3651 979 0,'0'0'0'0,"0"0"124"16,0 0-36-16,0 0-15 16,0 0-33-16,0 0-22 0,0 0-5 15,0 0-8-15,0 0 1 0,-184 34 4 16,156-7 1-16,2 3 3 0,4 1-6 16,8 3-4-16,5 0 2 0,8 0-4 15,4-2 0-15,12 0 2 16,6-1 1-16,5-3-5 0,9-3 0 15,1-9 3-15,3-3-3 0,1-10-58 16,0-3 1-16,-1-3-21 0,-2-10 2 16,-3-3 3-16,-5 0-40 15,-5-4 5-15,-7-2-27 0,-3-2-18 16,-4-1 52-16,-3-3 29 0,-4-1 1 16,-3-2 24-16,-7 2 28 0,-7 6 38 15,-5 6 90-15,-3 6 55 0,-2 9 39 16,-4 2-46-16,-5 16-38 0,-3 4-33 15,-4 7-53-15,6 4-20 16,6-3-11-16,3 2 1 0,9-4-1 16,6-4-3-16,5-4-5 0,5-9-65 15,8-5-95-15,6-4-50 0,3-11-125 16</inkml:trace>
  <inkml:trace contextRef="#ctx0" brushRef="#br0" timeOffset="11356.1853">3717 3121 1136 0,'0'0'0'0,"0"0"17"16,0 0 50-16,0 0 23 0,0 0-13 16,0 0-27-16,0 0-9 0,0 0-4 15,0 0-8-15,-20 552-14 16,15-485-10-16,3-9 0 0,2-8-6 0,0-11-26 15,3-9-9-15,0-9-2 16,-2-7-21-16,-1-7-11 0,0-7-29 16,-4 0-64-16,-6-6-66 0,-4-6-97 15,-3-5-155-15</inkml:trace>
  <inkml:trace contextRef="#ctx0" brushRef="#br0" timeOffset="11639.6453">3784 3731 417 0,'0'0'0'15,"0"0"71"-15,0 0 64 0,0 0-36 16,0 0-8-16,0 0 15 0,0 0-50 16,0 0-27-16,0 0-2 15,361-61 15-15,-352 52 21 0,-4 5 16 16,-5-2-18-16,-4 3-15 0,-6 1-24 16,-6 2-13-16,-3 2-6 0,0 7-3 15,-3 3 0-15,1 3 2 0,5 0-2 16,4 4 0-16,5 1 8 0,4 1-1 15,3-1 1-15,5-3 4 16,7 0 2-16,5-3 1 0,4-1 6 16,3 0-2-16,3-3-8 0,-2-2-8 15,1 2-6-15,0-3-41 0,-3 1-41 16,-5-3-54-16,-1-3-47 0,-4-2-75 16,-1-5-205-16</inkml:trace>
  <inkml:trace contextRef="#ctx0" brushRef="#br0" timeOffset="11808.2959">4262 3740 915 0,'0'0'0'0,"0"0"226"0,0 0-144 15,0 0-31-15,0 0-15 16,0 0-20-16,0 0-9 0,0 0-5 16,-168 64 0-16,145-47-2 0,3 3 0 15,1-1-56-15,3-1-27 0,5-1-53 16,5-3-26-16,5-3-109 0,1-5-237 15</inkml:trace>
  <inkml:trace contextRef="#ctx0" brushRef="#br0" timeOffset="12055.0221">4620 3715 1051 0,'0'0'0'16,"0"0"244"-16,0 0-142 0,0 0-77 15,0 0-26-15,0 0 0 0,0 0 2 16,0 0 1-16,-129 66-2 0,105-37-2 16,3 1 2-16,9 1-5 15,6 2 6-15,5-1-1 0,4-3 0 16,9-3-4-16,6-4 3 0,9-3-5 16,0-5-8-16,-1-6-2 0,3-5-5 15,1-5-16-15,-2-7-43 0,2-5-48 16,-3-6-31-16,-4-2-74 0,-2-6-100 15</inkml:trace>
  <inkml:trace contextRef="#ctx0" brushRef="#br0" timeOffset="12271.1931">4929 3141 1083 0,'0'0'0'15,"0"0"11"-15,0 0 23 0,0 0 33 16,0 0 9-16,0 0-24 0,0 0-15 15,0 0 13-15,0 0 13 0,-55 210-23 16,58-151-19-16,7 2-18 0,2 2 2 16,2-8-4-16,1-6-2 15,2-3 2-15,0-9-3 0,-1-5-20 16,-3-4-11-16,-3-10-19 0,-2-3-60 16,-6-2-39-16,-2-8-61 0,-1-5-149 15</inkml:trace>
  <inkml:trace contextRef="#ctx0" brushRef="#br0" timeOffset="12659.2233">4835 3667 689 0,'0'0'0'0,"0"0"188"16,0 0-90-16,0 0-28 0,0 0-8 15,0 0 9-15,0 0-47 16,0 0-5-16,0 0 1 0,462-7-12 15,-434 4-3-15,-9-1 1 0,-6 1 26 16,-8 3 10-16,-5 0 2 0,0 0 9 16,-3 3-13-16,-6 7-31 0,-3 2-5 15,2 5-3-15,-2 3-2 16,0 5 2-16,6 0 0 0,3 1-4 16,3-3 6-16,8-2-2 0,5-4 2 15,3-1 6-15,4-5-2 0,4-3-6 16,4-5 4-16,0-3-1 0,5-3-4 15,1-8 0-15,-1-3 4 16,-4-3-4-16,-5-2 0 0,-6-3 4 16,-3-3-4-16,-7-3 0 0,-8 3 5 15,-2 3-3-15,-14 3-1 0,-15 6-2 16,-5 7-34-16,-9 6-37 0,1 4-46 16,3 11-143-16,5-4-159 15</inkml:trace>
  <inkml:trace contextRef="#ctx0" brushRef="#br0" timeOffset="13072.361">5775 3612 776 0,'0'0'0'15,"0"0"157"-15,0 0-85 16,0 0 9-16,0 0-20 0,0 0-36 16,0 0 0-16,0 0 6 0,0 0 3 15,13 29-5-15,-9-19-6 0,2 0-7 16,-3-1 4-16,-1 3 7 0,-1-3 8 16,1 1 6-16,2-1-4 0,-2 2-4 15,-2 2-10-15,0-1-10 16,0 2-9-16,0-3-3 0,-2 0 3 15,-4-1-3-15,1 0-2 0,-2-2 2 16,4-2 3-16,0-1-5 16,-2 0 2-16,3-2 1 0,0-2-2 15,0-1 7-15,2 0-7 0,0 0 0 16,0 0 0-16,0 0 6 0,0-2-5 16,2 0-2-16,-1-3-5 0,1 2-17 15,-1 2-1-15,-1-2-19 0,2 2-22 16,-1-1 15-16,-1 1 4 0,3 1-27 15,-3-1-56-15,0-1-56 16,-1-2-256-16</inkml:trace>
  <inkml:trace contextRef="#ctx0" brushRef="#br0" timeOffset="13628.492">5139 3623 909 0,'0'0'0'0,"0"0"238"16,0 0-145-16,0 0-19 0,0 0-6 15,0 0-5-15,0 0-4 0,0 0-9 16,0 0-14-16,-26 219-11 0,24-190-7 15,-1-2-4-15,-1-5-6 16,0-4-5-16,-2-3 1 0,3-4-2 16,2-4-3-16,1 0 1 0,0-1 0 15,-1-5-150-15,1-1 30 0,0-1-19 16,0-10-103-16,0-8-131 0</inkml:trace>
  <inkml:trace contextRef="#ctx0" brushRef="#br0" timeOffset="13748.4444">5162 3417 1347 0,'0'0'0'0,"0"0"29"15,0 0-30-15,0 0-37 0,0 0-136 16,0 0-174-16</inkml:trace>
  <inkml:trace contextRef="#ctx0" brushRef="#br0" timeOffset="14471.928">5832 3773 397 0,'0'0'0'16,"0"0"72"-16,0 0-6 0,0 0 16 16,0 0 23-16,0 0 4 0,0 0-9 15,0 0-27-15,0 0-13 0,-54 93 4 16,47-72-1-16,3-2-26 0,1-4-15 15,-1 0-8-15,1-5-6 0,-1-4 1 16,-1-3 6-16,3-3-1 16,-1 0-3-16,2 0 1 0,1-7-5 15,0-3-2-15,5-5-3 0,8-7-4 16,9-1 2-16,5-1 0 0,2 5 4 16,1 5 3-16,-4 10 20 0,2 4 3 15,-1 7 10-15,-2 11 10 16,0 2-4-16,-2 2-12 0,-3 0-18 15,0 0-12-15,-1-1-4 0,-1 1 0 16,4 0-60-16,0-3-68 0,1-2-27 16,-1-4-121-16,-2-3-306 15</inkml:trace>
  <inkml:trace contextRef="#ctx0" brushRef="#br0" timeOffset="15126.286">7784 3648 778 0,'0'0'0'0,"0"0"134"0,0 0-33 15,0 0-47-15,0 0-19 16,0 0-7-16,0 0-4 0,0 0 1 16,0 0-7-16,-284 125-5 0,255-91-6 15,6-3 2-15,8-6-1 0,9-3-3 16,6-4 1-16,12-7-3 0,7-2-2 15,7-4 6-15,3-5 2 0,3 0-4 16,0 0 1-16,-5-4-5 16,1 4 3-16,-1 4 8 0,-1 0-2 15,1 2-3-15,2-2-3 0,-3-4-2 16,0 0 0-16,-3-7 1 16,0-7-1-16,-1-1 0 0,2-6 1 0,3-4-6 15,-2-1-5-15,-3-6 3 16,0-3-3-16,-4-3-1 0,-2-5 5 15,0-4-4-15,-4-6-10 0,1-5-3 16,1-2-2-16,1-2-6 0,0-4 10 16,3 3 8-16,-2 0 8 0,0 9 5 15,-4 9-1-15,-4 10 3 16,-6 9 15-16,-2 10 17 0,-1 6 14 16,-7 10-18-16,-4 14-23 0,-5 17-7 15,-3 19 6-15,-5 15 5 0,-2 9-2 16,0 12 8-16,0 4-3 0,6-2 23 15,7 0-4-15,9-10-1 16,5-11-29-16,7-17-1 0,9-10-4 16,1-10 0-16,6-3-45 0,0-7-13 15,1-4-30-15,1-3-33 0,1-3-135 16,0-2-292-16</inkml:trace>
  <inkml:trace contextRef="#ctx0" brushRef="#br0" timeOffset="15869.0973">8830 3650 955 0,'0'0'0'0,"0"0"44"0,0 0-29 16,0 0-11-16,0 0-5 16,0 0-3-16,0 0 5 0,0 0-1 15,0 0 0-15,33 202 41 0,2-170 6 16,2-2 16-16,-2 5-6 0,-2 0-30 16,-6-2-10-16,-7 2-6 15,-5 1-1-15,-4-1 7 0,-7 2-3 16,-1 2-6-16,-3 2-6 15,-6 1 3-15,-7 2-4 0,-6-1 1 0,-5 2 2 16,-8-2-1-16,-1-2-3 16,-4-3 0-16,-2-4 0 0,-1-4-20 0,-2-4 0 15,-1-4 2-15,-3-3 5 16,-2-4-3-16,0-6-21 0,-2-1-10 16,8-5 6-16,0-3 4 0,13-4 4 15,8-8-8-15,9-5-10 0,9-4 11 16,3-7 35-16,10-1 4 0,9-5 2 15,6-3 26-15,10-4 0 16,10-2 8-16,7-5 14 0,7-5 10 16,4 0 11-16,4-4-11 0,0 2-8 15,-2 3-8-15,-1 1-11 0,-7 3-1 16,-5 0 6-16,-6 5-3 0,-7 3-3 16,-6 4-9-16,-9 5-4 0,-10 5-7 15,-5 7-2-15,-9 5 5 16,-2 4-1-16,-11 6-7 0,-6 4-3 15,-6 8-6-15,-5 7 0 0,-5 8 3 16,0 7 0-16,3 5-17 16,7 4 9-16,9-3 3 0,13-3-1 15,5-7 5-15,17-9-2 0,7-6 1 16,7-6 3-16,4-5 2 0,3-9-4 16,2-5 2-16,-3-5 10 0,-2-3-3 15,-6-1 2-15,-6 0-2 0,-7-2 8 16,-4 1 10-16,-7-1 3 0,-5 1-5 15,-2 2-11-15,-11-1-10 16,-5 4-5-16,-10 4 3 0,-3 7-2 16,-3 8-43-16,-2 7-9 0,2 11-49 15,3 4-86-15,1 2-52 0,4-2-157 16</inkml:trace>
  <inkml:trace contextRef="#ctx0" brushRef="#br0" timeOffset="16267.5641">8749 3635 717 0,'0'0'0'16,"0"0"150"-16,0 0-75 16,0 0-37-16,0 0 0 0,0 0 12 15,0 0 0-15,0 0-13 0,0 0 5 16,-193 160 19-16,181-121 2 16,8-7-11-16,4-3-9 0,13-7-12 0,7-5-6 15,8-9-5-15,7-7 3 16,5-3 16-16,4-12-2 0,4-7 0 15,1-7-14-15,-1 1-5 0,-6-6-1 16,-9 3 3-16,-9 2 8 16,-12 2-5-16,-7 4-9 0,-7 2-10 0,-13 5 1 15,-5 8-10-15,-6 7-75 16,-5 9-46-16,0 13-53 0,3 0-103 16,1 3-164-16</inkml:trace>
  <inkml:trace contextRef="#ctx0" brushRef="#br0" timeOffset="16872.719">9657 3710 633 0,'0'0'0'0,"0"0"152"0,0 0-96 15,0 0 20-15,0 0 3 16,0 0-15-16,0 0 0 0,0 0-22 15,0 0-11-15,68 213-8 0,-65-183 2 16,0-2-11-16,-3-6 1 0,0-4 2 16,-3-3-4-16,-3-3 4 0,-5-3-1 15,1 0-11-15,-2-2-5 16,0-1 0-16,2-6 5 0,3 0-5 16,4-12 8-16,3-7-12 0,5-8-15 15,11-4 17-15,7-2 0 0,10-1-4 16,4 3 9-16,5 2 10 0,0 6 16 15,-3 7 4-15,-2 6-11 16,-6 9-17-16,-5 1-1 0,-5 5-4 16,-1 6 0-16,1 0-30 0,0-3-25 15,1-2-81-15,1-3-90 0,-1-3-88 16,1-5-248-16</inkml:trace>
  <inkml:trace contextRef="#ctx0" brushRef="#br0" timeOffset="17070.45">10263 3785 1062 0,'0'0'0'0,"0"0"144"16,0 0-94-16,0 0-8 0,0 0-2 16,0 0 1-16,0 0-11 0,0 0-21 15,0 0-7-15,50 167 1 16,-33-167 0-16,-2-4-6 0,-3-3-24 16,-2-4-26-16,-7-2-13 0,1-1-59 15,-4-1-2-15,0-3-5 0,-6-3-29 16,-4-7 22-16,1-5-15 0,1-7 25 15,-3-1-14-15,3 0-20 0</inkml:trace>
  <inkml:trace contextRef="#ctx0" brushRef="#br0" timeOffset="17109.3073">10307 3571 70 0,'0'0'86'0,"0"0"-79"0,0 0-6 15,0 0-2-15</inkml:trace>
  <inkml:trace contextRef="#ctx0" brushRef="#br0" timeOffset="17367.4306">10684 3277 779 0,'0'0'0'0,"0"0"257"0,0 0-117 16,0 0-88-16,0 0-11 0,0 0 12 16,0 0-11-16,0 0-4 0,0 0-6 15,4 299-16-15,-7-227-12 0,1-2-4 16,2-9 0-16,0-8 4 15,5-12-4-15,4-8-37 0,1-9 27 0,-4-6-16 16,-1-6-13-16,-3-4-20 16,-1-3-37-16,-1-4-37 0,0-1-55 15,-3-6-66-15,-7-5-58 0</inkml:trace>
  <inkml:trace contextRef="#ctx0" brushRef="#br0" timeOffset="17488.0121">10585 3724 613 0,'0'0'0'15,"0"0"172"-15,0 0-36 0,0 0-68 16,0 0-35-16,0 0-28 0,0 0-10 16,0 0-69-16,0 0-53 0,250-6-10 15,-219-10-45-15,-3-7-46 16</inkml:trace>
  <inkml:trace contextRef="#ctx0" brushRef="#br0" timeOffset="17809.6283">11033 3366 315 0,'0'0'0'0,"0"0"344"0,0 0-120 15,0 0-71-15,0 0-40 0,0 0-18 16,0 0-52-16,0 0-26 16,0 0 25-16,59-49 3 0,-54 98-12 15,-5 6-19-15,-3 5-10 0,-3 1 1 16,-1-2-6-16,2-6 2 0,-2-3 3 16,2-8-4-16,-2-6-1 15,-2-5 1-15,4-9-35 0,-2-4 24 16,4-7-16-16,2-5-28 0,1-5-11 15,2-1-26-15,4-5 26 0,3-5 48 16,3-5 6-16,5-2 3 16,-1 3 8-16,4 0 1 0,1 6 0 15,-1 2 95-15,2 6-15 0,-2 0-26 16,-1 9-21-16,-4 4-17 0,2 3-11 16,-2 2 0-16,-4 3-3 0,-2-2-4 15,0-2-23-15,-2-2-34 16,2-2-41-16,-4-4 13 0,-2-3-31 0,-3-1-126 15,-2-2-119-15</inkml:trace>
  <inkml:trace contextRef="#ctx0" brushRef="#br0" timeOffset="18253.0096">11541 3702 832 0,'0'0'0'0,"0"0"136"0,0 0-2 16,0 0-23-16,0 0-20 0,0 0-25 16,0 0-18-16,0 0-12 0,0 0-16 15,69 133-12-15,-67-123-3 16,-1-2 1-16,0-2-5 0,2-3-1 16,1-2 0-16,2-1 0 0,1 0-18 15,1-4 9-15,-1-4-3 0,3-2-5 16,0-1 16-16,-1 2 0 0,-1 1-1 15,-1 4 4-15,-2 4 2 0,0 0-2 16,0 5 2-16,-2 5-2 16,-1 1-1-16,1 2 2 0,1-1-3 15,1-5 0-15,3 1 0 0,0-5 1 16,4-3-1-16,1 0-2 0,0-2 1 16,3-6-11-16,-4 0 10 0,0 0 0 15,-2 1 2-15,-4 2 0 16,-1 4 6-16,-1 1-1 0,-1 0 2 15,1 4-7-15,2 4 0 0,2 0 4 16,2-1-4-16,3 0 0 0,4-2 0 16,0-2-1-16,1-3-54 0,-2 0-3 15,-1 0-21-15,-6 0-44 16,-4 0-11-16,-5 3-47 0,-1 1-173 16</inkml:trace>
  <inkml:trace contextRef="#ctx0" brushRef="#br0" timeOffset="19618.2596">12724 3606 890 0,'0'0'0'15,"0"0"210"-15,0 0-125 16,0 0-60-16,0 0 9 0,0 0 25 16,0 0-10-16,0 0-19 0,0 0-1 15,-37 69 0-15,43-62-8 0,2-4 2 16,4 0-6-16,1-3-6 15,2-2-1-15,2-2 2 0,-2-3-7 0,1 1-4 16,-1 3 2-16,-8 0-1 16,-3 3-4-16,-4 4-36 0,-11 6-24 15,-5 9-100-15,-4 2-130 0,-5 0-252 16</inkml:trace>
  <inkml:trace contextRef="#ctx0" brushRef="#br0" timeOffset="19878.5562">12709 4123 1192 0,'0'0'0'0,"0"0"187"0,0 0-104 15,0 0-41-15,0 0-22 0,0 0-9 16,0 0-1-16,0 0 0 0,0 0-6 15,53-91 7-15,-59 91-9 0,-1 2-4 16,-1 3-4-16,-2 1-30 16,5 1-10-16,1-2-8 0,2 2-20 15,2 0-37-15,0-1 15 0,0-1-25 16,-2 2-71-16,-3-5-122 0</inkml:trace>
  <inkml:trace contextRef="#ctx0" brushRef="#br0" timeOffset="22650.1859">2006 5317 712 0,'0'0'0'16,"0"0"98"-16,0 0 27 0,0 0-57 15,0 0-18-15,0 0-5 0,0 0-27 16,0 0-20-16,-12-7-3 0,12 25 10 16,1 1 11-16,1 4 0 0,0 6 3 15,2 6 12-15,0-2 2 16,-1 5-5-16,0 2-9 0,-2-1-12 16,-1 0-2-16,0-3-2 0,0-5-1 15,-4-1 0-15,0-3 0 0,-1-4 2 16,1-2 1-16,4-3-6 0,-1-6 2 15,1-4 1-15,0-3 0 16,-1-3-2-16,1 1 0 0,-1-1 0 16,1-2-20-16,0 1 1 0,0-1-4 15,0 2-10-15,0 1 5 0,-1-3-11 16,-2 0-51-16,1-5-35 0,1-3-37 16,1-4-92-16,0-5-21 15</inkml:trace>
  <inkml:trace contextRef="#ctx0" brushRef="#br0" timeOffset="23101.5817">2055 5226 634 0,'0'0'0'0,"0"0"140"15,0 0-18-15,0 0-47 0,0 0-42 16,0 0-13-16,0 0-5 0,0 0-1 15,0 0-1-15,-152 24-4 16,111 14 1-16,2 9-1 0,-1 12 1 16,5 8-5-16,6 8 1 0,3 8-3 15,6 1-1-15,1-1 4 0,0-3 21 16,6-6 25-16,3-5-5 0,6-11-12 16,4-9-9-16,5-11-13 0,12-8-7 15,9-8 14-15,6-6 12 16,12-10-6-16,14-6-1 0,3-6 1 15,9-12-5-15,3-8-9 0,-2-5 1 16,6-9 1-16,-2-4 4 0,-1-9-1 16,-4-3-7-16,-10-2 5 0,-11 2-4 15,-10 1-2-15,-10-2-3 16,-10 0 2-16,-10-4-3 0,-8 3-2 16,-3 0 1-16,-15 2-2 0,-5 9-2 15,-9-1 0-15,-4 9 4 0,-5 8-4 16,-6 9 0-16,-2 12-1 15,-8 10-7-15,-5 7-16 0,-2 12-23 16,2 9-38-16,5 5-17 0,6 6-43 16,9 7-91-16,7 0-96 0,6-4-234 15</inkml:trace>
  <inkml:trace contextRef="#ctx0" brushRef="#br0" timeOffset="23746.5731">3811 5642 773 0,'0'0'0'16,"0"0"110"-16,0 0-5 16,0 0-19-16,0 0-45 0,0 0-20 15,0 0-8-15,0 0-8 0,0 0-1 16,-56 44 5-16,37-8 11 0,2 3-2 16,-1 4-3-16,4 0 5 0,0 1 5 15,4-1-4-15,0-1-5 16,3-2-4-16,7-6-6 0,0-3 1 15,7-9-7-15,4-5 0 0,2-5 3 16,7-6-5-16,2-3 4 16,2-3 3-16,-1 0-9 0,2-11-78 15,-2-2-7-15,1-4-38 0,-5-5-125 16,-1-3-94-16</inkml:trace>
  <inkml:trace contextRef="#ctx0" brushRef="#br0" timeOffset="23875.6189">3788 5427 1010 0,'0'0'0'0,"0"0"5"0,0 0-3 15,0 0-4-15,0 0-72 0,0 0-97 16,0 0-334-16</inkml:trace>
  <inkml:trace contextRef="#ctx0" brushRef="#br0" timeOffset="24786.9972">4535 5639 965 0,'0'0'0'0,"0"0"-23"0,0 0 24 15,0 0 73-15,0 0-32 0,0 0 13 16,0 0-20-16,0 0-6 0,0 0-4 15,-297 178-16-15,257-128-3 0,5 1-4 16,10-2 5-16,5-5 0 16,9-8 3-16,11-11 3 0,9-6-4 15,11-9-6-15,9-8 8 0,11-2-3 16,1-14-3-16,8-9-1 0,2-9 0 16,5-7-4-16,1-9 0 15,-1 0 5-15,-5-4-5 0,-6-4 0 16,-6-1 2-16,-2-7-2 0,-4-6 3 15,-4-7 0-15,-6 1-4 0,-5 2 2 16,-4 10 2-16,-4 9-3 16,-6 10 0-16,-4 7 5 0,0 9-1 15,-6 10 10-15,-2 6-2 0,-2 9-2 16,-6 4-5-16,-1 11-7 0,-5 14-2 16,-6 15 6-16,0 9-4 0,-3 9 0 15,3 12 3-15,1 2-1 0,1 6 0 16,4 1-2-16,2-3 1 0,6-6 1 15,4-7 0-15,10-7-3 0,8-11 1 16,5-7 1-16,10-8 0 16,7-11-3-16,4-7 6 0,4-9-3 15,3-3 0-15,3-8 2 0,1-6 2 16,2-5-3-16,-1-2 0 0,-4-1 5 16,-6 2 3-16,-6-3 5 0,-4 3 2 15,-9 1 4-15,-5 0 2 16,-6 2-3-16,-6 3-2 0,-1-1-5 15,-9 2-6-15,-2 4-5 0,-5 1 0 16,1 5 2-16,-3 3-7 0,2 2-2 16,-1 7-10-16,3 4 1 0,2 0 13 15,3 3-2-15,3 0-2 16,7 0 2-16,2-1 2 0,9-1-1 16,8-3 6-16,1 0-2 0,2-5 0 15,3 2 0-15,1-2 17 0,3 2-8 16,-2 1 6-16,-2 3-2 0,-3 1-4 15,-5 1-1-15,-5 3-6 16,-4 0-1-16,-5-2 3 0,-2 2-1 16,-1-2 0-16,0-2 0 0,-3-3 0 15,-2-3-1-15,2-3-4 0,-4-2-13 16,4-1 5-16,-2-1 8 0,-1-7-4 16,6-4-16-16,2-2 0 0,9-5 11 15,6 3 3-15,4-1 6 16,4 2 1-16,5 1 2 0,3 2 15 15,1 6-3-15,-3 3 11 0,-7 2-2 16,-5 7-12-16,-6 6-7 0,-3 4 3 16,-2 2 0-16,-3 0-3 0,-2-1 2 15,1-3-2-15,-2 0-3 16,1-4 0-16,-1-1 4 0,3-1-5 16,-4-3-86-16,1-2-18 0,0-1-84 15,3-3-2-15,-2 0-78 0,-1-6-157 16</inkml:trace>
  <inkml:trace contextRef="#ctx0" brushRef="#br0" timeOffset="25106.0102">5955 5116 882 0,'0'0'0'16,"0"0"70"-16,0 0-4 0,0 0-3 16,0 0-13-16,0 0 14 0,0 0-9 15,0 0-5-15,0 0-4 16,-50 459-15-16,46-385-2 0,-2-6-13 16,4-7-9-16,2-5-4 0,0-10 1 15,8-3 1-15,-2-7-5 16,2-10 0-16,1-6 6 0,0-7-4 0,-2-3-1 15,-2-6-2-15,-2-2-50 0,-1-2-20 16,-2-3-1-16,-1-10-60 16,-7-2-75-16,-4-7-107 0,-3-6-192 15</inkml:trace>
  <inkml:trace contextRef="#ctx0" brushRef="#br0" timeOffset="25436.7143">5771 5767 734 0,'0'0'0'15,"0"0"204"-15,0 0-71 0,0 0-60 16,0 0-9-16,0 0-7 0,0 0-31 16,0 0-19-16,0 0-5 15,336 26 3-15,-310-20-6 0,-3 4-1 16,-5 6 2-16,-7 1 0 0,-7 4 0 16,0 2 0-16,-3 1 10 0,1-3-7 15,-1-2-1-15,2-5-1 0,4-5-2 16,-2-3-53-16,2-6-29 0,2 0-20 15,0-10-9-15,1-5-50 0,-2-3-36 16,-6-2 153-16,-2-1 46 16,-2-2 4-16,-5-2 38 0,1 0 39 15,-2 3 44-15,4 6 40 0,-2 3-5 16,3 6-43-16,1 4-67 0,1 1-26 16,1 2-20-16,0 0-5 0,1 5 0 15,3 4-7-15,0 4 6 16,2 1-69-16,2-1-125 0,-4 0-97 15,1-4-247-15</inkml:trace>
  <inkml:trace contextRef="#ctx0" brushRef="#br0" timeOffset="25721.1507">6548 6064 929 0,'0'0'0'0,"0"0"247"16,0 0-89-16,0 0-55 0,0 0-25 16,0 0-9-16,0 0-12 0,0 0-5 15,0 0-9-15,32-191-13 0,-28 141-16 16,-1-7-7-16,3-6-2 0,-3-6-4 16,-1-4-2-16,3 0 1 0,0 3 0 15,6 12-29-15,4 9 9 16,1 19 0-16,-2 13-10 0,-2 10-1 15,-1 7-19-15,1 3-15 0,4 10 10 16,2 9-13-16,-1 7-44 0,-2 8-12 16,-7 1-59-16,-4 1-248 15</inkml:trace>
  <inkml:trace contextRef="#ctx0" brushRef="#br0" timeOffset="26016.9685">6629 5734 728 0,'0'0'0'0,"0"0"43"16,0 0 29-16,0 0-11 0,0 0 25 15,0 0-9-15,0 0-23 0,0 0-28 16,0 0-22-16,332 11-8 0,-318-8-14 16,-7 3 11-16,-3 4 5 15,-4 1 1-15,0 4 2 0,-4 4 26 16,-4 0-16-16,3 4-2 0,1-2-1 15,4-1-2-15,0-1 6 0,7-1 12 16,3-4 3-16,4-1-9 16,1-6-9-16,-3-3-5 0,3-4-1 0,1 0 3 15,1 0-12-15,-1-4-65 16,-1-3-38-16,-5-2-45 0,-2 0-91 16,-3-5-3-16,1 0-147 0</inkml:trace>
  <inkml:trace contextRef="#ctx0" brushRef="#br0" timeOffset="26533.4811">7140 5853 432 0,'0'0'0'0,"0"0"38"16,0 0-15-16,0 0 6 16,0 0 40-16,0 0 5 0,0 0 12 15,0 0 13-15,0 0-34 0,45-15-9 16,-37 13 12-16,-1 0 3 0,0 0-7 16,0-2-8-16,0-1-17 15,0 3-7-15,0-2 1 0,-2 2-7 16,1 2-9-16,-1-1-4 0,0 1-5 15,-3 0-6-15,2 0 0 0,-3 0 0 16,0 0-2-16,-1 1 0 0,0 0 0 16,1-1 4-16,-1 0-2 15,0 1 6-15,0-1 1 0,0 0 11 16,0 0 7-16,0 0-10 0,0 0-11 16,0-1-4-16,2 1-2 0,-2 0 0 15,1 0 0-15,0 1 0 0,-1 0 0 16,0-1 0-16,0 3 1 0,0 2-3 15,2 3 4-15,-2 3 8 0,2 4-4 16,0 4 0-16,2 4-4 16,2 3-1-16,0 5 4 0,-1 1 2 15,0-1-1-15,-1 1 5 0,-3 2 3 16,-1-2 6-16,-1 1-6 0,-8 0-2 16,-1 0-3-16,-5-2-1 0,-5 0-3 15,-3-2-5-15,-9-1 0 16,-2 1 8-16,-5 0-7 0,-4-3 3 15,-5-1-1-15,-2-5-4 0,-6-1 2 16,3-5 1-16,6-3-1 0,1-9 3 16,10-4-8-16,10-9-30 0,7-10 14 15,10-7-3-15,9-8-31 16,16-7-20-16,11-7-10 0,16 0 5 16,12-3-45-16,9 3-52 0,4 3-127 15,3 1-41-15</inkml:trace>
  <inkml:trace contextRef="#ctx0" brushRef="#br0" timeOffset="27269.4037">9694 5242 799 0,'0'0'0'0,"0"0"134"0,0 0-58 16,0 0-18-16,0 0-39 16,0 0-22-16,0 0 4 0,0 0 20 0,0 0 20 15,0 243-2-15,-4-167-4 16,-2-6-4-16,-1-4-11 0,1-9-8 15,3-7-6-15,2-6-5 0,1-7 2 16,0-6-1-16,-1-5-1 0,1-7 2 16,0-2-3-16,-2-9 0 15,-2-2-58-15,-2-1-9 0,-5-4-44 16,-1-1-53-16,-6-6-106 0,0-10-183 16</inkml:trace>
  <inkml:trace contextRef="#ctx0" brushRef="#br0" timeOffset="27387.023">9492 5690 768 0,'0'0'0'16,"0"0"148"-16,0 0-123 0,0 0-15 15,0 0-7-15,0 0 0 0,0 0-6 16,0 0-142-16,0 0-20 0,267 36-94 16</inkml:trace>
  <inkml:trace contextRef="#ctx0" brushRef="#br0" timeOffset="27801.8377">10029 5155 661 0,'0'0'0'0,"0"0"317"15,0 0-247-15,0 0-65 16,0 0 27-16,0 0 17 0,0 0-1 16,0 0-9-16,0 0-3 0,63 329-11 15,-61-261-15-15,2-7-4 0,1-4-4 16,-1-8 1-16,-1-7-2 0,-1-6 2 15,-2-10 0-15,0-5-3 0,0-6 0 16,0-8-14-16,0-4-7 16,2-3-20-16,-2 0 4 0,4-3 10 15,4-4-24-15,3-2-12 0,7 0-7 16,2 2 6-16,3 2 54 0,3 2 13 16,6 3 19-16,4 0-5 15,3 0-2-15,0 0 11 0,-1 0-3 16,-3-4-9-16,-4-3 6 0,-1-2 7 15,-2-2 6-15,-7 0 13 0,-3-2-5 16,-8-1-12-16,-7 4 0 0,-3 1 6 16,-9 5-5-16,-6 1-11 0,-5 3-10 15,-1 1-11-15,1 11 1 16,2 1 0-16,5 4 0 0,6 2-22 16,7 2-7-16,8-1-19 0,7-1-18 15,6-3-1-15,7 1-3 0,0-3-69 16,6-5-83-16,1-4-133 0</inkml:trace>
  <inkml:trace contextRef="#ctx0" brushRef="#br0" timeOffset="28457.2136">12650 5892 1030 0,'0'0'0'15,"0"0"28"-15,0 0 9 0,0 0 18 16,0 0-10-16,0 0-5 0,0 0-1 15,0 0-11-15,0 0-4 0,11-322 4 16,-21 265-11-16,-5-3-11 16,0 1-3-16,1 4-1 0,4 5 0 15,5 9-1-15,4 10 1 0,1 3-3 16,12 7-1-16,6 6-2 0,11 4 2 16,10 5 4-16,4 5 13 0,7 5-12 15,1 12-6-15,-5 8 3 16,-5 6 0-16,-6 0-45 0,-8 4-19 15,-11-1-62-15,-7 1-95 0,-9-4-105 16,-10-3-142-16</inkml:trace>
  <inkml:trace contextRef="#ctx0" brushRef="#br0" timeOffset="28803.7637">12760 5524 925 0,'0'0'0'0,"0"0"241"0,0 0-111 16,0 0-59-16,0 0-25 16,0 0-19-16,0 0-19 0,0 0-7 15,504-38 0-15,-465 38-2 0,-10 0-25 16,-9 0-9-16,-8 0 10 0,-9 0 13 16,-1 0 11-16,-2 0 2 0,-8 0 9 15,-6 0-6-15,-4 0-1 16,-6 0-4-16,-1 6 1 0,-5 2 0 15,-4 3-25-15,-2 5 6 0,-1 3 16 16,3 5 0-16,1 4 1 16,4 2 2-16,6-1 0 0,9-2-7 0,12-2 8 15,5-2 0-15,16-2 7 16,4-3 7-16,6-1-2 0,5-3-1 16,2-6-3-16,0 0-5 0,0-1-6 15,-1-1-25-15,-2-3-36 0,-3-3-78 16,-2 0-38-16,-2 0-133 0,-4-6-209 15</inkml:trace>
  <inkml:trace contextRef="#ctx0" brushRef="#br0" timeOffset="28957.1326">13380 5603 961 0,'0'0'0'0,"0"0"3"15,0 0 4-15,0 0-3 16,0 0 9-16,0 0-6 0,0 0-5 15,0 0-2-15,0 0 0 0,-309 183-111 16,294-162-59-16,7-3-161 0</inkml:trace>
  <inkml:trace contextRef="#ctx0" brushRef="#br0" timeOffset="29272.6139">13711 5649 986 0,'0'0'0'16,"0"0"176"-16,0 0-86 0,0 0-39 16,0 0-22-16,0 0-19 0,0 0-13 15,0 0 1-15,0 0 2 0,-97 25 0 16,63-1-4-16,-4 3 4 0,0 2 0 16,0 1-7-16,3-5 2 0,13-2-13 15,10-8-10-15,12-3-12 16,8-10 0-16,10 0 7 0,4-2 24 15,4-7 8-15,5-4 1 0,7 1 0 16,-3 3 7-16,-2 4 35 0,-6 3 7 16,-5 3-4-16,-2 4-13 0,1 5-22 15,-6 1-6-15,2 2-3 16,-4-2-1-16,1 1 0 0,0-5-115 16,3-2-21-16,-2-3-97 0,5-4-154 15</inkml:trace>
  <inkml:trace contextRef="#ctx0" brushRef="#br0" timeOffset="29554.5627">14250 4981 905 0,'0'0'0'16,"0"0"82"-16,0 0 21 0,0 0-38 15,0 0-53-15,0 0 4 0,0 0 28 16,0 0 11-16,0 0-7 0,-40 297-18 16,38-216 0-16,1-1 6 0,1-2-14 15,0-6-16-15,2-6-3 16,8-8 1-16,-1-8 0 0,2-8-2 16,3-9 2-16,-2-8-2 0,1-8-4 15,-4-5-36-15,-4-7-25 0,-2-4-79 16,-3-1-41-16,-3-7 3 0,-5-5-211 15</inkml:trace>
  <inkml:trace contextRef="#ctx0" brushRef="#br0" timeOffset="31023.4986">14030 5549 514 0,'0'0'0'15,"0"0"292"-15,0 0-173 16,0 0-33-16,0 0 4 0,0 0-5 15,0 0-30-15,0 0-18 0,0 0-17 16,373 43-6-16,-336-45-3 16,-3-2 0-16,-4-1 1 0,-6 2 0 15,-5 3 2-15,-8 0-2 0,-7 0-6 16,1 4-6-16,-4 4 0 0,-1 5 1 16,0 1-1-16,-1 1 8 0,-7 2-4 15,-1 0 0-15,1-1-5 0,2-2 1 16,4-3 0-16,1-3 1 0,1-3-1 15,0-3 0-15,2-1 2 0,2-1-2 16,5 0 15-16,2-4-6 16,2-2-1-16,5-4-4 0,-2-2-1 15,2-2-2-15,-1 2 2 0,2 2-2 16,-6 1-1-16,0 5 0 0,-5 0 2 16,-3 1-2-16,0 3 0 0,-2 0 0 15,-2 0 0-15,2 0 0 16,0 0 0-16,0 0-1 0,2 1 1 15,-1-1 2-15,-1 2 0 0,1 1 3 16,0-2 3-16,-4-1 8 0,0 0 0 16,-5 0-4-16,2 0-2 0,3 3-3 15,-1-3 0-15,1 0-1 16,0 0-2-16,0 1-2 0,0-1 1 16,0 1 4-16,0-1-2 0,0 0-2 15,0 0 2-15,0 0-1 16,0 0 1-16,0 0 1 0,0 1-2 0,0 1-2 15,0 0 3-15,0 0-3 0,0 0 1 16,-1-1 0-16,1 1 0 16,0 0-4-16,0-2 2 0,0 3 1 15,-1-3-3-15,1 1 2 0,0-1 2 16,0 0-4-16,0 0 2 0,0 0 1 16,0 0-2-16,-1 0 0 15,-1 0-1-15,1 1 2 0,-1 1 3 16,2 2-3-16,0-2-2 0,0-1 2 15,0 2-1-15,0-2 0 0,0-1 0 16,0 2 1-16,0 1-1 0,-1-2 0 16,1 3 2-16,0-2-3 0,0-1 2 15,0 2-3-15,0 0 2 16,0 2 0-16,0-1 1 0,0-1-1 16,0 0 0-16,0 0 1 0,0 1-2 15,0 2 2-15,0 2-2 0,0-4 1 16,0 3 0-16,0-1 1 15,0-1-1-15,0 3 0 0,1-1 0 16,4 0-1-16,0 0 1 0,3-2 0 16,-1 2 0-16,1-1 0 0,2-2 2 15,1-1-1-15,-2 0 8 0,1-3 0 16,-1 0 0-16,0 0 0 0,2-3-5 16,3-1-1-16,1-3 1 0,-1 0-2 15,0-1-2-15,3-2 0 16,-3 2 5-16,1-2-6 0,-3 1 2 15,-1 4 1-15,-1-1-2 0,-1 4-4 16,-3 2 4-16,-6 0 0 0,0 0-10 16,0 0 9-16,0 5-4 0,0 3 6 15,-2 4-2-15,2-1-1 16,-2 3 3-16,-1 0 0 0,-3 1-2 16,0-3 2-16,-3 1 1 0,1-3-3 15,1-1 2-15,-1-5 1 0,3 1-2 16,2-4 4-16,2-1-1 0,1 0-2 15,1 0 0-15,3-8-2 0,1 0-10 16,5-3 9-16,1-1-3 16,5-1-1-16,3 1 6 0,1 1 0 15,1 5 0-15,-2 1-3 0,2 3 2 16,-1 1-5-16,0 1 8 0,0 0-3 16,-2 0-2-16,3 0 5 0,3 0-4 15,4 0-42-15,-1-5 23 16,3-1 7-16,-2 0 8 0,2-4 8 15,-5 1-2-15,-7-2 0 0,-11 2 0 16,-6 1 18-16,-1 1 9 0,-2 1-8 16,1 2-14-16,1-1-4 15,-1 3 3-15,0-2-5 0,-1 2 1 16,-3 2 0-16,0-2 0 0,-4 0-14 16,-4 1 5-16,1 0 0 0,1 1-7 15,2 0 6-15,5 0 1 0,1 4 1 16,3-2-3-16,0-1-29 0,5 4 17 15,3-2 20-15,4 2 2 0,1 6 1 16,1-5 0-16,1 4 0 16,1-1-3-16,-1 1 4 0,-2 2 0 15,0 1-1-15,-2 2-1 0,-1-1 0 16,-2-1-1-16,-6 1 4 0,-1 0-2 16,-1 0 0-16,-3-1 0 0,-8-1 4 15,-1-2-3-15,-7 1 5 16,2-1-3-16,-3-4-2 0,0 0 5 15,4-3-2-15,4 0-1 0,4-2 0 16,8-1 0-16,10 0-6 0,12 0-1 16,11 0 4-16,11 0 0 0,9 0 0 15,8-3 0-15,5 1-29 16,4 1-5-16,1 1-41 0,5 0-141 16,-4 0-72-16,-2 0-247 0</inkml:trace>
  <inkml:trace contextRef="#ctx0" brushRef="#br0" timeOffset="35449.3785">18082 5927 659 0,'0'0'0'15,"0"0"170"-15,0 0-41 16,0 0-17-16,0 0 1 0,0 0-31 16,0 0-38-16,0 0-10 0,10-74 10 15,-3 37-1-15,-1-5 2 0,-1-4-14 16,-2-4-9-16,-3-5-9 0,0-7-8 15,-6-2-2-15,-6-4-2 0,-1 2 1 16,-1 10-2-16,2 9 0 16,4 9-1-16,3 9 1 0,4 7 0 15,1 2-3-15,14 4 1 0,11-2-1 16,11 4 6-16,14 4 16 0,7 3 4 16,7 7-18-16,-2 6-1 0,-6 8-5 15,-7 6 0-15,-9 2-3 16,-9 4-45-16,-9 3-47 0,-7-1-11 15,-9-3-35-15,-6-1-20 0,-12-2-19 16,-10-3-140-16</inkml:trace>
  <inkml:trace contextRef="#ctx0" brushRef="#br0" timeOffset="35617.4701">18174 5473 957 0,'0'0'0'15,"0"0"313"-15,0 0-240 0,0 0-45 0,0 0-6 16,0 0-14-16,0 0-8 16,0 0 0-16,0 0-109 0,417 44-6 15,-386-44-61-15,-1 0-77 0,-5-8-96 16</inkml:trace>
  <inkml:trace contextRef="#ctx0" brushRef="#br0" timeOffset="35779.0521">18746 5464 1019 0,'0'0'0'16,"0"0"88"-16,0 0-18 15,0 0-2-15,0 0-2 0,0 0-15 16,0 0-13-16,0 0 14 16,0 0-6-16,-17 300-12 0,19-265 0 0,0 0-19 15,-2-9-9-15,1 0-7 16,1-1 2-16,-1-7-2 0,1-1-84 16,3-4-37-16,0-7-81 0,0-4-196 15,0-2-361-15</inkml:trace>
  <inkml:trace contextRef="#ctx0" brushRef="#br0" timeOffset="37408.0802">19866 5842 295 0,'0'0'0'16,"0"0"197"-16,0 0-89 0,0 0 23 16,0 0-48-16,0 0-30 0,0 0 39 15,0 0-22-15,0 0 2 0,30 169 4 16,-28-119-18-16,-2-4 1 0,-3-3 0 15,-8-2-6-15,-4-4 0 0,-6-4-6 16,-2-1-11-16,-1-3-20 16,-3-3-11-16,0-2 0 0,1-5-5 15,2-3 0-15,2-4-98 0,2-3-3 16,6-3-55-16,-1-6-78 0,4-3-212 16</inkml:trace>
  <inkml:trace contextRef="#ctx0" brushRef="#br0" timeOffset="37748.8467">20504 6122 1090 0,'0'0'0'0,"0"0"203"15,0 0-93-15,0 0-29 0,0 0-8 16,0 0-30-16,0 0-24 16,0 0-2-16,0 0 0 0,23-374-4 15,-35 310-8-15,-4-6 0 0,-4-2-5 16,-2 3 0-16,4 3-2 0,4 7 2 16,6 9 0-16,6 6 0 0,3 10 0 15,9 5 0-15,11 5-2 16,6 6 2-16,6 3-1 0,11 3 14 15,11 3-3-15,5 6-2 0,8 3 0 16,-3 0-6-16,-3 6-3 0,-9 7 2 16,-8 3-2-16,-10 3-88 15,-8 6-33-15,-14 3-13 0,-12 5-94 16,-11 1-93-16,-18-4-272 0</inkml:trace>
  <inkml:trace contextRef="#ctx0" brushRef="#br0" timeOffset="37918.3702">20612 5561 999 0,'0'0'0'15,"0"0"283"-15,0 0-157 0,0 0-48 16,0 0-26-16,0 0-41 0,0 0-10 16,0 0-2-16,487-44-149 0,-459 62 36 15,-9 6-105-15,-8-2-75 16,-11-3-207-16</inkml:trace>
  <inkml:trace contextRef="#ctx0" brushRef="#br0" timeOffset="38148.9803">21061 5825 629 0,'0'0'0'0,"0"0"257"16,0 0-93-16,0 0-13 0,0 0-20 16,0 0-55-16,0 0-27 0,0 0-27 15,0 0-13-15,97 282-7 0,-117-250 2 16,-1-3 7-16,2-5 8 15,4-5 0-15,4-5-9 0,7-7-8 0,4-3-4 16,0-4-24-16,1 0-5 0,8-1-20 16,6-8 11-16,8-1-28 15,0-2-75-15,6 0-66 16,2-1-190-16</inkml:trace>
  <inkml:trace contextRef="#ctx0" brushRef="#br0" timeOffset="38401.8107">22287 6259 999 0,'0'0'0'16,"0"0"250"-16,0 0-155 0,0 0-19 15,0 0 1-15,0 0-40 0,0 0-33 16,0 0-2-16,0 0-4 0,-92 229-108 16,69-212-30-16,-3-3-64 0,1-4-113 15</inkml:trace>
  <inkml:trace contextRef="#ctx0" brushRef="#br0" timeOffset="39139.517">23111 5839 1236 0,'0'0'0'0,"0"0"183"0,0 0-122 15,0 0-53-15,0 0-6 0,0 0-4 16,0 0-79-16,0 0-49 0,0 0-102 16,115 46-292-16</inkml:trace>
  <inkml:trace contextRef="#ctx0" brushRef="#br0" timeOffset="39271.9624">23526 5860 1108 0,'0'0'0'16,"0"0"11"-16,0 0-9 16,0 0-4-16,0 0-337 0,0 0-179 15</inkml:trace>
  <inkml:trace contextRef="#ctx0" brushRef="#br0" timeOffset="39421.4709">23874 5834 1096 0,'0'0'0'0,"0"0"66"0,0 0-34 16,0 0-28-16,0 0-3 0,0 0-2 16,0 0-177-16,0 0-94 0,0 0-175 15</inkml:trace>
  <inkml:trace contextRef="#ctx0" brushRef="#br0" timeOffset="40038.3027">24858 6157 453 0,'0'0'0'0,"0"0"195"15,0 0-37-15,0 0-22 0,0 0-12 16,0 0-23-16,0 0-19 0,0 0 1 15,8-40-8-15,-9 21 1 0,-1 0 5 16,-3-7-24-16,0-7-23 16,-1-8-9-16,0-9-14 0,-4-6-7 15,6-8-3-15,-4-4 3 0,0-7-6 16,2-2 4-16,-2-1-2 16,5 3 0-16,-4 11-10 0,7 8 9 15,0 10-1-15,4 12 2 0,6 9 0 16,7 10 2-16,4 5 3 0,5 8 5 15,11 2 2-15,7 0 1 0,11 9-2 16,6 1-8-16,1 5 0 0,-1 3 2 16,-6 1-5-16,-5 8 0 0,-12 0-83 15,-12 2-10-15,-7-1-33 16,-13-2 15-16,-6 0-47 0,-13 2-75 16,-11-5-109-16</inkml:trace>
  <inkml:trace contextRef="#ctx0" brushRef="#br0" timeOffset="40184.3307">24953 5572 1134 0,'0'0'0'0,"0"0"191"0,0 0-79 16,0 0-8-16,0 0-32 0,0 0-50 15,0 0-20-15,0 0-4 16,0 0-139-16,374 87-21 0,-372-61-90 15,-6 0-238-15</inkml:trace>
  <inkml:trace contextRef="#ctx0" brushRef="#br0" timeOffset="40514.5938">24429 6232 996 0,'0'0'0'0,"0"0"166"16,0 0-74-16,0 0-19 0,0 0-18 15,0 0 18-15,0 0-6 0,0 0-29 16,0 0-19-16,61 354 0 0,-66-334-1 16,0-4-14-16,0-3-4 0,0-4 0 15,-3 0 0-15,3-2-122 16,-4-1-1-16,1 0-19 0,1-4-106 16,-3-2-175-16</inkml:trace>
  <inkml:trace contextRef="#ctx0" brushRef="#br0" timeOffset="40969.2176">25304 6086 1019 0,'0'0'0'0,"0"0"59"16,0 0 13-16,0 0 27 0,0 0-35 16,0 0 10-16,0 0 48 15,0 0-58-15,0 0-24 0,41 149-10 16,-47-130 3-16,-4-2-5 0,2-3-15 16,2-2-6-16,0-3-4 0,5-4-2 15,0-2 3-15,1-3-2 0,0-4 0 16,1-7 1-16,7-4-6 0,1-3-4 15,6-4 9-15,1 1-4 0,4 5 0 16,4 0-1-16,-2 6 1 16,1 3 4-16,3 7 10 0,-5 3-10 15,0 9-2-15,0 6 0 0,-3 3 10 16,-3 4-8-16,-2 1 3 0,-2-1-4 16,1-1-2-16,0 1 2 0,-3-5 2 15,1 0-3-15,1-4-15 16,-3-2-14-16,-2-1-35 0,0-2-6 15,-3-2-32-15,-1-2-33 0,-2 0-24 16,-2 1-24-16,-3-5-156 0,-5 1-116 16</inkml:trace>
  <inkml:trace contextRef="#ctx0" brushRef="#br0" timeOffset="43905.1861">1767 7809 643 0,'0'0'0'15,"0"0"170"-15,0 0-90 16,0 0-23-16,0 0-31 0,0 0-7 16,0 0 5-16,0 0-4 0,45-41-2 15,-33 36-1-15,4 3 2 0,2-2 9 16,2 4 3-16,3-2-12 16,3-1-1-16,0 3 10 0,8 0 0 0,-1 4-1 15,1 6-4-15,0 2-6 16,0-2-6-16,1 3 4 0,-4-1-6 15,-7 3-3-15,-4 0-7 0,-5-2 2 16,-4 5 2-16,-6-6-5 0,0 5 4 16,-5 2-3-16,-10-3 2 0,-3 7 3 15,-6-5-2-15,-3 0-2 16,-8 1 0-16,-2-3 3 0,-6 5-3 16,-2 2 0-16,-3 2 2 0,-2 2-2 15,3 2 0-15,-1 0 0 0,4 3-3 16,8-1 4-16,5-4-2 0,11-2-1 15,7-1 1-15,8-5-1 16,7 0-1-16,8-1 5 0,12-3-1 16,4-2 0-16,8 0 6 0,7-4 1 15,0-1-5-15,3 0-1 0,-1-5 1 16,1-3-6-16,0 0-42 0,-1-1-59 16,-6-6-86-16,-7-3-27 0,-8-3-140 15</inkml:trace>
  <inkml:trace contextRef="#ctx0" brushRef="#br0" timeOffset="44362.9138">2061 7480 798 0,'0'0'0'0,"0"0"11"0,0 0 83 16,0 0-1-16,0 0-30 16,0 0 12-16,0 0-25 0,0 0-18 15,0 0-3-15,-462 30-8 0,406 29-10 16,-2 18-6-16,10 8-4 0,3 13 2 16,6 9-3-16,12 8 0 15,5 1 3-15,5-2-4 0,12-7 2 16,5-8 5-16,7-7 4 0,10-5 15 15,7-10 1-15,7-8-6 0,10-13-3 16,8-12 0-16,9-11-2 0,10-16-9 16,13-13-2-16,10-13 0 0,11-16 2 15,4-14-3-15,5-8 2 16,6-11 5-16,2-11 8 0,5-3-8 16,-2-1-4-16,-6-2 0 0,-12 2 2 15,-11-3 0-15,-18 0-7 0,-20 1-1 16,-21 1 0-16,-24 5 0 0,-17 1-61 15,-22 9 40-15,-14 4-1 16,-11 9-20-16,-17 15-5 0,-11 15 8 16,-10 16-14-16,-4 16-48 0,-2 15-100 15,3 6-330-15</inkml:trace>
  <inkml:trace contextRef="#ctx0" brushRef="#br0" timeOffset="46356.9148">4467 8007 660 0,'0'0'0'0,"0"0"180"0,0 0-88 15,0 0-19-15,0 0-18 0,0 0 0 16,0 0-9-16,0 0-21 0,0 0-13 16,-80-71-4-16,57 71 6 0,-3 6-5 15,-2-3 3-15,-1 2 0 16,0 3-6-16,-1 6-3 0,-1 5-3 15,0 3 0-15,-3 3 0 0,1 4 0 16,-1 0 2-16,0 4-2 0,1 1 0 16,5 2 0-16,0 1 0 0,5 2-1 15,3-1 0-15,7 0-2 16,6-2 4-16,6-1-1 0,2-6 0 16,10-2-1-16,7-6 1 0,5-7 0 15,7-5 0-15,6-5 0 0,5-4 0 16,7 0 0-16,5-10 3 0,4-5-3 15,5-4 0-15,5-3 3 0,-4-6-3 16,0 2-1-16,-6-1 1 16,-7 2 0-16,-10 3 3 0,-15 7-1 15,-11 5 15-15,-6 4-3 0,-8 6 12 16,0 0 28-16,-8 0-22 0,-1 2-32 16,-6 6 0-16,-3 3-1 0,-1 0 1 15,2 2-3-15,-1 2 4 16,1 0-2-16,-3 2-11 0,0-1 8 15,1 1-3-15,3 0-6 0,5-2 8 16,3-1 0-16,4-6-3 0,0-1 2 16,4-4-10-16,2-3-5 15,8-2 18-15,4-5 3 0,1-2 0 16,3-2 0-16,-1 4 0 0,1 2 0 16,0 5 0-16,2 1-2 0,-2 10 2 15,0 4 15-15,1 2-10 0,-4-3 1 16,1-2 0-16,-1-2-3 0,-3-4 0 15,3-3-1-15,1-3 2 0,0-10 2 16,6-5 0-16,0-5-3 16,8-6-1-16,0-6 0 0,1-2-3 15,2-1-1-15,-2-5-5 0,-5-2-3 16,-4-2 4-16,-8-2 4 0,-2-4-3 16,-3 0 3-16,-2-1 3 15,-1 1-2-15,2 4-1 0,2 2 3 16,-1 2-2-16,2 3 0 0,-3 5 2 15,0 3-1-15,-2 6 1 0,-2 4 8 16,-2 7 2-16,-2 2 4 0,0 8 8 16,0 4 3-16,0 5-13 15,-4 16-10-15,-4 13-4 0,3 11 1 16,-2 11 0-16,0 5 3 0,1 8-3 16,-2-1 0-16,2 0 3 0,-1-1-4 15,3-9 2-15,0-3 0 0,4-7-1 16,5-9 0-16,5-7 0 0,2-7-6 15,3-8-15-15,4-5-12 0,2-5-16 16,0-3-10-16,2-4-22 16,1 0-52-16,0-9-25 0,0-4-126 15,-1-2-271-15</inkml:trace>
  <inkml:trace contextRef="#ctx0" brushRef="#br0" timeOffset="47959.6354">5533 8238 859 0,'0'0'0'0,"0"0"115"16,0 0 2-16,0 0-18 0,0 0-64 16,0 0-19-16,0 0-8 0,0 0 3 15,0 0 6-15,-85 19 2 16,64-2-7-16,3-1-5 0,1 2 1 16,0 3 7-16,2 1-10 0,2 1-4 15,1-4 2-15,3 0-2 0,7-5-1 16,2-1 0-16,2-5 2 15,6-1-2-15,0-4 7 0,8-2-3 0,-1-1-1 16,5-3 4-16,3-5-5 16,3-1-2-16,0-4 0 0,5 0 4 15,-1-2-5-15,-3 0 2 0,0 4 1 16,-7 0-3-16,-4 5 2 0,-6 3 0 16,-6 2-2-16,-4 1 2 0,0 1-2 15,0 6 2-15,0 3 9 16,0 1-10-16,-3 3 0 0,-1 0 4 15,3 1-5-15,-1-4 2 0,1 3 1 16,1-5-2-16,0-2 0 0,2-2-1 16,4-1-1-16,-1-2 2 0,5-2 0 15,4-2 3-15,1-4-3 16,0-3 0-16,0 2 0 0,-2 1-2 16,2-2 3-16,-2 3-1 0,-4-1 0 15,0 3 0-15,-4 1 0 0,-1 2 0 16,3 0-1-16,-4 2 0 0,-1 2-2 15,3 2 4-15,-2 1-2 16,2-1-1-16,0-1 4 0,-1 1-1 16,1-1-1-16,-1-2 0 0,1 1 2 15,1-3-1-15,2-1 5 0,-1 0-3 16,2 0-3-16,0-3 0 0,2-2 4 16,-1 0-4-16,2-1 0 0,1-2 8 15,1-2-7-15,3-3 2 16,-2 0-4-16,1-3 2 0,-1 0 2 15,-1-4 1-15,0-1 9 0,2-2 12 16,-4 1-9-16,-1-3-5 0,1 0-6 16,-2 3-3-16,2-5-3 0,-2 1 2 15,0-2 0-15,-2 1-1 16,2-1 0-16,-1 1 0 0,-1-2-3 16,0-2 3-16,0 2 0 0,0-3-14 15,-3-1 14-15,1-1 0 0,-2 4-5 16,-3 4 7-16,-1 5-2 15,0 5 0-15,0 1 0 0,-1 7 4 0,-2 0-5 16,1 3 2-16,1 5-2 16,-3 0-11-16,1 2 2 0,-4 9 5 15,0 3 2-15,-3 9 5 0,0 5-3 16,-3 7 0-16,-2 6 2 16,0 4 1-16,-1 5-3 0,-1 0 2 0,1 1 0 15,0-3-1-15,4-3 0 16,5-3 1-16,3-6-1 0,4-3-2 15,4-6 3-15,5-7-2 0,5-2 2 16,0-8-1-16,5-1 0 0,3-9 4 16,2 0-2-16,4-5 0 0,3-2 1 15,0-5-3-15,2-1 0 16,1 1 3-16,-4-5-4 0,-1 3 0 16,-4 1 2-16,-6 0 3 0,-4 2 4 15,-7 5 7-15,-3 4-4 0,-4 2-4 16,-1 0-7-16,0 0 0 0,-6 8-9 15,-3 6 10-15,-2 2-1 0,-1-2 0 16,0 4-24-16,0-2 8 16,0-2 1-16,5-3 8 0,5-3 1 15,2-2 0-15,0-5 4 0,4-1-1 16,3 0 3-16,3 0 0 0,-1-1 5 16,1-2-6-16,3 1 2 15,0 2-1-15,-1 0 0 0,3 0 0 16,-2-1 20-16,4-4-3 0,-1-2 3 15,3-5-8-15,3-2-5 0,0-5-3 16,2-2-3-16,2-3-1 0,3-4 0 16,-1 0 2-16,4-4-2 15,-4-3 0-15,0-5 1 0,-3-2 0 16,-5-4 5-16,-2-2-6 0,-3-1 0 16,-3 0 4-16,-1 8-4 0,-4 4 0 15,-2 6-1-15,-2 9 1 0,-3 4 1 16,0 8 0-16,-4 8 32 0,-1 2-18 15,-2 14-13-15,-3 11 0 16,-2 13-4-16,2 7 4 0,-2 7-1 16,2 2-1-16,0 0 0 0,4 3 2 15,1-4-1-15,2-3 2 0,3-3 2 16,0-9-3-16,9-5 4 0,3-9-4 16,2-3-2-16,2-5 0 0,2-4 6 15,3-3-6-15,5-5 0 16,0-3 5-16,0-1-6 0,0 0 2 15,-2-5-2-15,5-2-21 0,-3-1 16 16,6-2-2-16,0-1 1 0,-1-2 0 16,-1-1-1-16,-2-4 5 0,-5 3 4 15,-5-1-1-15,-7 3 0 16,-4-1 0-16,-3 2 4 0,-4-1-4 16,0 3 0-16,-7 1 2 0,-1 2-6 15,-4 1 1-15,-2 3-3 0,-6 3-2 16,-2 0 8-16,-4 6 0 15,-2 4-6-15,0 7 7 0,0 0-2 16,1 7-2-16,6 1 5 0,4 0-4 16,11 1 0-16,6-1 2 0,12-4 0 15,9 0 4-15,4-2 23 0,5-5-2 16,5 0-6-16,1-3-1 0,1-4-6 16,-1-1-5-16,0-2-1 15,-5-4-5-15,-3 0-1 0,-5 0 0 16,-7-5 0-16,-5-2-94 0,-4-2-6 15,-7-4-34-15,-4-3-124 0,-12-3-42 16,-13-6-202-16</inkml:trace>
  <inkml:trace contextRef="#ctx0" brushRef="#br0" timeOffset="48120.669">6550 7939 999 0,'0'0'0'16,"0"0"74"-16,0 0 69 0,0 0-30 15,0 0-58-15,0 0-14 0,0 0-5 16,0 0-23-16,0 0-8 16,450 5-3-16,-389 4-4 0,-1 1-92 15,0 1-49-15,-3 1-20 0,-1 3-74 16,-1-1-288-16</inkml:trace>
  <inkml:trace contextRef="#ctx0" brushRef="#br0" timeOffset="49719.9968">8856 8859 519 0,'0'0'0'0,"0"0"64"0,0 0 62 15,0 0-57-15,0 0-9 0,0 0 27 16,0 0-29-16,0 0-14 16,0 0 10-16,288-233-5 0,-249 201 2 15,-1 1-12-15,-3-1-19 0,-3 4-6 16,-1-1 2-16,-1 2-3 0,1 2-5 16,-4-1-4-16,2 1 2 15,-3 0-2-15,-2 1 4 0,0 2 7 16,-7 1 7-16,-4 4 8 0,-4 4 7 15,-6 5-4-15,-3 5-11 0,0 3-5 16,0-1-9-16,-1 1-12 0,-7 6-2 16,-2 8-1-16,-4 8 8 0,-6 5 2 15,0 4-6-15,-3 6-8 0,-1 2-4 16,-1 4 2-16,4 0 2 16,0-1 11-16,6-8 0 0,6-2-6 15,7-7 7-15,2-6-2 0,6-6-5 16,6-5 4-16,4-8 1 0,8 0 2 15,8-9 2-15,3-10-1 16,8-6-2-16,1-8 0 0,6-4 3 16,5-5-3-16,1-3 2 0,2 1-2 15,-3 1 0-15,-5 5 2 0,-10 7 1 16,-10 7 18-16,-13 8 12 0,-7 7-10 16,-10 9 4-16,-2 11-11 0,-12 11-13 15,-4 10-4-15,-1 14 2 16,2 4 2-16,4 7-4 0,4 0 2 15,6-2-2-15,3-10-59 0,6-3-5 16,7-9-11-16,4-5-38 0,1-6-45 16,0-5-31-16,-1-4-171 15</inkml:trace>
  <inkml:trace contextRef="#ctx0" brushRef="#br0" timeOffset="50332.4916">10365 8774 744 0,'0'0'0'0,"0"0"147"0,0 0-109 16,0 0-6-16,0 0 51 0,0 0 6 16,0 0-12-16,0 0-8 0,0 0-6 15,24 252-5-15,-24-209 14 16,-2-5-23-16,-7-1 1 0,-3-3-8 16,-6-5-14-16,1-4-16 0,-3-1-3 15,-2-5-1-15,-1-2-8 0,1-4 0 16,-4-5 2-16,-1-3-3 0,-2-5-58 15,-1-1-15-15,1-13-20 16,-2-5-45-16,2-14-61 0,3-6-122 16</inkml:trace>
  <inkml:trace contextRef="#ctx0" brushRef="#br0" timeOffset="50461.073">10255 8354 1260 0,'0'0'0'16,"0"0"186"-16,0 0-132 0,0 0-44 15,0 0-9-15,0 0-2 0,0 0-73 16,0 0-19-16,66-26-166 0,-74 64-230 16</inkml:trace>
  <inkml:trace contextRef="#ctx0" brushRef="#br0" timeOffset="54337.0579">13536 8445 765 0,'0'0'0'16,"0"0"178"-16,0 0-125 0,0 0 1 15,0 0-18-15,0 0-7 16,0 0 1-16,0 0-19 0,-144-7-2 16,126 16-4-16,3 4-4 0,-5 1-2 15,6-2 2-15,-4 1 0 0,3 3-2 16,3 0-1-16,-1 3 3 0,2 0-2 16,1 0 1-16,3 1 0 0,4 0 0 15,3-2 0-15,0-2 0 16,3-2 1-16,2-2-1 0,1-3 0 15,0-2-1-15,2-4 1 0,2-3-3 16,2 0 3-16,4-3 17 0,4-8-6 16,-1-4-1-16,3-3-9 0,-1-2 0 15,1-1-2-15,0 1-3 16,0 0 8-16,-2 2 1 0,0 4 2 16,1 5 18-16,1 3-2 0,2 6-11 15,2 5-10-15,-1 5 0 0,-3 0 1 16,-3 2-3-16,0 0 0 0,-6-2 4 15,3-2-3-15,-7-2-1 0,-1-3 0 16,-1-1 2-16,-6-2 0 16,-1 0-4-16,0 0 1 0,0 0-3 15,0 3 7-15,0-3 0 0,0 0 1 16,0 0 2-16,0 0 2 0,0 0-1 16,0-3-10-16,4-3-15 0,3 1-15 15,5-1 29-15,3-1 2 16,3 4-3-16,4 3 1 0,1 0 6 15,0 4 5-15,-1 0 9 0,0 1-6 16,0-1-5-16,-1 1 4 0,3-2-1 16,-1-1-3-16,2-2 1 0,3-3 1 15,5-5-3-15,4-6-4 16,0-1 0-16,1-2 3 0,1 1-3 16,-5 1 0-16,-7 2 0 0,-6 3 1 15,-6-1 2-15,-6 3-2 0,-3 4 0 16,-3 3 3-16,-3 0-1 0,0 1-5 15,-2 0 2-15,-6 4 0 0,-2 5-6 16,-4 8 6-16,-5 1 0 16,3 2-3-16,-1 0 4 0,3-2-2 15,4 1-1-15,5-5 2 0,0-3 0 16,5-4-4-16,6-6 0 16,3-1 1-16,4-7 6 0,6-5 5 0,4-8-3 15,2-5-4-15,2-6 0 16,3-5 0-16,0-3-1 0,4-4 0 15,0-4 2-15,0-8 0 0,-2-7-1 16,-1-7 2-16,-9-4 0 0,-3 3 0 16,-7 6 6-16,-6 7 18 0,-6 15 29 15,-2 11-14-15,-10 10 1 16,-3 10-13-16,-7 8-15 0,-3 11-14 16,-6 13 0-16,-4 15-2 0,1 16-1 15,1 10 1-15,8 15-1 0,7 4 2 16,10 0 0-16,9-6 0 0,18-8-29 15,7-13-42-15,7-3-35 16,3-8-66-16,2-2-51 0,0-7-30 16,3-7-234-16</inkml:trace>
  <inkml:trace contextRef="#ctx0" brushRef="#br0" timeOffset="55288.3988">16771 8044 701 0,'0'0'0'0,"0"0"149"16,0 0-58-16,0 0 6 0,0 0-16 16,0 0-18-16,0 0-14 15,0 0-17-15,0 0-7 0,15-47 7 16,-15 41-3-16,-2 1 1 0,-3 2 10 16,2-1-7-16,-3 1-9 0,-3 1-2 15,-3 2-14-15,-7 1-2 0,-5 9-8 16,-9 8 4-16,-5 3-2 0,-3 9 0 15,-4 5 0-15,-2 1 2 0,-4 8-2 16,1 4-2-16,-3 3 2 16,-3 1 0-16,5 3 0 0,0 1-2 15,5 0 1-15,7-5 1 0,5-1 0 16,6-6-5-16,10-6 4 0,9-7-1 16,3-8-2-16,6-9 0 15,8-5-1-15,11-5 1 0,6-4 8 16,8-2 6-16,11-10-1 0,8-11 3 15,10-6 6-15,3-6 0 0,0-3-1 16,-4-2-9-16,-9 0 1 0,-7 7 9 16,-10 0 3-16,-7 4 2 15,-12 4-7-15,-9 3-8 0,-7 3 0 16,-1 4-3-16,-13 3-6 0,-2 9-23 16,-10 4-73-16,-4 12-42 0,-3 11-62 15,-1 4-64-15,1-2-137 0</inkml:trace>
  <inkml:trace contextRef="#ctx0" brushRef="#br0" timeOffset="55568.2482">16767 8775 992 0,'0'0'0'0,"0"0"31"0,0 0 46 16,0 0-3-16,0 0 14 0,0 0-21 16,0 0-10-16,0 0 13 0,0 0-17 15,-40 313-17-15,15-288-14 16,-1 0-13-16,-2-3-3 0,-3-3 0 16,-3-2-3-16,0-2 0 0,3-4-2 15,4-5-2-15,3-3-79 0,3-3-46 16,2-6-12-16,4-6-116 0,0-7-212 15</inkml:trace>
  <inkml:trace contextRef="#ctx0" brushRef="#br0" timeOffset="56555.1821">16887 8443 641 0,'0'0'0'16,"0"0"182"-16,0 0-67 0,0 0-32 16,0 0 15-16,0 0 18 0,0 0-28 15,0 0 1-15,0 0-5 16,-17-25-46-16,22 16 1 0,-2 1-7 16,-1 0-20-16,-2 5-10 0,0 1-1 15,0 2-2-15,0 0-67 0,0 9-80 16,0 6 11-16,-5 4-73 0,-7 0-453 15</inkml:trace>
  <inkml:trace contextRef="#ctx0" brushRef="#br0" timeOffset="57274.7824">17155 7728 564 0,'0'0'0'0,"0"0"75"16,0 0-30-16,0 0-13 0,0 0-20 15,0 0-5-15,0 0 3 0,0 0-3 16,0 0 25-16,-3-25 48 0,3 23-12 16,0 2-6-16,0 0 5 0,0 0-20 15,0 0-16-15,0 0-7 16,0 0-9-16,0 0-9 0,0 0 0 16,0 0 0-16,0 0 0 0,0 0 15 15,0 0 5-15,2 0 4 0,-1 0 2 16,0 0-9-16,2-2-9 0,0-4-5 15,5 1-4-15,3-1 0 16,5-2 5-16,12-3 8 0,4-3 10 16,7 0 6-16,2 3-8 0,2 5-5 15,-1 2-1-15,-4 3-4 0,-7 1-5 16,-5 5-7-16,-7 6 1 0,-7 3-8 16,-2 0-1-16,-6 4 6 0,-4 2-1 15,-7 3 7-15,-13 2 7 16,-5 6-8-16,-10 1 1 0,-3-2 0 15,1 2-5-15,4-3-3 0,13-4 0 16,9-3 0-16,8-8-11 0,3 0 5 16,13-3-6-16,8-1 5 0,11-4 12 15,11-6 2-15,9 0-3 16,8 0-5-16,1-5-67 0,-1 5-161 16,0 0-106-16,-3 0-182 0</inkml:trace>
  <inkml:trace contextRef="#ctx0" brushRef="#br0" timeOffset="61366.1314">16510 8457 386 0,'0'0'0'16,"0"0"198"-16,0 0-55 0,0 0-20 15,0 0-46-15,0 0-16 0,0 0 23 16,0 0-26-16,0 0-26 0,27-131-10 15,-27 129-6-15,0 0-8 0,0 2-7 16,-1 0-2-16,-6 0-14 16,0 4-54-16,-2 5-3 0,0 0-28 15,0 3-87-15,-1 0-35 0,4-5-174 16</inkml:trace>
  <inkml:trace contextRef="#ctx0" brushRef="#br0" timeOffset="63110.099">19295 8676 592 0,'0'0'0'16,"0"0"110"-16,0 0 37 0,0 0 12 15,0 0-6-15,0 0-21 0,0 0-64 16,0 0-11-16,0 0 11 0,69-129-5 16,-61 94-5-16,-3-3-7 0,1-7-18 15,-5-2-13-15,0-2-14 16,-1-3-4-16,0-4-1 0,-1 5-1 16,0 5 0-16,-1 11 0 0,1 6-7 15,1 14 4-15,0 4-3 0,0 5 0 16,4 5-4-16,9-1-12 0,12 4 0 15,11 3 19-15,11 4 4 16,5 2-2-16,1 0-15 0,-3 0-45 16,-5 2-68-16,-5 2 6 0,-9 1-85 15,-15 0-179-15,-13-3-143 0</inkml:trace>
  <inkml:trace contextRef="#ctx0" brushRef="#br0" timeOffset="63705.4321">19555 8306 675 0,'0'0'0'15,"0"0"276"-15,0 0-125 16,0 0-80-16,0 0-25 0,0 0-8 16,0 0-23-16,0 0-6 0,0 0-5 15,280 18 0-15,-276-16-2 0,-2 1-4 16,0 4 0-16,-2 1 2 0,0 6 9 15,-5 4 5-15,-1 3-3 0,-2 2-6 16,-1 1-2-16,6-2-2 16,2-5-2-16,1-3 2 0,0-4-2 15,5-1-5-15,5-4 8 0,1-4 0 16,2 1 5-16,3-2 7 0,0-8 7 16,3-4 2-16,-1-2-10 0,1-2-8 15,0-3-2-15,-2-3 2 16,-4-1-1-16,-1 1-2 0,-3-3 3 15,-3 5-5-15,-6-1 0 0,0 6-3 16,-4 3-4-16,-1 4-2 0,-2 3 6 16,5 2-2-16,0 2-2 0,2-1 1 15,0 2-6-15,0 0 4 16,0 3-4-16,4 5-5 0,9 2 19 16,3 1 2-16,5 1 1 0,4 1 12 15,1-2 19-15,4 3-6 0,-4 2-12 16,2-2-5-16,-6-1-8 0,-5 1-4 15,-6-3-1-15,-4 0 0 16,-3-1-8-16,-4-2 9 0,0-1 1 16,-2-1-2-16,-3 0 0 0,0-4 5 15,1 0-4-15,-1-2 1 0,3 0 4 16,1-7-5-16,1-6-2 0,4-3-51 16,11-2 26-16,8 1 27 15,5 1-1-15,8 3 0 0,9-3 10 16,7 3-5-16,3 1-4 0,0 3 1 15,-3 6-4-15,-5 0-295 0,-5 3-66 16</inkml:trace>
  <inkml:trace contextRef="#ctx0" brushRef="#br0" timeOffset="64273.0371">22906 8197 685 0,'0'0'0'0,"0"0"177"15,0 0-92-15,0 0-44 0,0 0-16 16,0 0-1-16,0 0 3 15,0 0-8-15,0 0-8 0,-43-31-1 0,32 31 4 16,-4 0 11-16,-2 1 4 16,-7 4-9-16,-4 2-10 0,-4 5 1 15,-6 1 4-15,-1 4-5 0,-2 5-4 16,-1 1-3-16,3 2-2 16,3 3 0-16,7 0-2 0,9 1 2 0,9-1 3 15,10-1-2-15,4-1-2 16,12-1 0-16,10 0 25 0,7-6 43 15,5 0 0-15,7-3-12 0,4-3-20 16,5-4-3-16,2 0-6 0,3-7-12 16,-2 1-9-16,-2-1-5 0,-5-2 0 15,-8 2-2-15,-7-2-90 16,-6 0 4-16,-6 2-45 0,-6-2-115 16,-4 0 9-16,-6-6-76 0</inkml:trace>
  <inkml:trace contextRef="#ctx0" brushRef="#br0" timeOffset="64522.3335">23153 8284 711 0,'0'0'0'16,"0"0"171"-16,0 0-93 0,0 0-6 15,0 0-1-15,0 0-28 16,0 0-11-16,0 0-6 0,0 0 0 15,-187-2-1-15,141 17 7 0,-4 2-1 16,-2 5-9-16,2 3-13 0,2 4-3 16,3 0-5-16,7 2-2 0,4-3 1 15,10-2 0-15,9-1 0 16,7-3-63-16,8-1-24 0,6-5-105 16,8-3-16-16,8-4-53 0,5-6-169 15</inkml:trace>
  <inkml:trace contextRef="#ctx0" brushRef="#br0" timeOffset="64921.9715">23500 8378 875 0,'0'0'0'16,"0"0"150"-16,0 0-77 0,0 0-25 15,0 0-13-15,0 0-12 16,0 0-7-16,0 0 2 0,0 0 2 15,-85-20-7-15,58 30-3 0,1 1 3 16,-2 3-1-16,2 0-4 0,0 5-5 16,4-1-2-16,8 1-1 0,-1-1 0 15,9 0 0-15,4-4 0 16,2-1 1-16,0-4 0 0,6-1 0 16,3-2 4-16,1-5-2 0,4-1 3 15,4 0 4-15,-1-3-2 0,6-6-4 16,1 0 0-16,2-1-2 0,1 1-4 15,-2 2 2-15,-2 1 0 0,-2 5 1 16,-3 1 1-16,-5 3 9 16,-1 5-3-16,-1 3-2 0,0 3-1 15,-1 3 2-15,1-3-2 0,1 1-3 16,0-2-2-16,0-3 0 0,2 1 1 16,3-5-33-16,2-2-52 0,2-4-38 15,1 0-92-15,2-9-23 16,-2-3-77-16</inkml:trace>
  <inkml:trace contextRef="#ctx0" brushRef="#br0" timeOffset="65172.1638">24017 8350 843 0,'0'0'0'0,"0"0"213"16,0 0-99-16,0 0-30 0,0 0-31 15,0 0-34-15,0 0-10 0,0 0 3 16,0 0 5-16,-138 53 1 0,107-24-4 15,2 3-6-15,9 3-6 0,4-5-1 16,11-2 1-16,5-5 0 16,5-4 0-16,11-5 0 0,2-3 6 15,5-3-5-15,6-5 1 0,2-3 0 16,-2-4-4-16,4-8 0 0,2-3-54 16,1-1-58-16,3-4-19 0,-5-4-32 15,0-7-16-15,-2-2-15 16,-4-8-108-16</inkml:trace>
  <inkml:trace contextRef="#ctx0" brushRef="#br0" timeOffset="65554.0736">24481 7586 813 0,'0'0'0'16,"0"0"60"-16,0 0 30 0,0 0 17 15,0 0-47-15,0 0-64 0,0 0 8 16,0 0 43-16,0 0-18 0,-36 188 9 15,23-113-1-15,-2 7-6 0,-2-2 1 16,-3 5-8-16,0-5-15 16,1-6 1-16,1-6-6 0,3-8 0 15,3-10-2-15,1-3-2 0,0-7 0 16,4-8 3-16,4-5-3 0,1-9 0 16,2-9 2-16,0-4-1 0,0-5 0 15,0-2 6-15,6-11 7 16,6-8-12-16,8-4-3 0,7-4 2 15,4 1-1-15,6 6-4 0,1 5 5 16,-2 6-1-16,-2 9 0 0,-6 3 17 16,-4 11 16-16,-8 3-4 15,-3 8-18-15,-3 0-7 0,-2 5-2 16,-3 0 1-16,1-3-1 0,-1-1-4 16,5-4-43-16,0-2-33 0,3 1-41 15,5-2-8-15,-4-1-75 0,-2-4-184 16</inkml:trace>
  <inkml:trace contextRef="#ctx0" brushRef="#br0" timeOffset="67090.4105">26678 8572 505 0,'0'0'0'0,"0"0"138"16,0 0-90-16,0 0 2 0,0 0 15 15,0 0 9-15,0 0 0 0,0 0-6 16,0 0 11-16,143-178 7 0,-102 133-17 16,11-10-8-16,6-3 1 0,9-2-12 15,-3 3-15-15,-5 10-26 0,-13 7-7 16,-17 11 3-16,-11 7-4 16,-11 8 4-16,-4 5 1 0,-3 6 1 15,0 3 5-15,0 0-8 0,-6 2-8 16,-12 15-17-16,-13 8 0 0,-9 16 8 15,-11 13 7-15,-5 9 4 0,-2 11-8 16,-5 6-6-16,0 3 9 16,2 5-1-16,2 0 7 0,3-1-3 15,1 2-3-15,1-2 1 0,1-3-13 16,6-2 5-16,4-9 10 0,8-7 2 16,2-3-3-16,8-7-7 0,3-9-7 15,8-10 8-15,4-10 7 16,7-8 3-16,3-11-2 0,2-8 1 15,9-3-3-15,3-15 10 0,8-13 52 16,5-9-26-16,11-14-6 0,7-10 7 16,7-12 16-16,5-7-12 15,-2-4-8-15,-4 2 4 0,-10 5-20 16,-10 5-10-16,-11 8 1 0,-8 5-4 16,-9 11 2-16,-3 11-2 0,-2 8-1 15,-2 11-2-15,-4 7-4 0,2 3-22 16,0 4-9-16,-2 6-3 15,4 1-27-15,-3 8-19 0,6 11-39 16,1 5-97-16,0 1-46 0,0-1-149 16</inkml:trace>
  <inkml:trace contextRef="#ctx0" brushRef="#br0" timeOffset="67438.0734">27922 8031 742 0,'0'0'0'15,"0"0"164"-15,0 0-101 16,0 0-38-16,0 0-17 0,0 0-8 16,0 0 0-16,0 0 3 0,0 0 5 15,-193 50 16-15,148-20 1 0,-5 9-7 16,-1 4-13-16,1 0-2 0,5 2-1 15,6-4 2-15,8 0 0 0,10-3 0 16,9-7-1-16,11-5 2 16,6-6 0-16,18-5 8 0,11-4 17 15,8-5 5-15,7-6-19 0,6 0-7 16,1-10 3-16,1 1 2 16,-4 0-6-16,-5 2-6 0,-5 4-4 0,-7 0-85 15,-2 2-64-15,-8 1 0 16,-3-2-139-16</inkml:trace>
  <inkml:trace contextRef="#ctx0" brushRef="#br0" timeOffset="67674.925">28027 8138 951 0,'0'0'0'16,"0"0"60"-16,0 0 35 0,0 0-15 15,0 0-21-15,0 0-33 0,0 0-15 16,0 0-7-16,0 0-2 0,-370 178 0 16,332-152-3-16,5 0-5 0,5 0-31 15,7 0-50-15,6-3-45 16,5-4-43-16,7-3-171 0</inkml:trace>
  <inkml:trace contextRef="#ctx0" brushRef="#br0" timeOffset="68322.0573">28435 8179 894 0,'0'0'0'0,"0"0"84"0,0 0-27 15,0 0 5-15,0 0-30 16,0 0-22-16,0 0-6 0,0 0-2 16,0 0-3-16,-189 68 2 0,152-46 1 15,0 3-2-15,0 1 0 0,2 0 5 16,9 2-4-16,2-8 1 0,10-1-2 16,7-3 0-16,5-3 1 0,3-5-1 15,10-4 0-15,7-3 1 16,4-1 9-16,7-5-2 0,2-7-7 15,-1 0 4-15,4-2-5 0,-1 1 0 16,-3 2 5-16,1 2 21 0,-6 4-2 16,-4 2-12-16,1 1-2 0,-5 2-1 15,-1 0-6-15,-3 5-4 16,-2 0 2-16,0 1 2 0,-4-1-4 16,2-2 2-16,-6-2 0 0,-1-1-1 15,-1 0 0-15,0-1 11 0,4-4-4 16,0-4-7-16,2-2 0 0,-1-2-55 15,0-1 6-15,-1-2-9 0,-3-2-40 16,1-1 47-16,-3 3 20 16,1 3 22-16,-1 3 10 0,0 5 3 15,-2 2 22-15,-2 0 14 0,0 1 16 16,1 1 7-16,0-1-15 0,1 2-11 16,2-1-5-16,-1 1-12 0,-1 0-7 15,2 0-1-15,0 0-3 16,0 0 3-16,0 3-9 0,0 5 2 15,3 3 9-15,1 3-8 0,3 2-2 16,-4 1-2-16,5 2-2 0,1 2 0 16,0-1 3-16,-2-2-3 0,3 0 0 15,-5-2 5-15,2-3-4 16,0 2 6-16,1-5 1 0,1 0-4 16,2-2 1-16,0-1-1 0,4-1-2 15,1-1 2-15,-3-4-2 0,-1 4-4 16,-2-5-52-16,-5 0-31 0,-2 1-63 15,-3-1 3-15,0 0-23 16,-2-3-224-16</inkml:trace>
  <inkml:trace contextRef="#ctx0" brushRef="#br0" timeOffset="68673.5014">29046 7543 894 0,'0'0'0'0,"0"0"125"0,0 0-8 16,0 0-36-16,0 0-34 0,0 0-39 15,0 0 2-15,0 0 14 0,0 0 13 16,-27 203-1-16,14-119-8 15,0 2-10-15,1 1-5 0,1-9-1 16,3 0-4-16,-1-11-2 0,5-6-3 16,3-9-1-16,1-9-1 0,0-6 0 15,4-7-1-15,-1-10 0 0,5-3 3 16,-1-6-4-16,-1-5 0 0,-1-5 1 16,-1-1-29-16,-2-5-3 0,-2-7-17 15,0-6-51-15,0-4-67 16,-4-6-95-16,-4-4-326 0</inkml:trace>
  <inkml:trace contextRef="#ctx0" brushRef="#br0" timeOffset="69588.39">28829 8118 703 0,'0'0'0'16,"0"0"199"-16,0 0-115 0,0 0 4 15,0 0-24-15,0 0-20 0,0 0-19 16,0 0-10-16,261 23-3 15,-222-21-8-15,-1 1 1 0,-4-3-2 0,-7 0-2 16,-5-2 2-16,-7 1-1 16,-8 1-2-16,-2 0 0 0,-4 0 28 15,-1 0 7-15,0 0-6 0,-2 4-12 16,-4 3-8-16,-2 4-4 0,0 0-4 16,1 5-1-16,-4 0 0 0,1 2 2 15,5 2-3-15,-1-1 1 16,5-2 1-16,1-2-2 0,0-1 2 15,0-3 8-15,5 0 7 0,2-5 3 16,4-1-2-16,2 0 2 0,2-5-2 16,2 0 0-16,-1-3-6 15,2-2-6-15,2-1-2 0,-5-3-3 16,2 1 0-16,-3 0 6 0,-7-1-5 16,-1-1 1-16,3 0 1 0,-4-5-1 15,3 2-1-15,3 0 1 0,-3 3-4 16,1-1 3-16,-1 3-1 15,-2-2 0-15,-2 4-1 0,-1 2 1 0,-3-1 0 16,0 5 1-16,0 0 1 16,1 0-3-16,-1 0-3 0,1 0 2 15,-1 0-5-15,0 2 4 0,3 5 3 16,-3-1 0-16,1 4 0 0,1-2 0 16,0 3 0-16,4 0-1 0,-2 2 3 15,2-2-4-15,0 2 3 16,1-3 0-16,-2-1-2 0,1 0 1 15,-1-3 0-15,0 1 0 0,0-4 2 16,1 1 0-16,0-4 1 0,4 0 0 16,2 0 1-16,2 0-6 0,1 0 4 15,1 0 0-15,-4 0-3 16,-3 0 1-16,-2 0 0 0,0 4-6 16,-7 3 3-16,1 0 4 0,-1 4-2 15,0-3 0-15,-1 3 1 0,-7-4 0 16,2 0-2-16,-1-2 4 0,4-1-4 15,1-4-6-15,2 0 4 0,0 0 5 16,0-4-2-16,0-5-2 16,0-1-1-16,3-1 3 0,5 2 2 15,2-2-2-15,5 0-3 0,-1 1 3 16,5 4-2-16,-2 3 0 16,-2 3 4-16,-3 0-2 0,2 3-6 15,-2 0 3-15,4 0-10 0,1 0 1 16,4-2 8-16,3-1-5 0,0-6 5 15,2-1 4-15,3-5 0 0,-4-2 2 16,-1-2 1-16,-4-2-2 0,-4-2 0 16,-5 1 19-16,-4 2 18 0,-7-1 4 15,-3 5-1-15,-8 4-14 16,-4 2-16-16,-2 6-11 0,-4 2-3 16,1 10 3-16,3 4 1 0,2 2 0 15,8 3-7-15,5-1 5 0,2 0-28 16,8 1-3-16,7-6 0 15,5 1-12-15,5-2-8 0,1 2-27 16,0 0-136-16,4-4-97 0,2-2-223 16</inkml:trace>
  <inkml:trace contextRef="#ctx0" brushRef="#br0" timeOffset="70127.4749">31349 8019 470 0,'0'0'0'0,"0"0"132"0,0 0 6 16,0 0-23-16,0 0-24 0,0 0-26 16,0 0 6-16,0 0 9 0,0 0-24 15,45 173 12-15,-49-124 5 16,-1 2-26-16,-2-1-9 0,4-1-7 16,-1 1-8-16,-2-4-5 0,-3-2-2 15,1-3 17-15,-2-6-2 0,-6-2-9 16,0-4-8-16,-6-3-4 15,-4-3-7-15,-4-3 0 0,-2-2 0 16,-2-6-3-16,-3 1 0 0,3-6 0 16,0-6-23-16,2-1-2 0,5-10-8 15,-2-6-51-15,4-9-12 0,-1-6-12 16,3-8-156-16,0-11-162 0</inkml:trace>
  <inkml:trace contextRef="#ctx0" brushRef="#br0" timeOffset="70304.5001">31372 7536 1530 0,'0'0'0'0,"0"0"92"16,0 0-60-16,0 0-30 0,0 0-4 15,0 0-20-15,0 0-17 0,0 0-114 16,0 0-79-16,-39 132-289 0</inkml:trace>
  <inkml:trace contextRef="#ctx0" brushRef="#br0">3474 12437 508 0,'0'0'0'0,"0"0"2"16,0 0-1-16,0 0 93 0,0 0-26 15,0 0 2-15,0 0-2 0,0 0 2 16,38-9-14-16,-22-4 1 0,2-3-3 15,3-5-13-15,4-3-7 0,5-8 0 16,4-3-3-16,3-8-14 16,4-4-10-16,3-3-4 0,1-2 0 15,3-2 1-15,-3 2 1 16,-1 2 2-16,-6 4 1 0,-6 6 5 0,-4 5-4 16,-9 6-3-16,-2 5 6 0,-6 2 4 15,1 4-1-15,-3 0 0 16,-1 2-8-16,-1 3-6 0,-2 1 1 15,1 4-1-15,-1 1-2 0,-3 3 2 16,0 3 1-16,-2 1-2 0,0 0 0 16,-2 3 1-16,-6 7-1 0,-4 6 0 15,-4 6 0-15,-2 1 0 16,-3 4 0-16,-1 2 0 0,-1 4-1 16,2 2 2-16,4-1-1 0,-1 3 0 15,6-1-2-15,3-1 3 0,3-2-2 16,2-5 2-16,4 0-2 0,0-1-1 15,3-3 3-15,4-6-2 0,1 0-2 16,2-8 1-16,2-4 2 16,-1-2 0-16,0-1 0 0,2-1 1 15,-3-2-1-15,1 0 0 0,0-2 0 16,0-5 1-16,1-7 0 16</inkml:trace>
  <inkml:trace contextRef="#ctx0" brushRef="#br0" timeOffset="78906.5678">4796 12378 718 0,'0'0'0'0,"0"0"141"15,0 0-46-15,0 0-36 16,0 0-43-16,0 0-13 0,0 0 53 16,0 0-15-16,0 0-4 0,47 61 5 15,-37-39-9-15,0 4-9 0,-1 2-4 16,-5 4-5-16,0-1 2 0,-4 2-1 15,-4-3-6-15,-5 1 3 0,-4-3 7 16,-4-1 2-16,-2-4-5 16,0-1-1-16,1-4-2 0,0-4-9 15,-1-3-5-15,1-1 0 0,-2-3 4 16,2-3-6-16,1-1-35 0,2-3-28 16,0-3-59-16,0-8-38 15,2-6-45-15,-4-8-248 0</inkml:trace>
  <inkml:trace contextRef="#ctx0" brushRef="#br0" timeOffset="79086.3727">4698 12121 1173 0,'0'0'0'0,"0"0"22"16,0 0 3-16,0 0-24 0,0 0-2 15,0 0-4-15,0 0-41 0,0 0-96 16,113 32-35-16,-102-11-182 16</inkml:trace>
  <inkml:trace contextRef="#ctx0" brushRef="#br0" timeOffset="80015.5632">4412 11685 312 0,'0'0'0'0,"0"0"216"16,0 0-87-16,0 0-24 0,0 0-9 15,0 0-28-15,0 0-16 0,0 0-7 16,0 0-23-16,-3-1-11 16,-1 18 20-16,-1 10 5 0,-1 7 1 15,-3 9-5-15,-5 3-12 0,0 4 12 16,0 5 9-16,-3-3-17 0,1 0-4 16,-2-3-9-16,2 0-6 0,2-4 3 15,3 0 5-15,2-3-4 16,6-1-4-16,2-7-4 0,-1-5-1 15,2-2 0-15,0-7 0 0,-2-7 1 16,2-3-1-16,0-4 0 0,0-3-3 16,4-1-22-16,2-2-6 15,3-3 17-15,4-5-13 0,2 0-64 16,4-4-75-16,0 1-95 0,0-1-281 16</inkml:trace>
  <inkml:trace contextRef="#ctx0" brushRef="#br0" timeOffset="81160.3865">4076 12248 443 0,'0'0'0'16,"0"0"132"-16,0 0-58 0,0 0-13 15,0 0-18-15,0 0-5 0,0 0 15 16,0 0 1-16,0 0 2 16,53-1 7-16,-32-10-16 0,0 1-10 15,1-1-4-15,-4 5-18 0,1 0-13 16,-2 3-2-16,-1 1 0 0,0 1 0 16,-1 1-14-16,0-1-26 0,2 1-69 15,-1-2-104-15,-2 1-122 16</inkml:trace>
  <inkml:trace contextRef="#ctx0" brushRef="#br0" timeOffset="81717.424">5442 11893 426 0,'0'0'0'16,"0"0"188"-16,0 0-93 16,0 0-12-16,0 0-9 0,0 0-7 15,0 0 11-15,0 0-10 0,0 0-2 16,146-71 7-16,-110 61-11 16,0 3-12-16,1-2-12 0,-7 5-22 15,-1 3-11-15,-5 1-3 0,-4 0 0 16,-4 3-3-16,-4 3 0 0,0-1-1 15,-2-1-16-15,-1 1-36 0,0 2-28 16,-5-2-46-16,-4 4-61 0,-1 0-38 16,-13 0-97-16</inkml:trace>
  <inkml:trace contextRef="#ctx0" brushRef="#br0" timeOffset="81879.5115">5529 12039 762 0,'0'0'0'0,"0"0"230"16,0 0-96-16,0 0-36 0,0 0-22 16,0 0-31-16,0 0-34 0,0 0-8 15,360-108-6-15,-316 102-69 0,-2 5-58 16,-1-1-109-16,-7-1-106 0</inkml:trace>
  <inkml:trace contextRef="#ctx0" brushRef="#br0" timeOffset="82565.5292">7762 10966 506 0,'0'0'0'15,"0"0"194"-15,0 0-102 0,0 0-2 16,0 0-26-16,0 0-3 0,0 0-8 16,0 0-37-16,0 0-22 0,-12-20-10 15,17 43 32-15,-1 11 32 0,2 11-16 16,-3 5 9-16,-1 8 9 15,-2 0-10-15,-1-1-5 0,-3-2-5 16,-1-5-4-16,1-4-13 0,3-3-6 16,1-7-5-16,0-4-1 0,6-3 0 15,1-1-1-15,0-7 0 16,1-4 0-16,0-1-6 0,-2-7-26 16,-2 2-18-16,-1-6-11 0,-2 0-57 15,0-1-24-15,-1 0-20 0,0 1-77 16,-7-2-62-16</inkml:trace>
  <inkml:trace contextRef="#ctx0" brushRef="#br0" timeOffset="82960.7247">6872 11984 522 0,'0'0'0'0,"0"0"174"15,0 0-92-15,0 0 32 0,0 0-14 16,0 0-9-16,0 0-9 0,0 0-22 15,0 0-43-15,-66-9-13 0,81 10 3 16,12 5 34-16,13-4 13 16,14 3-14-16,17-5 10 0,16 0-7 15,10-5 1-15,15-4-15 0,7-4-4 16,3-2-14-16,3 5-5 0,-5 4-8 16,-7 3 3-16,-8 3-2 0,-10 0-8 15,-9 4-24-15,-10 1 9 16,-13 4-3-16,-13-4-18 0,-9 1-17 15,-10 3-21-15,-10 1-46 0,-6 0-55 16,-6-1-65-16,-7-3-220 0</inkml:trace>
  <inkml:trace contextRef="#ctx0" brushRef="#br0" timeOffset="83706.2591">7518 12408 732 0,'0'0'0'0,"0"0"123"16,0 0-57-16,0 0-27 0,0 0-13 15,0 0 7-15,0 0 4 16,0 0 7-16,0 0-1 0,72 142 8 16,-71-110 1-16,-1-3-17 0,0-1-12 15,-1-6-13-15,-2 1-6 0,-1-5-1 16,-1-4-1-16,1-1 1 0,0-3-3 16,2-5 0-16,1-2 1 0,0-3-1 15,-1 0 7-15,1 0 4 16,1-7-2-16,0-6-13 0,7-5 0 15,7-1 4-15,6-5 0 0,6-1-1 16,3 5 1-16,1 1 0 16,2 7 25-16,-4 6-2 0,-6 4 4 15,-1 3-2-15,-8 9-11 0,0 5-6 16,-3 5 1-16,-1 1-1 0,-2-1-6 16,-3 1 5-16,-1-2-8 0,-2-3 0 15,3-1 2-15,-2-3 1 0,1-5-3 16,-1-2 0-16,1-5-6 0,4 0-12 15,-1-12 15-15,4-4 4 0,5-6 0 16,1 1-1-16,1 2-1 16,2 3-1-16,-2 4 5 0,1 5 2 15,0 7 11-15,0 0 3 0,-2 7 1 16,0 5 15-16,-1 2-14 0,-2 1-10 16,-1 2-7-16,5-1 2 0,-3-3-5 15,7-2 0-15,0-3 0 16,4-7 1-16,3 1-1 0,-1-2-99 15,0-2 3-15,-4 1-68 0,-5-2-37 16,-2 3-26-16,-7 0-177 0</inkml:trace>
  <inkml:trace contextRef="#ctx0" brushRef="#br0" timeOffset="84739.3517">9394 11115 605 0,'0'0'0'0,"0"0"115"16,0 0-13-16,0 0-9 0,0 0-12 16,0 0-10-16,0 0-51 0,0 0-1 15,24-9 67-15,30 17-13 0,10-4-12 16,12-3-20-16,10-1-16 0,3-2-13 16,4-8-1-16,0 3-4 15,1-3 0-15,-5 1-2 0,-2-3 0 16,-7 4-1-16,-5-2-5 0,-8 7 0 15,-10 2-9-15,-10 1-23 0,-11 0-7 16,-11 0-6-16,-8 4-40 0,-11 3-19 16,-5-3-19-16,-3 3-6 0,-12 5 15 15,-8-2-54-15,-10-1-134 16</inkml:trace>
  <inkml:trace contextRef="#ctx0" brushRef="#br0" timeOffset="85301.4638">9357 11212 653 0,'0'0'0'0,"0"0"192"15,0 0-92-15,0 0-15 16,0 0 3-16,0 0-31 0,0 0-30 15,0 0 7-15,0 0 12 0,100-25-10 16,-42 31-3-16,6 5 0 0,13 3-7 16,6-3-10-16,6 5-11 0,3 0-2 15,-3-1-1-15,-1 3-3 16,-8 0 2-16,-5 2 1 0,-13 1-2 16,-9 2-1-16,-12 2 1 0,-10 0-10 15,-8 3 7-15,-7 2-1 0,-4-2-1 16,-9 3 2-16,-2-6-2 0,-1 1 3 15,-5-3 4-15,-7-1-2 0,-5 0 0 16,-5-2 0-16,-4 0 0 16,-7 4 0-16,-6-1 0 0,-9 3 1 15,0 5-2-15,-11-2 0 0,-7 3-3 16,-5 5-2-16,-7-1 3 0,0 6 1 16,0-2 2-16,5-1 0 0,7 2 0 15,3-2-2-15,13-2 4 16,7-4-3-16,11-2-1 0,10-6 4 15,11-2-3-15,9-2-4 0,3-5 4 16,12-2 1-16,7 3 0 0,9-8 19 16,5-1 8-16,6-4 5 0,11-4 8 15,6-3-3-15,6-3-7 16,4-4-10-16,1 2-12 0,1-3-6 16,-2 6-2-16,-4-1 0 0,-5 4-69 15,-6 2-17-15,-9 0-24 0,-3 0-78 16,-7 5-48-16,-6-3-149 0</inkml:trace>
  <inkml:trace contextRef="#ctx0" brushRef="#br0" timeOffset="86528.0938">9536 12896 798 0,'0'0'0'0,"0"0"156"0,0 0-56 15,0 0-21-15,0 0-51 0,0 0-15 16,0 0 3-16,0 0-5 0,0 0 10 16,-17 15-13-16,-3 15-1 0,3 2-4 15,-3 3-3-15,3-2 0 16,0 3 3-16,5-2-4 0,1-1 0 15,6-2 1-15,5-5-1 0,2-5 1 16,11-4 0-16,2-7-1 0,7-3 1 16,3-4 15-16,3-3 4 0,1 0-7 15,2-6-6-15,1-1-6 16,-2-2 0-16,1-1-92 0,0-3-101 16,-9-5-51-16,-2 0-172 0</inkml:trace>
  <inkml:trace contextRef="#ctx0" brushRef="#br0" timeOffset="86655.6658">9667 12756 1052 0,'0'0'0'0,"0"0"121"0,0 0-38 16,0 0-46-16,0 0-40 0,0 0-29 16,0 0-9-16,0 0-68 0,0 0-61 15,32 89-200-15</inkml:trace>
  <inkml:trace contextRef="#ctx0" brushRef="#br0" timeOffset="86850.419">9984 12941 1006 0,'0'0'0'15,"0"0"38"-15,0 0 70 0,0 0-59 16,0 0-44-16,0 0-7 0,0 0 4 15,0 0-1-15,0 0-1 0,174-6 0 16,-162 12-72-16,-6 4-46 16,0-1-73-16,-6 4-26 0,-12-3-90 15</inkml:trace>
  <inkml:trace contextRef="#ctx0" brushRef="#br0" timeOffset="87004.4391">9954 13136 681 0,'0'0'0'16,"0"0"254"-16,0 0-126 0,0 0-27 16,0 0-43-16,0 0-44 15,0 0-13-15,0 0-2 0,183 11-217 16,-164-9-15-16,-1-2-123 0</inkml:trace>
  <inkml:trace contextRef="#ctx0" brushRef="#br0" timeOffset="87188.8977">10364 12937 1082 0,'0'0'0'0,"0"0"-10"15,0 0 18-15,0 0 179 0,0 0-113 16,0 0-34-16,0 0-12 0,0 0-2 16,44 178-15-16,-40-149-6 0,3-2-4 15,-3-3-2-15,0-4-47 16,2-2-5-16,-5-5-55 0,1-3-51 15,-2-2-46-15,0-6-170 0</inkml:trace>
  <inkml:trace contextRef="#ctx0" brushRef="#br0" timeOffset="88487.2611">9883 10280 681 0,'0'0'0'0,"0"0"156"16,0 0-63-16,0 0-22 16,0 0-37-16,0 0-32 0,0 0 46 15,0 0 26-15,0 0-36 0,23 82-4 16,-17-55 5-16,-3 2-18 0,-2-4-2 16,1 0-7-16,-1-6-2 0,0 1-3 15,1-3-2-15,-2-4 0 16,0-1-2-16,0-5 0 0,0-4-1 15,0 0 2-15,0-3-4 0,0 0 0 16,0 0 20-16,0-9-1 0,0-5-11 16,6-4-13-16,5-2 6 0,2 0-1 15,5 1 0-15,-2 4 0 16,5 2 1-16,1 9-1 0,-3 4 3 16,2 3 0-16,-5 10-3 0,-1 3 0 15,-1 6 7-15,-4 1-5 0,-5 2 2 16,-3-2-2-16,-2-3 2 0,0-2-5 15,1-2 2-15,-1-6 1 0,0-3-2 16,1-2 0-16,1-5 0 16,4-3-10-16,5-8 17 0,1-6 4 15,7-5-10-15,-2-1 1 0,3 1-3 16,-5 8 0-16,0 5 1 0,-3 6 0 16,2 3 15-16,-1 5-1 15,2 8 8-15,4 4-10 0,2 2-4 0,1 1-4 16,1-1-4-16,2-1 0 15,3-4 5-15,0-2-6 0,2-3 0 16,-3 0 1-16,-1-3-79 0,-1 1 0 16,-6 4-33-16,0 0-57 0,-7 4-7 15,-3-1-86-15,-5 1-244 16</inkml:trace>
  <inkml:trace contextRef="#ctx0" brushRef="#br0" timeOffset="89742.3453">12044 11344 893 0,'0'0'0'15,"0"0"32"-15,0 0 16 0,0 0 18 16,0 0 17-16,0 0-9 0,0 0-33 16,0 0-9-16,0 0-3 0,-23 275 16 15,11-261-6-15,-6 0-20 16,-1 1-9-16,-8-5-6 0,-2 2-4 16,-4-3 0-16,-3-5 5 0,-1-4-6 15,-1 0 2-15,3-13-3 0,5-7-14 16,4-8-3-16,10-7-10 0,7 2-5 15,9-4 21-15,5 3 2 0,13 5 8 16,7 0-1-16,7 1 7 16,5 4-4-16,5 4 2 0,2 4-1 15,1 11 0-15,-1 5-1 0,-2 10 1 16,1 12 0-16,-7 6 0 0,-6 7 0 16,-6 6 1-16,-7 2 2 0,-5 4 0 15,-6-2-3-15,-4 0 0 16,-2-3 7-16,-2 2-3 0,-3-2-2 15,0 1-1-15,0-7-1 0,0-4 0 16,4-5 1-16,-2-8-5 0,3-2-13 16,0-6-84-16,0-7-94 0,0-4-10 15,0-10-24-15</inkml:trace>
  <inkml:trace contextRef="#ctx0" brushRef="#br0" timeOffset="89942.3517">12387 11251 778 0,'0'0'0'0,"0"0"254"0,0 0-123 15,0 0-103-15,0 0-22 0,0 0 16 16,0 0 14-16,0 0-13 0,0 0-14 16,-377 405-6-16,309-327 3 0,4-7-6 15,4-7 0-15,9-3 0 16,6-8-1-16,4-3-57 0,11-10-17 15,11-4-64-15,7-8-144 0,5-12-187 16</inkml:trace>
  <inkml:trace contextRef="#ctx0" brushRef="#br0" timeOffset="90721.4437">12665 12021 663 0,'0'0'0'0,"0"0"242"0,0 0-146 16,0 0-3-16,0 0-20 0,0 0-20 15,0 0-21-15,0 0-1 0,0 0 6 16,0-13 1-16,-1 13-8 15,1 0-1-15,0 0-6 0,0 0-5 0,0 0-3 16,0 0-4-16,0 0-2 16,0 0 2-16,0 0 1 0,0 0 1 15,0 0 3-15,0 0 0 0,0 0-3 16,0 0 1-16,0 0-5 0,0 0-2 16,0 0-3-16,0 0 4 15,0 0-4-15,0 0 4 0,-1 0 0 16,1 0 0-16,0 0-1 0,0 0 0 15,0 0-3-15,0 0-2 0,0-3 3 16,0 3-5-16,0 0 0 0,0 0 0 16,0 0 3-16,0 0-4 0,0 0 1 15,0 0-1-15,0 0 1 16,0 0 0-16,0 0 0 0,0 0-3 16,0 1 5-16,0 1-4 0,0-2-2 15,0 0 1-15,0 4-3 0,3 2-2 16,1 0 11-16,2 4 1 15,-2 0-6-15,1 3 4 0,-1 3-2 0,2 0 0 16,-2 3 0-16,-1 1-2 16,-2 5 2-16,-1 3 0 0,0 0 4 15,-1 0-4-15,-3-1 8 0,-2-2-4 16,-1 0 6-16,-1-4-3 0,-1-2-5 16,-1-2-1-16,-1 1 2 0,-5-4 0 15,2 1-2-15,-1 0 4 16,0-5-5-16,1-3 0 0,1-3 7 15,-2-4-10-15,-1 0-21 0,-1-8-32 16,0-6-66-16,-1-7-51 0,4-4-66 16,2-7-114-16</inkml:trace>
  <inkml:trace contextRef="#ctx0" brushRef="#br0" timeOffset="90888.9712">12720 11457 1317 0,'0'0'0'16,"0"0"110"-16,0 0-103 0,0 0-14 15,0 0-18-15,0 0 25 0,0 0 0 16,0 0-204-16,0 0-59 0,50 117-163 16</inkml:trace>
  <inkml:trace contextRef="#ctx0" brushRef="#br0" timeOffset="93282.2704">2373 10462 912 0,'0'0'0'15,"0"0"26"-15,0 0-13 16,0 0 13-16,0 0-12 0,0 0-8 15,0 0-3-15,0 0-3 0,0 0 0 16,16 835 6-16,-28-685-6 0,0-3 0 16,-2-2 53-16,0-3-26 0,-2 1-5 15,-1 8-10-15,1 5-4 16,1 4-2-16,-1 7-5 0,2-9 0 16,2-1 14-16,5-6 17 0,0-3-12 15,7-2-8-15,0 0-8 0,4-8-3 16,9-9 1-16,3-13-1 0,8-15-1 15,5-10 0-15,8-10 0 16,7-6 1-16,8-6-1 0,8-5 0 16,9-3 0-16,7-4 2 0,6 1-1 15,6-4 1-15,7-4 2 0,7-3-5 16,6-4 1-16,9-4 0 16,3-5 2-16,6-6-3 0,7 2 2 0,7-7 0 15,3-1-1-15,10-3 1 16,7-3-1-16,9-2 0 0,9-3 2 15,4-2-2-15,-1-5 0 0,4-2 0 16,5-2 3-16,6-1-4 0,13-8 2 16,5 2 0-16,-1-5-1 0,4 0 0 15,1-2 2-15,5-1-2 0,5 1 0 16,0 1 3-16,-1 1-5 16,3 3 3-16,-1 4-2 0,-2 0 1 15,-4 4 0-15,-5 1 0 0,1 3 1 16,0 3-1-16,-2-4 1 0,-3 0-1 15,-3-2 0-15,-1 0 2 0,-1 0-2 16,-1 0-1-16,-4-2 0 16,-12 2 1-16,-3 0 0 0,-9 2 1 15,-4 4-2-15,-10 2 2 0,-6 1 0 16,-16-1-2-16,-6 5 2 0,-10-4 6 16,-2 2-3-16,-2-4 6 0,-5-2-8 15,-3-4 1-15,-5-1 1 16,-2 0-3-16,-5-5 0 0,-8-1 2 15,-7-2-4-15,-5 0 1 0,-10-3 0 16,-7 1 1-16,-7-4-1 0,-13 0 0 16,-6 1 2-16,-6-3-2 0,-10-3 0 15,-3-6 8-15,-8-3-6 16,1-3 4-16,-5-5 7 0,-4-3 2 16,1-5-5-16,-3-5-4 0,-2-4-7 15,0-2 2-15,0-3 1 0,-2-2-2 16,-1-5 0-16,-3-1 3 15,-1-3-4-15,5 0 1 0,-1-4 2 0,1-4-4 16,6-5 3-16,6-6-3 16,6-6 0-16,-2-3 4 0,4-1-3 15,-4-2 0-15,0-1 2 16,1 5-1-16,-2-4-2 0,-2 7 3 0,1-1 1 16,-2-1-3-16,0 0 2 0,0-3 1 15,0 2-2-15,1 2 0 16,-3-1 5-16,-2 0 0 0,-2-2-3 15,0 3-3-15,-4 1 2 0,-1 2 0 16,1 6 0-16,-2 0-2 0,0 1 2 16,-1 4 2-16,-3 0-5 0,1 5 4 15,-1-2-1-15,1 1 0 16,3 2 5-16,-5-1-4 0,3 3-2 16,0 4 0-16,-1 1 4 0,-2 2-5 15,2 5 2-15,-4 2 3 0,1 4-6 16,4 2 4-16,-5 4 4 0,3 2-5 15,0 0 2-15,-2 3-2 0,2 0-2 16,-2 2 0-16,0 1 2 16,0 2-2-16,0 2 2 0,0 2-4 15,-3 0-3-15,2 1 6 0,-2 2 0 16,-1 2 0-16,-1 4-3 0,-2 2 1 16,-4 0 0-16,2 4 2 15,-4 1 0-15,-2 1 0 0,-1 4-2 16,-1 1 2-16,0 1 0 0,-2 1 0 15,2-1 2-15,-3 1-2 0,-2-3-1 16,0 3 2-16,-3 0-2 0,1-2 0 16,-4 0 0-16,-2 1 0 0,-3 1 2 15,-2 1-2-15,-1 1-1 16,-3 3 2-16,-2 2 0 0,-5 0 0 16,-6-1 4-16,-2 4-4 0,-2 0 0 15,-2 0-2-15,-2 0 2 0,-2 0 0 16,-3 0 0-16,-3 0 3 0,0 0-5 15,-5 0 4-15,0 0-3 16,-4-3-1-16,0 1 4 0,-2 2 0 16,-1 0-3-16,-4 0 2 0,0 2 0 15,-2 1-2-15,-5 3 0 0,0-2 4 16,-3 1-6-16,-3 1 6 16,-1-2-5-16,1 0 1 0,4-1 2 0,0 0 2 15,-1-2-4-15,0-1 2 16,3 0 0-16,-2 0-2 0,-2-5 1 15,-6-1 0-15,1 1 0 0,-6 0-2 16,2 5 1-16,2 0 1 0,-4 0 0 16,2 2 0-16,-2 3 0 0,-2 0 0 15,3-3 1-15,-3 1-1 16,-2-1 0-16,1 0 0 0,-4 2 0 16,0 1 0-16,-2-3 1 0,0 5-1 15,1 2-2-15,-5-3 2 0,0 6 1 16,-7 1-1-16,-1-1 0 0,3 2 0 15,3-2 2-15,5-2-3 0,3 0 0 16,1-3 2-16,1 1-1 16,-1-3 0-16,-1 4 0 0,0-5 0 15,-1-1 0-15,1 2 0 0,0 2 0 16,1-3 0-16,-2 2 1 0,-2 2-2 16,0 1 1-16,0-1 0 0,-1 0 0 15,2 1 0-15,4-4 1 16,6-3 0-16,2-1-2 0,5-1 2 15,-3 0 1-15,-1 0-2 0,2-3-3 16,-2 0 3-16,1 1 0 0,0 0 0 16,3-2 1-16,3 4-1 0,3 0 0 15,4 0 0-15,3 0 0 16,3 0 0-16,4 1 0 0,5-1 0 16,1 0 0-16,5-2 0 0,-3 0 0 15,4 0 0-15,0 1 0 0,3-1 0 16,6-1 0-16,4 3 0 0,5-1 0 15,5-4 1-15,5 1-1 0,3 0-1 16,7-4 2-16,3 2 5 16,2 5-1-16,1-2 0 0,1 3-5 15,4 0 0-15,0 0 0 0,5-1 1 16,0 1-1-16,2 0 0 0,1 0 1 16,1 0-1-16,0 0 0 15,-1 0 1-15,2 0-1 0,-4 0-1 16,1 4 0-16,-2 0 1 0,1-1 0 15,0-1 0-15,0-2 2 0,-1 1-1 16,2 2 9-16,-4 3-9 0,4-2 2 16,0 1-4-16,5-4 2 15,3 1 6-15,5-1-4 0,3 1-2 16,0-2 0-16,0 1-2 0,6 5-11 16,8 3 12-16,6 1 0 0,7 3-178 15,6 1-104-15,-3-11-241 0</inkml:trace>
  <inkml:trace contextRef="#ctx0" brushRef="#br0" timeOffset="94961.3141">4065 11682 869 0,'0'0'0'16,"0"0"184"-16,0 0-75 0,0 0-39 15,0 0-34-15,0 0-24 0,0 0-12 16,0 0 0-16,21 5 21 0,-21 20-2 15,-2 2 7-15,-3 3-7 0,-2-3-5 16,3 1 0-16,-3-5-1 0,1 1-1 16,-1 1 0-16,-2-3-5 15,2 3 0-15,-1 2 2 0,-2 3 2 16,1-2 5-16,-2 1-2 0,1-3-6 16,4-1-2-16,-3 0 0 0,2-5-7 15,4 1 2-15,0-6 2 16,2-4-3-16,1-1 0 0,0-4 0 15,0 1 6-15,1 1 7 0,4-3 2 16,2 0-1-16,-3-3 5 16,4 1 0-16,3 1-2 0,-3-2-4 15,2 4 2-15,1-5-6 0,0 1 3 16,4-1 2-16,-1-1 1 0,0 0 5 16,4-3-5-16,-1-1-4 0,4-4 4 15,2-3 4-15,0-5-4 0,-2-3 5 16,2-3-3-16,-1 4-2 0,-1-4-4 15,-3 1 2-15,-1 3-1 0,-5-3-1 16,-2 7-2-16,0-4-3 16,-5-1-2-16,3 0 5 0,-2-1-10 15,2 0-1-15,2-1 4 0,0 1 1 16,0 0-5-16,-3 1 3 0,0 0-1 16,-3 2 0-16,-2 1 0 0,-2 4 3 15,0-1-3-15,0 4 0 16,-2 0 2-16,0 2-2 0,1 3 2 15,-1-1-2-15,2 2 0 0,-1 2 0 16,1 1 0-16,0 0-1 0,0 0 1 16,0 0 0-16,0 0-6 0,-1 7 4 15,-4 5-1-15,0 7 1 16,0 9 3-16,-3-2-2 0,1 5 1 16,-1 2 0-16,1-1 0 0,2 3 0 15,0 1 0-15,2 2 0 0,-2-1-3 16,1-2 6-16,-3 0-3 0,3 3-2 15,-2-1 4-15,2 7-2 16,2-4 0-16,1 0 0 0,1-5 0 16,-1-2 0-16,1-3-2 0,0-7 3 15,0 3-2-15,-2-7-1 0,0-3 2 16,1-4 0-16,-2-2-2 0,2-5 0 16,-1 2-2-16,2-3 8 0,-1-1-7 15,1-2-2-15,0 0-1 16,-2-1-11-16,2 0-13 0,0 0-1 15,0 0-26-15,0 0-47 0,0-2-31 16,2-1-56-16,1 0-197 0,-3-1-317 16</inkml:trace>
  <inkml:trace contextRef="#ctx0" brushRef="#br0" timeOffset="102359.31">12650 12147 358 0,'0'0'0'0,"0"0"39"16,0 0-4-16,0 0-5 16,0 0-1-16,0 0 4 0,0 0 13 15,0 0 9-15,0 0-13 0,25-82 0 16,-25 74 14-16,0 4-12 0,0-2-9 16,-5 0 6-16,3 2-4 0,-1-3 13 15,3 2-3-15,-1 2-17 16,1 2-4-16,0 1 3 0,0-2 3 15,0 2-4-15,0 0 5 0,0 0-10 16,0 0-12-16,2 3-10 0,1 8 0 16,4 0 17-16,-5 7 20 0,2 1-11 15,-1 1-12-15,-2-1-4 16,2 0-5-16,1-3-3 0,0 0-2 16,1-2 2-16,2-1-3 0,-2 1 0 15,1 2 0-15,-2-3 8 0,1 2 5 16,-2 1 10-16,-3 1-3 0,1 1-4 15,-1-3-2-15,0 2-1 0,-3 1 4 16,-2-5-1-16,0 1-6 16,-1-7-2-16,-1 5-6 0,-1-6 0 15,-2 0 2-15,1 1-1 0,-3-1 0 16,-1 2-2-16,-1-3 3 0,-1 4-1 16,-3-2 0-16,-1-2 2 0,2 5-2 15,0-3-1-15,-1 1 4 16,4-4-2-16,-3-2-1 0,5-2 5 15,2 0-2-15,3-2 4 0,2-2 4 16,3-2-5-16,-1 2 0 0,2-2 4 16,1 0-7-16,0 5-4 0,0-4 3 15,0-1 5-15,0-2-6 16,-3-1 3-16,0 1-2 0,1 2-1 16,2 0 2-16,-3 2-4 0,3 3-2 15,0 1 0-15,0 0 1 0,0 0-9 16,0 1 0-16,5 3 1 0,1 4 2 15,2-4 7-15,0 2-2 0,2-1 0 16,-2-3 0-16,2 2 2 16,0-1-2-16,2-1 0 0,-3 0 3 15,2-2-3-15,0-4 0 0</inkml:trace>
  <inkml:trace contextRef="#ctx0" brushRef="#br0" timeOffset="103582.8752">12781 11655 518 0,'0'0'0'0,"0"0"224"15,0 0-115-15,0 0-18 0,0 0-14 16,0 0 0-16,0 0-15 0,0 0-26 15,0 0-7-15,-17-68-1 0,13 68-7 16,0 0-10-16,0 0-3 0,-1 2-1 16,1 2-4-16,0-2-2 0,3 1-2 15,1 0-1-15,0-1 0 0,2-1 3 16,0 1 1-16,1-1 3 16,0-1 10-16,-1 0 8 0,0 0 10 15,0 0-2-15,-1 0-9 0,0-1-13 16,1-1-4-16,-2 1-7 0,0 1-15 15,2 0-47-15,1 5-44 16,4 4-91-16,-4 2 14 0,-3 1-95 16</inkml:trace>
  <inkml:trace contextRef="#ctx0" brushRef="#br0" timeOffset="104637.8072">4807 12200 293 0,'0'0'0'0,"0"0"155"0,0 0-71 16,0 0-11-16,0 0-1 16,0 0 15-16,0 0-7 0,0 0-10 15,-44-63-12-15,36 62-10 0,3-1-6 16,2 2-10-16,-2-1-11 16,3 1-2-16,1 0 8 0,0 0 4 0,0 0 3 15,1 0-7-15,0 0-11 0,0 0-4 16,0 0 0-16,0 4 1 15,0-4-2-15,0 0 0 0,1 2-2 16,3-2 1-16,4 0 6 0,1 0 1 16,2-6 4-16,1-2-9 0,0-2 0 15,0 2 0-15,-2-3 3 16,-3 6 0-16,-1 3-4 0,-5-2 2 16,-1 4 3-16,-1 0 3 0,-7 0-2 15,-3 2-15-15,0 1-2 0,-1-2 0 16,5 1 2-16,1-1-3 15,5 0 0-15,1-1 2 0,-2 0 2 16,1 0 0-16,-2-1-1 0,1 1-1 16,1 0-2-16,0 0 2 0,0 0-2 15,-1 6-53-15,-3 2-26 0,2 11-17 16,-1 4-88-16,0 5-46 0,1 3-115 16</inkml:trace>
  <inkml:trace contextRef="#ctx0" brushRef="#br0" timeOffset="105984.4318">4938 12400 755 0,'0'0'0'0,"0"0"179"0,0 0-109 15,0 0-9-15,0 0-13 0,0 0-16 16,0 0-19-16,0 0 2 16,0 0 7-16,-53-54-4 0,51 54-9 15,2 0 6-15,0 0 13 0,0 0 5 16,0 0 2-16,0 1-16 0,0 0-15 16,0 5-3-16,3 4 5 0,5 4 9 15,-3 8 9-15,4 2 3 16,0 2-7-16,-3 3-7 0,2 3-7 15,-1 0-4-15,-1 2-2 0,0 0 0 16,-1-2 3-16,-4 1-3 0,1 0 0 16,-2-5 2-16,0-1-2 0,-4-2 0 15,-5-2 5-15,-3-2-5 16,-2-4 0-16,-2-2 6 0,-1-2-7 16,-4-2 2-16,1 2 3 0,1-5-6 15,-4 0 2-15,0 0 0 0,-4-1-10 16,4-3 2-16,0 0 2 15,0 2-1-15,0-3 2 0,3-1 2 0,1-1 1 16,-2-1 2-16,2 0 0 16,1-3 1-16,2-4-1 0,5 0 2 15,2-1-1-15,5-1 19 0,3 0-7 16,1-1-7-16,1 0-2 0,5 1 1 16,9-1 3-16,2 1-2 0,7 0-3 15,4 1 4-15,0 2-1 16,1-2 0-16,0-2-1 0,-1-1 3 15,-2-3 4-15,1-2 8 0,-4-3 2 16,0-2 7-16,-6 1-2 0,3-2-8 16,-7 1-7-16,0-1 0 0,-5-3 5 15,0-1-4-15,-3 1 0 16,0 0-3-16,-4 1-2 0,-1-3-2 16,-6 3 0-16,1 2-2 0,-4 0-2 15,0 5 2-15,0 2-5 0,2 2-1 16,-1 1 4-16,4 5 0 0,-2 2-3 15,2 3 2-15,2-1-2 0,-2 3-3 16,2 0 6-16,1 0-4 16,-1 0-2-16,1 0 5 0,-2 0-2 15,2 0-9-15,1 9 6 0,0 1-1 16,1 4-1-16,5 3 8 0,-1 3-3 16,2 2 1-16,1 1 0 15,-2 0 1-15,2 0-1 0,0 2 0 16,-3-3 0-16,2 2 1 0,-4-2 0 15,-1 0-2-15,-2-1 1 0,0-1 0 16,-3 2 4-16,-6-3-6 0,-1-1 3 16,4 0 0-16,-4-1-2 0,0-2 2 15,-1-2-2-15,-1-2-8 16,-2 0 2-16,-3-1 2 0,0-1 2 16,-2-2 3-16,-2-2 0 0,0 0-2 15,1-4 2-15,0 2 0 0,1-1 0 16,5-2-4-16,0 1-1 0,4-1-6 15,1 0-4-15,3 0 0 0,1 0 6 16,4 0 7-16,-1 0 1 16,1 0-1-16,1 0 0 0,0 0-3 15,6 0-9-15,5-1 12 0,6-1 1 16,2-2 0-16,4-1 2 16,1-3 0-16,1-1 0 0,0-4 22 0,0 1-10 15,0-5-5-15,-2 0 4 16,-2-4-1-16,-1 1-1 0,-5-2 2 15,1 1 0-15,-7 0-3 0,1-4-3 16,-3 3-2-16,-4 1 1 0,1 1 2 16,-4-2 2-16,0 1-6 15,-5-1 3-15,-1 2-5 0,-2 2 0 16,-1 1 1-16,1 5-2 0,0 1 0 16,-2 3 0-16,2 3 3 0,-1 4-3 15,3-1-1-15,0 2 1 0,3 0 0 16,0 6-11-16,2 6 3 15,1 5 0-15,0 4 6 0,4 9 2 0,4 0 0 16,0 6 0-16,-1 1 0 16,-3-4 0-16,1 4 0 0,-3-5 1 15,0-3-1-15,-2-2 0 0,0-3 1 16,-1-5-1-16,-4-1 2 16,-4-3 1-16,-5-1-4 0,-2-4 2 15,-2 1 3-15,-1-4-5 0,-1 0 2 16,2-2 0-16,1-4-1 0,-1-1 4 15,3 0-6-15,3-3-4 0,2-1-5 16,6 1-18-16,2 1-40 0,2 2-54 16,1 0-79-16,5 2-172 0,0 2-210 15</inkml:trace>
  <inkml:trace contextRef="#ctx0" brushRef="#br0" timeOffset="113464.511">18158 11396 245 0,'0'0'0'0,"0"0"67"0,0 0 24 16,0 0-30-16,0 0-16 16,0 0-6-16,0 0-5 0,0 0 9 15,27-31 19-15,-27 28-6 0,2-2-4 16,-1 4 5-16,0-2-13 0,0 1-13 16,-1-1-11-16,0 0-5 0,0 1-1 15,0-1-2-15,0 0-2 16,0 3-3-16,0-2 7 0,-1 2-3 15,0-1-1-15,-2-4 8 0,3 2 2 16,-2 2 5-16,-1-3 6 0,1 2-12 16,-1 1-3-16,2-1-3 0,0 2-5 15,0-1 1-15,-4 1-7 0,0 0-4 16,-5 0-4-16,-2 1 6 16,-6 5 0-16,0 6 0 0,-10 2 0 15,-5 6-1-15,-3 1 1 0,-7 2 1 16,-2 2-1-16,-3 6 3 0,1-3-1 15,-3 4 1-15,7-1 1 0,-3 0-4 16,4 0 0-16,-2-1 2 16,0 3-2-16,-1 1 0 0,-4-1 0 15,-3 3 1-15,-1 3 0 0,-5 0 0 16,0 2 1-16,1-1-1 0,5-3-2 16,3 1 1-16,4-2 0 0,1-3 0 15,7-4 1-15,3-5 0 16,7-5-2-16,8 2-3 0,1-3 7 15,6-1-6-15,4 1 0 0,-1-1 5 16,3-2-4-16,3 1 1 0,-1-3 0 16,1-1-1-16,3 0 1 0,0 0-1 15,0-5-2-15,5 3 1 16,1-3 1-16,4-2-2 0,1 2 4 16,2-4 0-16,6 0 0 0,0 0 0 15,6 2 2-15,0-5 0 0,3 0 5 16,2 0 3-16,1-5 2 15,4-3 4-15,4-6 0 0,3-7 3 0,3-5 2 16,5-5-1-16,5-7-1 16,0-5 2-16,3 1-3 0,-4-1-5 15,-4 2 1-15,-9 0 5 0,-7 2 3 16,-8 6 9-16,-8 3-5 0,-7 2 10 16,-6 4 26-16,-2 1-25 0,-3 4-11 15,0 3 6-15,0 3-10 16,-1 2-17-16,-1 6-6 0,0 0 2 15,2 4-2-15,0 1-49 0,0 0-61 16,-3 7-69-16,-2 11-43 0,-2 5 50 16,-5 0-246-16</inkml:trace>
  <inkml:trace contextRef="#ctx0" brushRef="#br0" timeOffset="114226.2741">17832 12456 454 0,'0'0'0'16,"0"0"124"-16,0 0-13 0,0 0-30 16,0 0-43-16,0 0-25 0,0 0-10 15,0 0 0-15,0 0 0 0,3-2 15 16,0 7 25-16,2 5 18 0,2 4 35 15,-1 6-23-15,1 8-30 0,-2 3 5 16,-2 4-2-16,0 1 5 16,-3-1 7-16,1-2-31 0,1-1 2 15,-2-4-2-15,0-5-14 0,0-3-8 16,-3-4-3-16,0-1 3 0,-1-4-2 16,0-2-2-16,-3 1 8 0,-1 0 1 15,-6-2-2-15,-3-2 1 16,-4-1-1-16,-2-2-4 0,-3 0 0 15,4-3-8-15,0 0-34 0,4-3 20 16,4-3-3-16,1-2-47 0,2-1-32 16,1-1-78-16,1-6-107 0,0-1-97 15</inkml:trace>
  <inkml:trace contextRef="#ctx0" brushRef="#br0" timeOffset="114524.0808">17923 12153 832 0,'0'0'0'15,"0"0"191"-15,0 0-61 0,0 0-43 16,0 0-25-16,0 0 7 0,0 0-12 16,0 0-28-16,0 0 25 0,23-66-11 15,-22 57-32-15,2 4-11 0,-1 1 0 16,0 1-12-16,2 3-73 16,0 0-44-16,2 0-113 0,1 0-164 15</inkml:trace>
  <inkml:trace contextRef="#ctx0" brushRef="#br0" timeOffset="115126.2494">18500 10879 643 0,'0'0'0'0,"0"0"219"0,0 0-144 16,0 0-30-16,0 0 16 0,0 0 3 16,0 0-26-16,0 0-17 0,0 0-3 15,221 26-3-15,-203-6-1 16,-8 4-2-16,-10-1 17 0,-5 2 27 16,-17 3-12-16,-6 0-22 0,-7 0-1 15,-5 5-8-15,0-5-4 0,6-2-1 16,7-1-3-16,11-9-6 15,11 0-5-15,5-2 2 0,8-3-4 0,15-3 10 16,10-2 7-16,12-6 3 16,11 0-2-16,8 0-4 0,-1 0-8 15,-5 0-127-15,-8 7-213 0,-15 4-423 16</inkml:trace>
  <inkml:trace contextRef="#ctx0" brushRef="#br0" timeOffset="115829.3451">19165 11822 522 0,'0'0'0'0,"0"0"158"16,0 0-8-16,0 0-37 0,0 0-58 15,0 0 10-15,0 0 13 16,0 0-26-16,0 0-11 0,311 7-20 16,-279-7-14-16,-7 2-5 0,-2 0-3 15,-9 2 1-15,-3-1 0 0,-5 0-55 16,-4 0 4-16,-2 2-36 15,0 1-48-15,-3 1-17 0,-9 1 21 16,-6 1-77-16,-7 0-196 0</inkml:trace>
  <inkml:trace contextRef="#ctx0" brushRef="#br0" timeOffset="115985.522">19044 12033 773 0,'0'0'0'0,"0"0"89"0,0 0 21 15,0 0 0-15,0 0-6 0,0 0-38 16,0 0-32-16,0 0-16 0,0 0-15 16,357 4-6-16,-306-2-267 0,-7 0-63 15,-5-2-160-15</inkml:trace>
  <inkml:trace contextRef="#ctx0" brushRef="#br0" timeOffset="116433.2837">21760 11012 735 0,'0'0'0'15,"0"0"88"-15,0 0-32 0,0 0 25 16,0 0-46-16,0 0-5 16,0 0 28-16,0 0-12 0,0 0 13 15,-70 428-17-15,70-375-19 0,6-5 2 16,4-7-15-16,0-3-2 0,2-5-6 16,-3-2-4-16,0-6 2 15,0 0 0-15,-2-6 0 0,-4 0-121 16,-2 1-17-16,-1-3-14 0,-4-2-49 15,-8-5-264-15</inkml:trace>
  <inkml:trace contextRef="#ctx0" brushRef="#br0" timeOffset="116715.3972">20786 12095 1013 0,'0'0'0'16,"0"0"175"-16,0 0-147 0,0 0 72 15,0 0-1-15,0 0-24 0,0 0-9 16,0 0-17-16,0 0-14 0,669-77-18 16,-552 73-14-16,-12 4-1 0,-12 5-4 15,-13 6-63-15,-10 2 29 16,-7 0-15-16,-9-3-21 0,-8-1-1 15,-6 0-32-15,-5 0-68 0,-5 1-37 16,-8-1-185-16</inkml:trace>
  <inkml:trace contextRef="#ctx0" brushRef="#br0" timeOffset="117394.7993">21082 12553 534 0,'0'0'0'0,"0"0"201"0,0 0-121 16,0 0-11-16,0 0 3 15,0 0-15-15,0 0-17 0,0 0-32 16,0 0-10-16,13 6 4 0,-6 18 70 16,-2 2-47-16,2 6 10 0,-4 3 2 15,-2 0 8-15,-1-2-18 0,0-2-6 16,-2-2-5-16,-5-1 1 0,-1-4-11 15,0 0 2-15,0-5-5 0,5-4-4 16,0-7 2-16,3-2-2 16,0-3-14-16,0-3-3 0,4 0 5 15,5-5 8-15,4-10 10 0,9-6 6 16,3-1-11-16,3 0 0 0,-1 4 17 16,0 6 21-16,-1 6-1 0,-1 5-20 15,-3 2-6-15,-1 7-2 16,-5 5-8-16,2 1 0 0,-4 3 3 15,-3 1-5-15,-3-2 2 0,-4-2 1 16,-3-2-2-16,2-5 3 0,1-1 1 16,-1-4-1-16,1-2-5 0,6-4 4 15,6-10 4-15,7-5 1 16,4-7-4-16,4-1-3 0,1 0 0 16,-1 4 0-16,-5 6 17 0,-4 8 55 15,-6 4-47-15,-4 7-25 0,1 11 0 16,-3 3 0-16,1 2 10 0,0 2-10 15,0 0 0-15,-2 0 5 0,3-4-5 16,0 1 0-16,0-4 2 16,0-2-18-16,2-3-15 0,-1 2-11 15,-3-2-17-15,-3-1-16 0,0 4-15 16,-2-1-36-16,0 1-2 0,-2 0-10 16,0 2-100-16,-1-3-64 15</inkml:trace>
  <inkml:trace contextRef="#ctx0" brushRef="#br0" timeOffset="120346.9495">23399 11140 900 0,'0'0'0'0,"0"0"22"16,0 0 58-16,0 0-47 0,0 0-30 15,0 0-6-15,0 0-3 16,0 0 39-16,124 0 8 0,-57 7 1 15,13-1 1-15,7 2 1 0,4 0-6 16,1-2-12-16,-1 3 10 16,-6-4-14-16,-11 0-7 0,-9 0-4 0,-10 3-5 15,-9 0-6-15,-8-2 0 16,-7 2 3-16,-8-2-4 0,-6 2 0 16,-4 0-10-16,-7 0-17 0,-2 0-23 15,-4-4-25-15,0 1-24 0,-6 0-21 16,-9 1 40-16,-8 0-73 0,-9 0-93 15,-9-2 24-15,-4 2-68 16</inkml:trace>
  <inkml:trace contextRef="#ctx0" brushRef="#br0" timeOffset="120870.4228">23223 11261 745 0,'0'0'0'0,"0"0"130"0,0 0-26 15,0 0-56-15,0 0-41 0,0 0-4 16,0 0 32-16,0 0 31 0,0 0 22 15,193 73-30-15,-124-54-12 0,1-1-4 16,2 3-14-16,1-2-8 16,-5 1 1-16,-7 2-11 0,-10 1-7 15,-10 2-1-15,-9 2-1 0,-8-2-1 16,-7 3 0-16,-7-1-2 0,-4-2 2 16,-6 3 0-16,-3-5 5 0,-9 0-4 15,-3-2 0-15,-6 2 8 16,-6 2-6-16,-4 2 0 0,-9 1-5 15,-8 2 4-15,-10 2 2 0,-5 6-4 16,-7 2 2-16,-5 5-2 0,0 4 0 16,-2 0-1-16,-2 1-1 0,4 5 4 15,1 3-3-15,10-2 1 16,9-2 0-16,12-7 1 0,13-4-1 16,11-5-4-16,14-6 1 0,6-7 0 15,18-4 0-15,12-6 0 0,12-7 6 16,17-4 22-16,13-4 3 0,13-14-2 15,11 2-8-15,-1-3-10 0,-1 4-3 16,-14 1-5-16,-6 4 0 16,-13 3 0-16,-7 3-17 0,-8 1-46 15,-7 7-79-15,-6 2-60 0,-9-2-81 16,-4-3-382-16</inkml:trace>
  <inkml:trace contextRef="#ctx0" brushRef="#br0" timeOffset="122642.0398">23152 13101 867 0,'0'0'0'0,"0"0"138"15,0 0-81-15,0 0 29 16,0 0-43-16,0 0-26 0,0 0-9 16,0 0-8-16,0 0 0 0,-6 18 0 15,0-1 22-15,-2 0-14 0,-2 5 3 16,-2-1-2-16,1 5-7 0,0 2-2 15,0 2 0-15,3 0 0 0,3 0 0 16,2 1 0-16,3-6 1 16,4 1-2-16,6-8 2 0,5-6 2 15,2-6-3-15,3-6 0 0,3 0 11 16,-2-6-10-16,3-5-2 0,-1-4-178 16,-6-6 17-16,-3 0-138 0</inkml:trace>
  <inkml:trace contextRef="#ctx0" brushRef="#br0" timeOffset="122791.3614">23166 12973 1118 0,'0'0'0'0,"0"0"123"0,0 0-91 16,0 0-33-16,0 0-25 0,0 0 7 15,0 0-107-15,0 0-66 0,65 74-198 16</inkml:trace>
  <inkml:trace contextRef="#ctx0" brushRef="#br0" timeOffset="123165.3523">23404 13208 747 0,'0'0'0'0,"0"0"127"16,0 0-66-16,0 0-15 0,0 0 12 15,0 0 23-15,0 0-19 16,0 0 1-16,0 0 9 0,53 20 2 16,-32-20 16-16,1-3-43 0,3-4-17 15,-3 0-6-15,0 1-13 0,-4 4-10 16,-1 2-1-16,-2-1 0 0,-5 1-37 16,-3 0-55-16,1 1-11 0,0 7-43 15,-6-4-106-15,-2 1-57 16,-1-4-181-16</inkml:trace>
  <inkml:trace contextRef="#ctx0" brushRef="#br0" timeOffset="123321.9474">23541 13247 1008 0,'0'0'0'0,"0"0"88"16,0 0-3-16,0 0 16 0,0 0 34 15,0 0-67-15,0 0-56 0,0 0-9 16,0 0-6-16,149 0-60 0,-124 0-70 15,-2 0-47-15,-5-1-80 0,-1-2-188 16</inkml:trace>
  <inkml:trace contextRef="#ctx0" brushRef="#br0" timeOffset="123638.4025">24039 12924 1023 0,'0'0'0'16,"0"0"0"-16,0 0 8 0,0 0 51 16,0 0 30-16,0 0-47 0,0 0-12 15,0 0 5-15,0 0-3 0,14 173 5 16,-14-133 1-16,0-2-18 0,-3-1 4 15,-2-2-12-15,2-5-3 0,2-4-8 16,1-6 0-16,0-4 1 16,1-3-4-16,2-4-31 0,2-5-19 15,-3-1-26-15,-1-2-28 0,0-1-13 16,0 2-5-16,0-2-26 0,-1 1-37 16,-1-1-96-16</inkml:trace>
  <inkml:trace contextRef="#ctx0" brushRef="#br0" timeOffset="124008.714">23372 13468 633 0,'0'0'0'16,"0"0"322"-16,0 0-204 0,0 0-49 16,0 0-35-16,0 0-21 0,0 0 24 15,0 0 72-15,0 0-53 0,89-15-1 16,-64 15 2-16,2 0-8 15,4 0-7-15,1 0-20 0,1 0-16 16,-4 0-3-16,-2 0-1 0,-1 0-1 16,-6 0 1-16,-3 0-4 0,-1 0-9 15,-3 0-46-15,2 0-50 16,-2-2-17-16,2-2-54 0,-3-2-152 16,-5-3-188-16</inkml:trace>
  <inkml:trace contextRef="#ctx0" brushRef="#br0" timeOffset="125473.7554">23694 10362 903 0,'0'0'0'0,"0"0"204"16,0 0-88-16,0 0-32 0,0 0-45 15,0 0-37-15,0 0-4 0,0 0 4 16,0 0 57-16,50 87-19 16,-41-57-6-16,0 0-12 0,-3-3-3 15,-2-5-11-15,0-2-3 0,-2-4 1 16,-2-3-3-16,0-2 4 0,-5-3-2 16,2-3-4-16,1-4 6 0,1-1 1 15,0 0 7-15,-2-6 1 16,-2-4-32-16,2-3 7 0,3 1 10 15,1-3-2-15,10 4-10 0,4 1 8 16,4 5 1-16,3 4 4 0,-4 2 10 16,3 8-9-16,-4 7-2 0,-4 2 1 15,-3-2 1-15,-4 1-3 16,-1-3 0-16,-1-1 4 0,-1-3-3 16,-2-3 1-16,1-3-3 0,0-3-3 15,-2-1 0-15,4-1-5 0,3-12 14 16,3-5-2-16,3-4 0 15,0 0-5-15,6 1 4 0,-2 2-1 16,1 6 17-16,1 5 13 0,-2 3-6 16,0 5-4-16,0 1-11 0,2 8-4 15,-2 1-3-15,1 5 0 0,-2-3-3 16,2 2 0-16,-2-1 0 0,1 0 2 16,-2-1-2-16,-1-1 0 0,-1-3 0 15,-3 0-20-15,-2-3 3 16,1 1-13-16,-3 0-39 0,1 1-34 15,-1 1-11-15,0 2-74 0,3 1-31 16,-3-2-140-16</inkml:trace>
  <inkml:trace contextRef="#ctx0" brushRef="#br0" timeOffset="126626.5521">25465 11248 1105 0,'0'0'0'0,"0"0"22"16,0 0 50-16,0 0-11 0,0 0-39 15,0 0-7-15,0 0 3 16,0 0 2-16,0 0-1 0,-286 260-6 16,234-170 11-16,2 8-5 0,6-1-2 15,9 1-6-15,9-5-1 0,12-5-4 16,12-8 0-16,9-12-4 0,8-10-3 15,8-10 1-15,3-9 0 16,5-5 0-16,1-4-1 0,-1-1 0 16,-1-4-57-16,1-3 21 0,-6-5-17 15,7-3-34-15,-4-3 2 0,0-6-18 16,2-5-80-16,-2 0-126 0</inkml:trace>
  <inkml:trace contextRef="#ctx0" brushRef="#br0" timeOffset="127134.3426">25945 11750 845 0,'0'0'0'0,"0"0"78"0,0 0-11 0,0 0 86 16,0 0-58-16,0 0-27 15,0 0-16-15,0 0-25 0,0 0-1 16,-130 87 4-16,96-80-4 0,-4-5 14 16,-3-2-6-16,-3 0-8 0,6-6-13 15,2-3-8-15,6-3 1 16,7 0-3-16,9-3-3 0,5-3 0 15,9 2 3-15,9 0-3 0,7 0-5 16,13 0 3-16,6 7-1 0,9 4 2 16,5 5 0-16,5 5-2 0,4 12 3 15,1 4 0-15,-5 4 0 16,-3 2 0-16,-7 1 27 0,-6 3-11 16,-7 0-2-16,-3 0-1 0,-7 0-2 15,-5 2-2-15,-5 0-6 0,-8-1-3 16,0 4 0-16,-3-2 5 0,-5-1-5 15,0 1 5-15,-4-2-5 0,1-8 0 16,-2-2-50-16,1-9-6 16,0-2-33-16,-3-8 20 0,3-3-16 15,1-5-127-15,-3-9-141 0,1-9-418 16</inkml:trace>
  <inkml:trace contextRef="#ctx0" brushRef="#br0" timeOffset="127360.3006">26266 11512 953 0,'0'0'0'0,"0"0"167"16,0 0-83-16,0 0 10 0,0 0-6 16,0 0-10-16,0 0 0 0,0 0-18 15,-170 293-24-15,114-230 2 0,-8 3-1 16,-4-2-27-16,-1-3-5 0,3-1-5 15,4-7 0-15,4-2 0 0,6-6-33 16,8-6 4-16,12-7-1 16,10-10-67-16,10-6-47 0,8-4-47 15,1-8-168-15,2-3-182 0</inkml:trace>
  <inkml:trace contextRef="#ctx0" brushRef="#br0" timeOffset="128871.8896">26709 12302 709 0,'0'0'0'16,"0"0"221"-16,0 0-90 0,0 0-72 16,0 0-63-16,0 0 8 0,0 0 109 15,0 0-62-15,0 0-2 16,12 191-8-16,-7-153-8 0,0-3 4 16,-2 1 3-16,-2-5-5 0,-1-4-9 15,0-2-10-15,-4-4 8 0,-4-5-4 16,-1-1-7-16,0-5-4 0,-3 1-3 15,-4-5 1-15,-1-1-2 0,-10-3-1 16,0-2-1-16,-4-2-6 16,-2-5-34-16,2-8-21 0,1-4-26 15,4-5-51-15,2-6-49 0,5-3-103 16,0-4-248-16</inkml:trace>
  <inkml:trace contextRef="#ctx0" brushRef="#br0" timeOffset="129426.7427">26595 11981 1076 0,'0'0'0'0,"0"0"84"16,0 0-53-16,0 0-6 0,0 0-7 15,0 0 6-15,0 0 9 0,0 0 10 16,0 0 0-16,3 0-1 15,-3 0-5-15,0 0-5 0,0 0-7 0,0-2-7 16,0 1-2-16,0 1 2 0,0 0 3 16,0 0-1-16,0 0 2 15,0-2 4-15,0 2 5 0,0 0-1 16,0 0-3-16,0 0-5 0,0 0-6 16,0 0-8-16,0 0-1 0,0 0-4 15,0 0-4-15,0 0 2 16,0 0 0-16,0 0-1 0,0 0-2 15,0 0 1-15,0 0-2 0,0 0 5 16,0 0-1-16,0 0-2 0,0 0 2 16,0 0 5-16,0 0-4 0,0 0 2 15,0 0-1-15,0 0-2 16,0 0 4-16,0 0-3 0,0-1-4 16,0 1 3-16,5-6 1 0,5-1-4 15,4-4 4-15,0-3 3 0,-4 5-5 16,-3 2 0-16,-5 2 4 0,-2 5 6 15,0-1 13-15,0 1-10 0,0 0-6 16,0 0 0-16,0 0-6 16,0 0-2-16,0 0-1 0,0 0 2 15,0 0 0-15,0 0-2 0,0 0 1 16,0 0-4-16,0 0 3 0,0 0-6 16,0 0-17-16,0 0-19 0,0 3-54 15,0 11-87-15,-9 5 141 16,-1 5-112-16,-2 2-170 0,-2-3-118 15</inkml:trace>
  <inkml:trace contextRef="#ctx0" brushRef="#br0" timeOffset="133314.9961">27529 11878 521 0,'0'0'0'0,"0"0"169"15,0 0-91-15,0 0-31 0,0 0 5 16,0 0 12-16,0 0-10 15,0 0 4-15,0 0-3 0,-8-28-4 16,13 24 2-16,6 2 14 0,5-2-18 16,7 1-6-16,7-2 2 0,6-2-2 15,4 4-14-15,2-4-15 16,3 2-1-16,-2 0-2 0,0-3-9 16,0 4 2-16,-6 0-2 0,-3 2-4 15,-6-2 4-15,-4-1 0 0,-3 3-3 16,-1 0-73-16,1 0-12 0,1 2-119 15,-5-3-96-15,-3-2-235 0</inkml:trace>
  <inkml:trace contextRef="#ctx0" brushRef="#br0" timeOffset="134450.3413">28609 12125 351 0,'0'0'0'16,"0"0"193"-16,0 0-78 0,0 0-39 15,0 0-30-15,0 0 21 0,0 0 3 16,0 0-13-16,0 0 5 0,0-17-23 16,0 17-27-16,0 0-10 0,0 3-1 15,1 0-2-15,5 3 2 16,2-1 21-16,3-5-11 0,2 0 21 16,3-7 30-16,3-7-8 0,5-1-16 15,1-8-10-15,0-2-11 0,2-2 7 16,1-5 14-16,1-3-5 0,5-3-3 15,0-5-12-15,4-2-5 0,2-4-6 16,0-1 2-16,-1-1 3 16,-4 1-7-16,-1 4 1 0,-7 4 2 15,-4 10 12-15,-8 9-5 0,-9 7 1 16,-3 5 5-16,-3 6-5 0,3 2-3 16,-1 3-7-16,-2 0-2 0,0 7-8 15,-11 8-2-15,-2 9 4 16,-4 9 2-16,0 10 0 0,-4 6-10 15,0 2 6-15,-1-1-2 0,1-4 4 16,4-4-1-16,3-6-4 0,5-10 6 16,5-4-6-16,2-9 0 0,2-4 6 15,0-3-3-15,6-6-8 16,1 0 0-16,6-3-1 0,8-9 26 16,10-10 25-16,10-8-19 0,2-8-10 15,7-5 1-15,4-6 6 0,0-4 4 16,2 2 4-16,-6 2-7 0,-14 9-9 15,-6 10 0-15,-13 11-6 16,-9 9-3-16,-6 6 2 0,-2 4 6 16,-5 10-6-16,-11 11-2 0,-5 11 1 15,-1 11 0-15,3 4-4 0,2 4 2 16,9-2-3-16,4-5 5 0,4-3 0 16,6-4-10-16,6-8 11 0,1 0-2 15,0-8-35-15,6 3 1 16,-6-6-21-16,1-3-40 0,0 1-4 15,-3-2-43-15,0 1-135 0,-3-3-44 16,-4-1-225-16</inkml:trace>
  <inkml:trace contextRef="#ctx0" brushRef="#br0" timeOffset="135962.2475">29940 12343 611 0,'0'0'0'0,"0"0"124"16,0 0-60-16,0 0-36 0,0 0-23 15,0 0 53-15,0 0-13 0,0 0-11 16,0 0 1-16,40 136 12 0,-36-94 9 15,-4-2-22-15,0 1-1 0,0-4 0 16,-7-4 7-16,1-4 3 16,-3-4 0-16,-4-5-3 0,1 0-9 15,-7-1-5-15,-2-3-1 0,-4-2-1 16,-5-2-6-16,-1-5-11 0,-6-2-1 16,-1-1-5-16,0-4 3 0,1 0-2 15,4-3-3-15,5-4 1 16,4-6 0-16,2 0-108 0,7-4 40 15,1-4-1-15,9 1-30 0,5-1-40 16,0-3-77-16,9-2-317 0</inkml:trace>
  <inkml:trace contextRef="#ctx0" brushRef="#br0" timeOffset="136149.2775">29891 12072 1190 0,'0'0'0'0,"0"0"120"0,0 0-20 15,0 0-40-15,0 0-37 0,0 0-18 16,0 0-7-16,0 0-3 0,0 0-42 16,86 36-71-16,-71-22-115 0,-7-2-186 15</inkml:trace>
  <inkml:trace contextRef="#ctx0" brushRef="#br0" timeOffset="136859.7908">30145 11117 683 0,'0'0'0'0,"0"0"124"15,0 0-45-15,0 0-14 0,0 0-24 16,0 0 12-16,0 0 0 0,0 0-8 16,0 0-12-16,326 286-2 0,-264-211 1 15,0 9 3-15,-7 0-4 0,-8 3-7 16,-6 1-4-16,-8-1 0 16,-5 6 1-16,-8-1-9 0,-8-3-6 15,-9-2 6-15,-4-3-3 0,-11-9 4 16,-12-3 9-16,-8-6 4 0,-7-4-9 15,-7-3-4-15,-4-7-7 0,-5-5-5 16,2-6 3-16,-3-9-1 16,1-5-6-16,4-6-69 0,3-6-40 15,10-10-134-15,6-5-162 0</inkml:trace>
  <inkml:trace contextRef="#ctx0" brushRef="#br0" timeOffset="137316.0762">30726 10601 800 0,'0'0'0'0,"0"0"78"16,0 0 19-16,0 0-13 0,0 0-3 15,0 0-13-15,0 0-19 16,0 0-10-16,396 6-4 0,-344 13-11 15,-9 4-10-15,-22 2-5 0,-16 4-5 16,-10 2 1-16,-19 2 3 0,-19 3 1 16,-11 1-6-16,-3 1-2 0,-3-2 2 15,9-3-2-15,16-8-2 16,19-7 2-16,14-2-2 0,9-8-7 16,21-4 11-16,11-4 0 0,15-4 17 15,16-4 13-15,9-4-22 0,10 0-10 16,3 5-2-16,-2 4-92 0,-10 2-304 15,-14 1-455-15</inkml:trace>
  <inkml:trace contextRef="#ctx0" brushRef="#br0" timeOffset="139959.4152">16211 9969 891 0,'0'0'0'16,"0"0"13"-16,0 0 23 0,0 0 4 15,0 0-5-15,0 0-1 16,0 0-3-16,0 0-1 0,0 0-3 16,-66 763 0-16,60-641-5 0,-2 6-4 15,0 4-3-15,-4 0-11 0,-2 5-1 16,-1 4-1-16,-5 3 1 0,1 0-3 15,-2 3 0-15,1 2 1 0,-2 5-1 16,0-2 0-16,0 2 1 16,4-11-2-16,-2-8 2 0,7-9 0 15,1-12-1-15,9-5-2 0,3-6 2 16,4-7 0-16,12-9-2 0,7-8 2 16,5-11 0-16,11-5 0 0,8-7 3 15,4-9-6-15,11-4 6 16,6-8-4-16,4-4 3 0,6-5-4 15,6-2 5-15,3-5 1 0,5-2 1 16,6-1-3-16,4-5-3 0,9 3 2 16,7 0 2-16,7-1-3 0,7-2 0 15,5-2 3-15,7-3-4 16,6 0 2-16,8-5 4 0,7-1-4 16,7-4 3-16,-1-4 4 0,0-1 1 15,2-1 1-15,-1-2-6 0,6 1-3 16,4 1 2-16,3 3-2 0,1 0-2 15,1 6 1-15,-1-1 0 0,3 2 0 16,8 0 0-16,0 1 2 16,3 3-3-16,-2-2 1 0,4 3 2 15,2-2-4-15,6 1 4 0,-4 4-2 16,-4 2 0-16,-1 2 0 0,-2 0 0 16,1 2 0-16,4 4-1 0,-6-2 2 15,1 3-2-15,1 1-3 16,-1 1 4-16,3 4 0 0,-4-1-2 15,-1 2 2-15,-2 1 0 0,-1 1 0 16,4 0 3-16,-1 0-6 0,-3-5 5 16,1 0-1-16,1 0-2 0,0-4 2 15,6 1 0-15,0-2-2 16,-4-1 1-16,-2-3 0 0,1-3 0 16,-1 0-1-16,0-2 3 0,1 0-3 15,-7 0 2-15,-5-2 0 0,-3 0-2 16,-6 3 1-16,-5-2 2 0,-6 2-4 15,-10-1 2-15,-8-3 0 0,-2 4 0 16,-3-3 0-16,0 3 0 16,1-3 0-16,-6-3 2 0,-4-3-2 15,-7 1 0-15,-9-2-3 0,-8 0 3 16,-7 0-8-16,-11 0 9 0,-6 0 0 16,-12-2-2-16,-8 1 1 15,-8 1 3-15,-10-1-1 0,-3-1 3 0,0 0 3 16,-4-1-6-16,-1 0 1 15,-2-4-2-15,-6 1-2 0,-7-1-3 16,-1 0-5-16,-5 1-5 0,-4-4 5 16,-2-2-1-16,-7-4 7 15,3-2 6-15,-2-4 4 0,0 0 4 16,3-8 6-16,0 3-6 0,1-4-10 16,3-5 3-16,2 1-5 0,3-6 2 15,-1 2 1-15,3-3-2 0,-1-3 0 16,-3-1 0-16,4-3 2 0,-3-3 2 15,5 0 9-15,0-5 2 16,0-1-2-16,0-4-2 0,1 1-8 16,1-3-4-16,3-3 2 0,-5 0 0 15,-2-4-2-15,2-2 1 0,-2-3 1 16,1 2-2-16,0-1 2 0,-5 0 1 16,3 2-2-16,-4-1 2 0,2-2-2 15,-3 1 0-15,1-3-1 16,-3-2 3-16,6-3-4 0,-4 0 4 15,5-3-3-15,-3-1-1 0,4-1 4 16,1 1-2-16,-3 0 0 0,3 3-3 16,0 3 3-16,1 2 0 0,1-1 1 15,-1-2 0-15,-2 5-1 16,-5-1-1-16,-3 2 2 0,0 4-2 16,-2-3 2-16,1 3-2 0,-3 1-1 15,-1 1 3-15,0 2-1 0,-1 2 0 16,1 0-3-16,3 3 4 0,1 4-2 15,1 1 1-15,0 4 0 16,0 1 0-16,0 3 0 0,1 1 2 16,-3 3-3-16,-1 2 2 0,0 4 2 15,-1 2-3-15,-1 2 0 0,1 2 2 16,-1 3-2-16,0-2-1 0,4 2 0 16,0 0-2-16,0-1 4 0,1-1-1 15,-3 5 0-15,-4 3 0 0,-2 3 2 16,-3 0-2-16,-2 8 0 15,-6 0 21-15,-2-1-13 0,-4 5-2 16,-2 1-3-16,-2 5-5 0,1-1 4 16,-5 2-1-16,3-1-2 0,-1 0 0 15,-1 2 1-15,0-2 0 0,-1-1 2 16,-5 2-1-16,-2 2-2 16,-7-1 1-16,-6 0 1 0,-3 2-2 15,-6 0 1-15,-3 0 1 0,-1 1-2 16,-5 0 2-16,-3 1-1 0,-3 1 0 15,-3-3-1-15,-2 3 2 16,-4-2-2-16,-3-1 2 0,-6 0 0 16,-2 0-2-16,-10-3 1 0,-4-1 1 15,-6 0-2-15,-5-2 2 0,-3-2 1 16,1 3-3-16,-6-1 0 0,-2 1 4 16,-3 3-4-16,-6-2 2 15,-1 1 2-15,-7-4-4 0,1 1 2 16,-2-2 0-16,-4-2-1 0,1 0 0 15,-5 1 0-15,-5 0-2 0,-2 2 4 16,-7 0-1-16,0 1-1 0,-1-1-1 16,1 1 3-16,0-1-3 0,-2-3 2 15,-2 2 3-15,-3-3-5 16,2 1 2-16,-1 0 7 0,1 1-6 16,1-1 1-16,-3 4 1 0,-7-3-4 15,0 3 0-15,1 2 3 0,0-2-3 16,4-2 0-16,0 1 3 0,0 0-2 15,2-3 0-15,-1-1 0 0,3-1-2 16,2 1 1-16,5-3 0 16,-1 3 0-16,1 2 0 0,-2-2 0 15,3 6 0-15,-2-3 0 0,0 2 0 16,2 2 0-16,0 0-2 0,0-2 3 16,-1 3-2-16,3 1 2 0,4 0 0 15,0-1-1-15,6 1-1 16,2 0 1-16,-1-1 0 0,0 2 0 15,0 1 2-15,0-1-4 0,4 1 4 16,-1 0-2-16,4 2 0 0,4 3-2 16,-2 0 3-16,5-3-2 0,1 1 2 15,3-3 0-15,4 0-1 16,4 0 0-16,2-3 0 0,2-2 0 16,0 2 0-16,-3 1 0 0,-1 2-2 15,-3 0 4-15,-2 7-1 0,-1-1-2 16,2 4 1-16,-1 2 1 0,1 1-2 15,1 1 1-15,2-3-1 0,2-1 0 16,3-2 2-16,1-1-1 16,-1-2 0-16,1 2 0 0,4 1 2 15,0-1-3-15,3 2 2 0,0-2 19 16,0 3-16-16,1-4 0 0,2 2-2 16,3-5-3-16,4-2 2 0,9-1 3 15,6 0-6-15,9-1 2 16,6-5 0-16,8-2 0 0,6 5-19 15,5 2-25-15,7 1-60 0,7 0-50 16,4 4-139-16,4 8-586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7T23:24:46.5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2746 7422 376 0,'0'0'0'0,"0"0"51"0,0 0 26 16,0 0-31-16,0 0-6 0,0 0 5 15,0 0 5-15,0 0-3 0,-7-30-13 16,8 26-10-16,3 1-13 0,1 3-5 16,1 0-3-16,5 0 9 15,1 5 6-15,3 2-8 0,1-4 0 16,3 0 4-16,-1-3 2 0,5 0-1 15,-1 0 5-15,1 1-2 0,-3 1-5 16,-2-1-6-16,-3 3-2 0,-3 2 3 16,-4 3 0-16,-3 3 0 15,-4 1 4-15,-1 3 1 0,-5 3-2 16,-6 1-3-16,-4 2-3 0,-2-1 3 16,-4 4-2-16,-1-2-5 0,-2-1 0 15,-2 3-1-15,1-1 0 0,-2-3 1 16,3 1-1-16,1 3 0 15,2-6 1-15,1 0-2 0,4 1 2 16,2-4 3-16,8 0 4 0,6-4 3 16,1-3-7-16,9 1 1 0,6-2 7 15,2 2-2-15,3-3 4 0,2 1 0 16,4-4 4-16,-3 1 3 0,3 0-1 16,-1 1-7-16,-1 0-8 15,-2 0-2-15,-6-2-2 0,-1-1-1 16,-5 0 0-16,-4 0-15 0,0-2-10 15,-3-1-5-15,-3 0-20 0,-1 0-47 16,0-7-40-16,-3-6-115 0,-6-3-236 16</inkml:trace>
  <inkml:trace contextRef="#ctx0" brushRef="#br0" timeOffset="189.2185">2693 7625 613 0,'0'0'0'0,"0"0"101"0,0 0-35 16,0 0 22-16,0 0-17 0,0 0-28 15,0 0-5-15,0 0 12 0,0 0-36 16,250-12-11-16,-204 15-6 0,2 0-144 16,-3 3-71-16,-4-1-228 15</inkml:trace>
  <inkml:trace contextRef="#ctx0" brushRef="#br0" timeOffset="505.7938">3572 7535 588 0,'0'0'0'0,"0"0"1"15,0 0-1-15,0 0 93 0,0 0-71 16,0 0-2-16,0 0 4 15,0 0 3-15,0 0-8 0,-166 69-4 16,142-46-1-16,2 2 13 0,2 1-3 16,4 2-12-16,1-2 11 15,8-1 2-15,7 0-6 0,1-4-1 0,15 0 3 16,5-6-1-16,4-1 3 16,7-3-8-16,1-1-9 0,0-7-3 15,3-3 2-15,-4 0-10 0,-1-3-77 16,-2-6-1-16,-4 2 4 0,-2-6-41 15,-6-2-47-15,-4-1-97 0</inkml:trace>
  <inkml:trace contextRef="#ctx0" brushRef="#br0" timeOffset="1122.1729">3590 7606 665 0,'0'0'0'15,"0"0"125"-15,0 0-12 0,0 0-24 16,0 0-40-16,0 0-38 0,0 0-9 15,0 0-1-15,0 0-2 16,-148 108 1-16,146-95 0 0,2-1-19 16,9-8-37-16,4-3-30 0,6-2 27 15,0-11 12-15,3-5-21 0,2-6 10 16,2 0 26-16,0-2 23 0,0 0 8 16,-4 9 2-16,0 6 70 15,-1 4-35-15,-3 6 5 0,-2 6 22 16,-1 7-2-16,0 4 0 0,-4 4 12 15,-4-1-19-15,0 3-14 0,-4 2-9 16,-2-1-12-16,-1-3-9 0,0 1 0 16,-1-7-3-16,-1-1-4 15,0-5-2-15,2-6 0 0,-1 0 1 16,1-3-4-16,0-8 4 0,2 0 7 16,7-10-12-16,2 2 6 0,3-2 0 15,2-1-3-15,3 2 0 0,1 2 11 16,-1 0-8-16,3 5-2 15,0 0-2-15,-2 7-54 0,1-1-61 16,-2-1-40-16,-3 2-16 0,-1-1 7 16,-3-7 43-16,1 3 34 0,-3-1 78 15,-3-1 18-15,-1-1 74 0,-3 3 19 16,-2-2 7-16,0 6-2 16,-1 0-26-16,0 4-9 0,0 0-18 15,-3 0-31-15,-3 7-8 0,1 7-1 16,-3 4-10-16,-1 2 0 0,3 3-4 15,-2 0 2-15,5 1 14 0,3-3 5 16,0-2-5-16,4 1 3 0,6-7 7 16,4-3-9-16,2-5-5 15,2-5 5-15,-1-6 1 0,3-5-3 16,-2-6 14-16,0 1 4 0,-2-3 0 16,-6-2 0-16,-4-1-5 0,-6 3-1 15,0 3-3-15,-8 6-15 0,-3 6-8 16,-6 4 0-16,-2 3-33 0,0 13-37 15,0 3-104-15,1-1-97 16,0 3-188-16</inkml:trace>
  <inkml:trace contextRef="#ctx0" brushRef="#br0" timeOffset="2518.974">5317 7513 581 0,'0'0'0'0,"0"0"112"16,0 0-24-16,0 0-13 0,0 0-24 15,0 0-31-15,0 0-11 16,0 0-5-16,0 0 6 0,-57 11-1 16,46 1 12-16,2 5-5 0,2 2-9 15,0 1-2-15,0 2-2 0,3 0 5 16,4 3 1-16,0 0-1 15,0-3-1-15,8 0 0 0,2-5-1 16,-2-5 2-16,3-2-5 0,1-4-2 16,-1-6 1-16,5-7 5 0,0-8 1 15,4-11-3-15,0-7-3 0,1-5 1 16,-1-5-2-16,1-7 1 0,0-3 0 16,-3-3 1-16,-3-1 12 15,-1-4 8-15,-1 4-3 0,1 3-4 16,-2 3-3-16,-1 6-2 0,-2 8-3 15,-2 8 3-15,-4 4 4 0,1 8 8 16,-4 3-3-16,0 6-1 0,0 5-1 16,-4 1-4-16,1 2-11 15,0 2-6-15,-2 9 3 0,-1 10 0 16,-2 4 0-16,-3 8 1 0,3 10 0 16,1 3-2-16,-1 4 1 0,2 0 0 15,1-1 0-15,2-1 0 0,1 1 0 16,2-7 0-16,2 1 1 15,4-6-1-15,4-5 0 0,2-4-1 16,2-4 1-16,3-7 0 0,-2-7 0 16,3-3 0-16,-3-7 0 0,4 0 3 15,-1-7-2-15,-2-3 1 0,-2-4 0 16,2-5 0-16,-3 3 0 16,1 0-1-16,-4 4 0 0,-3 8 0 15,-4 0 1-15,-3 2-1 0,0 2-2 16,0 6 1-16,0 6 1 0,0 1-1 15,-6-1 0-15,4 2 3 0,-3-4-3 16,2 1 0-16,1-3 0 16,2-2-8-16,0-5 4 0,0-1 3 15,5 0 0-15,-3-7 2 0,3-4 3 16,5 1-3-16,0-6-1 0,1 2 0 16,1 0 0-16,0 0 0 0,-1 3 0 15,0 2 1-15,-4 5-1 0,-3-1 0 16,-3 2 0-16,0 2 0 0,-1-1 0 15,1 1 3-15,-1-2-3 16,0 2 2-16,2-1-1 0,-2-1-1 16,0 2 0-16,0 0 0 15,0-1 1-15,0 2-1 0,0 0 0 0,0 0 10 16,0 0-4-16,-2 0-2 0,2 6 1 16,-1 1-1-16,1 0-3 15,0 2 2-15,0 1-3 0,5 2 0 16,0 0 4-16,6-2-2 0,0 1 2 15,2 1-1-15,-1-2-1 0,-2-1 0 16,2-3 2-16,-3-1-2 0,-1-2 0 16,-3 2-1-16,2-5 0 15,-3 1-1-15,-1 2 0 0,3-3 0 16,-4 1-58-16,0-1 2 0,1 0-29 16,-2-1-46-16,2 0 1 0,0-1 26 15,3-5-23-15,-2-1-6 0,1 0 1 16,2-5-5-16,2-1 70 15,0 3 23-15,0 0 19 0,0-4 7 16,2 5 16-16,-2 0 4 0,-1-1 47 16,-3 6 22-16,2-1 34 0,-4 0-16 15,2 1 12-15,-3 2 17 0,1 1-32 16,0 1-19-16,4 1-4 16,2 6-12-16,-1 8-14 0,6 3-19 15,0 5-10-15,-2 3-2 0,2 1 0 16,-2-2 0-16,1 1-5 0,0-9 0 15,1 2-1-15,1-8 0 0,-1-4-78 16,4-1-27-16,-1-5-47 0,0-2-115 16,-1-7 18-16</inkml:trace>
  <inkml:trace contextRef="#ctx0" brushRef="#br0" timeOffset="2685.8473">6412 7575 648 0,'0'0'0'0,"0"0"126"0,0 0-77 16,0 0-15-16,0 0-11 0,0 0-7 16,0 0-5-16,0 0 2 0,0 0 1 15,-238 325-10-15,185-264-3 0,-2 2-2 16,4-1-23-16,0-1-47 0,4-4-40 16,3 1-83-16,4-10-127 15</inkml:trace>
  <inkml:trace contextRef="#ctx0" brushRef="#br0" timeOffset="3649.3083">4513 9769 643 0,'0'0'0'0,"0"0"42"16,0 0 17-16,0 0 5 0,0 0-9 16,0 0-1-16,0 0 9 15,0 0-16-15,0 0-17 0,72-211-11 16,-49 165-8-16,3-6 6 0,3-7 2 15,3-4-6-15,3 1-7 0,-1-1 0 16,-1 3-2-16,-2 6 1 0,-6 4 1 16,-5 10 0-16,-5 10-3 15,-4 11 1-15,-4 9 3 0,-4 9 1 16,-2 2-15-16,0 17 10 0,4 11 5 16,0 15-3-16,1 9-1 0,-1 13-3 15,4 5 1-15,0 1 0 0,-1 0 3 16,0-7-5-16,3-5 0 15,-4-9 3-15,-2-5-4 0,4-11 2 16,-4-6-2-16,3-10-19 0,-1-6-16 16,-3-7-13-16,-3-6-28 0,0 0-24 15,-1-9-48-15,-5-6-200 0</inkml:trace>
  <inkml:trace contextRef="#ctx0" brushRef="#br0" timeOffset="3795.7055">4774 9399 578 0,'0'0'0'0,"0"0"65"0,0 0 1 16,0 0 5-16,0 0-15 0,0 0-20 16,0 0-16-16,0 0-10 15,178 31-6-15,-138-24-4 0,1 2 0 16,-5-1-234-16,-3 1 21 0,-3-3 13 16</inkml:trace>
  <inkml:trace contextRef="#ctx0" brushRef="#br0" timeOffset="4283.2757">5462 9482 176 0,'0'0'0'15,"0"0"117"-15,0 0 12 0,0 0-60 16,0 0-31-16,0 0-13 0,0 0 5 16,0 0-12-16,0 0-10 15,-7-87-6-15,6 68 12 0,0 3 32 16,1 5-6-16,0 0 5 0,0 2 1 15,0 2-27-15,0 0-14 0,0 4-4 16,0-4-1-16,0-2 0 0,0 0 2 16,0-7-1-16,0 1-1 15,0-4 0-15,0-4 7 0,2-2-2 16,2 0 1-16,-2-2 1 0,1 2 13 16,-3 0 16-16,0 5-6 0,0 2 1 15,0 6 16-15,0 1-3 0,0 3-5 16,-2 6-2-16,-4-4-11 0,1 5-5 15,-1 1-5-15,0 0-3 16,-1 4-6-16,2 2-1 0,0 4 2 16,1 6-5-16,3 6-2 0,1 7 4 15,0 7 1-15,3 10 1 0,2 5 4 16,-2 4-3-16,0 1 0 16,-1-1-2-16,2-1 0 0,-4-6 1 15,0-5-4-15,0-2-1 0,0-7-1 16,0-3 1-16,0-3-1 0,0-8-1 15,0-2 0-15,0-1-8 0,0-2-8 16,0 0-4-16,0-5-11 0,0-1-19 16,0-5-21-16,0 0-17 15,0-4-35-15,3 0-36 0,0-3-104 16,2-10-108-16</inkml:trace>
  <inkml:trace contextRef="#ctx0" brushRef="#br0" timeOffset="4566.2092">5641 9025 680 0,'0'0'0'0,"0"0"39"0,0 0 39 16,0 0 40-16,0 0-38 0,0 0-51 16,0 0-7-16,0 0 24 15,0 0-3-15,-7 134-7 0,15-78-12 16,0 3-9-16,0 5 0 0,0-1-6 15,-1-3 0-15,-2-6 5 0,4-6 8 16,-3-5-8-16,1-6-7 0,2-4-5 16,-4-6 0-16,1-4-2 0,0-5 0 15,-2-5-40-15,-2-5-3 16,0-3-36-16,-2-5-11 0,-6-2 25 16,-2-9-38-16,-9-5-16 0,-1-7-105 15,-8-7-140-15</inkml:trace>
  <inkml:trace contextRef="#ctx0" brushRef="#br0" timeOffset="5033.7971">5442 9466 495 0,'0'0'0'15,"0"0"3"-15,0 0-3 0,0 0 113 16,0 0-27-16,0 0-8 0,0 0-26 16,0 0 4-16,18-13-4 15,-2 20-7-15,7-2-3 0,2 2 3 16,5 0-9-16,1-4-17 0,2 2-4 15,2-4-9-15,-1 1 0 0,0-2 4 16,-4 0 1-16,-1-2-2 0,-5-2 5 16,-1 2-1-16,-4-1 4 15,-5 2 3-15,-2 1-1 0,-5 0 0 16,-4 0 7-16,0 1 0 0,-2 1-3 16,2-1-3-16,-3 4-10 0,0 1-7 15,0 0 1-15,-4 1-2 0,1 2 0 16,-1 0 2-16,-3 2-3 15,-1 4-1-15,1 2 0 0,-1 2 2 16,0 1-3-16,2 0 1 0,-1 0 0 16,5-3 0-16,1-2-1 0,1 0 1 15,0-5-5-15,2-1-6 0,4-6-1 16,1 0 0-16,2-3 9 16,1-6 2-16,3-1 0 0,-1-1 0 15,1 4 2-15,3 3-1 0,-3 1 0 16,2 1-2-16,1 3 3 0,0 4 8 15,-3-1-7-15,1 0-1 0,0-1 0 16,-1-2 1-16,1-2-4 0,-1-2-22 16,0 0-32-16,1-5-24 15,1-3-78-15,-1-3-51 0,2-3-128 16,-2-3-168-16</inkml:trace>
  <inkml:trace contextRef="#ctx0" brushRef="#br0" timeOffset="5317.5145">6392 9509 635 0,'0'0'0'0,"0"0"71"16,0 0 32-16,0 0-26 16,0 0-58-16,0 0-10 0,0 0 14 15,0 0-2-15,0 0-6 0,-106 98-7 16,96-67-3-16,3-2-3 0,7 0 1 15,0-1 4-15,6-5 1 0,4 0 1 16,4-3-3-16,0-2-2 0,1-2-3 16,3-7-1-16,1-2 0 0,-1-4-26 15,3-3-10-15,2-8-15 16,-3-6-42-16,1-1-26 0,-2-2-36 16,-3 0-46-16,-2-4-23 0</inkml:trace>
  <inkml:trace contextRef="#ctx0" brushRef="#br0" timeOffset="5922.9899">6563 9049 576 0,'0'0'0'15,"0"0"56"-15,0 0 17 0,0 0 29 16,0 0-60-16,0 0-23 0,0 0 4 15,0 0-5-15,0 0-5 0,-16 104 8 16,18-66-7-16,1 0-7 0,1 3 4 16,1 1-2-16,-2 3 1 15,2-2-1-15,-1 0 0 0,-3-4 1 16,-1 1-6-16,0-1-2 0,0 0-1 16,-1-2-1-16,-2-3 0 0,-3-5-6 15,2-3 1-15,0-5 5 0,1-6 0 16,2-5 0-16,0-1 5 15,1-8-1-15,0 2 3 0,0-3 7 16,0-3 13-16,0-10-10 0,0-5-12 16,0-2-1-16,0-8-1 0,4-4 1 15,1-4 1-15,1-5 7 0,1-2-2 16,5-1 3-16,3 0 18 16,2 0 7-16,1 4-11 0,0 5 6 15,2 9-10-15,-5 3-5 0,1 10 8 16,-3 3-11-16,0 6-8 0,-1 4-6 15,0 0-2-15,-2 8-2 0,-3 5 0 16,-4 6-1-16,-1 4 3 0,-2 3 2 16,-5 1 1-16,-2 1-1 15,-6-3-2-15,3-1-16 0,1-5-6 16,-2-3-10-16,1-3 2 0,3-1-3 16,0-1 2-16,7 1 23 0,0 0 5 15,3 1 3-15,5 0 1 0,0-1 0 16,3 1 11-16,-4-1-4 15,3-2-4-15,0-1 0 0,-3-2-3 16,-1-1 0-16,-1 0 1 0,-2-5-1 16,-1 1-22-16,1-2-35 0,-1 0-23 15,2 0-43-15,-1-2-35 0,3 0-55 16,-1-5-25-16</inkml:trace>
  <inkml:trace contextRef="#ctx0" brushRef="#br0" timeOffset="6228.6294">7060 9343 809 0,'0'0'0'0,"0"0"64"0,0 0-21 16,0 0 32-16,0 0-48 0,0 0-22 16,0 0-5-16,0 0 0 0,0 0 0 15,-90 50-1-15,85-30 1 0,5 3 11 16,0 1 9-16,9 1 11 15,4 0-3-15,1 0-3 0,4 0-10 16,-3 0 3-16,0-3 3 0,-3 0-2 16,-2-1-4-16,-2-3-3 0,-5 0-3 15,-1-1-4-15,-2-2-4 16,0-1-1-16,-4 1 0 0,-6-3-77 16,-3 0 12-16,-2-1-17 0,-2 0-68 15,1-1-63-15,-8-5-195 0</inkml:trace>
  <inkml:trace contextRef="#ctx0" brushRef="#br0" timeOffset="7835.4691">2641 6303 646 0,'0'0'0'0,"0"0"-3"16,0 0 3-16,0 0 20 15,0 0-2-15,0 0 11 0,0 0 1 16,0 0-3-16,0 0 13 0,-505 650-20 16,460-536-6-16,4 7-9 0,-1 4-5 15,5 9 0-15,0 1 3 16,5 13-3-16,3 2 0 0,6 4 0 16,6 0 0-16,5-1 0 0,3-3 7 15,6-1-2-15,0 2 7 0,3 0 5 16,5 3 5-16,6 1-9 0,7-3-5 15,9-2-3-15,7-4-1 0,6-7-1 16,10 4-3-16,10-6 0 16,4-4 2-16,11-5-3 0,9-10-1 15,6-9 0-15,10-12 2 0,9-10 0 16,4-9 0-16,9-7 0 0,5-9 8 16,8-1 1-16,6-6 9 0,5-4-1 15,6-3-2-15,5-3 3 16,4-6-9-16,6-2 1 0,0-2-9 15,3-4 1-15,-2-6-1 0,-2-3-1 16,-2-10 0-16,-3-4 0 0,0-6-3 16,-4-2-3-16,8-6-3 0,-5-9 0 15,0-2 6-15,-3-8 4 0,-7-6 0 16,-5-6 0-16,-7-4-1 0,-4-5 0 16,-5-2 0-16,-5-5 2 15,-7-7 0-15,-6-1 2 0,-6-3-2 16,-9-3-1-16,-4 0 1 0,-8-2 1 15,-4-2 8-15,-7-4-1 0,-4-2 0 16,-7-6 1-16,-2-2 6 0,-7-3 5 16,-1-5-9-16,-3 0-6 15,-7-6-3-15,-1-1-3 0,-6-4-1 16,-1 0 0-16,-8-4 0 0,-4-2 0 16,-5-2-2-16,-7-2 1 0,-5-4 2 15,-5-1 0-15,-2-2 1 0,-8 2-1 16,-10 0-2-16,-4 4 2 0,-7 2 3 15,-6 0-3-15,-4 1 8 16,-8 1 3-16,-5 2 5 0,-4-3-3 16,-2 1 1-16,-7-2-2 0,0-2-4 15,-2 4-3-15,-1 0-6 0,-2 5 0 16,-5 5 1-16,-3 4-1 16,-4 3 0-16,-5 5 4 0,-5 1-3 15,-5 3 2-15,-7 5 3 0,-1 2-1 16,-9 4 5-16,-3 6-3 0,-7 3 2 15,-8 8-3-15,-6 6-5 0,-13 7-1 16,-9 5 0-16,-13 7 2 16,-4 7-2-16,-9 4 0 0,-3 8 0 0,-10 5 0 15,-5 4 0-15,-2 4-2 16,-3 9-6-16,4 5-2 0,5 6-5 16,3 5-26-16,-1 3-23 0,7 7-27 15,1 3-82-15,4 6-69 16</inkml:trace>
  <inkml:trace contextRef="#ctx0" brushRef="#br0" timeOffset="11742.2395">8136 7844 314 0,'0'0'0'0,"0"0"29"15,0 0-21-15,0 0-7 0,0 0 2 16,0 0 0-16,0 0 5 0,0 0 11 15,0 0-15-15,-32 16 976 0,32-16-1942 16,0 1 1025-16,0-1-3 0,0 0-3 16,0 0-13-16,1 0-3 0,5 0 5 15,3 0-9-15,1-6-4 16,3-4-6-16,7-2 5 0,1-4-7 16,3-4-6-16,2-2 1 0,3-3 0 15,3-1-9-15,3 1-9 0,3-5 543 16,3 1-1087-16,3-5 545 15,4-3-5-15,3-1 4 0,4-1 3 16,1-4-1-16,1 0 4 0,5 0 3 16,-1-3 532-16,3 3-1070 0,0-2 529 15,-1 0-1-15,1 1-1 0,-1-1 0 16,3 3 1-16,1 0-1 16,1-2 0-16,1 3 1 0,-1-4-1 15,1 0 0-15,3-3 0 0,-2 2 1 16,5-1 3-16,0-1-3 0,3 2 0 15,-1 1-1-15,0 0 0 0,-4 3 0 16,3 0 1-16,-3 1-2 0,3-1 2 16,4 1-1-16,2-2 0 15,3-3 0-15,4-1 10 0,3-1 317 16,2-2-625-16,8-2 308 0,-1 2-8 16,-1 5-1-16,-1 0 0 0,-4 2-1 15,-4 2 0-15,-2 1-2 0,-3 1 3 16,-2 0-2-16,-3 2 3 0,4 2-2 15,-2-2 0-15,6-1 0 16,2-2 2-16,3 1 3 0,3 1-1 16,-4 0-3-16,-2 3 0 0,-6 2 0 15,-6 1-2-15,-2 4 2 0,-10 0-1 16,-5 2 0-16,-3 1 0 0,-4 3 1 16,-3-2-1-16,3 2 0 15,1 0 1-15,1-1-2 0,-2 2-1 16,-1 0-31-16,-2 2-39 0,-8 5-40 15,-3-1-22-15,-9 4-59 0,-5-1-112 16</inkml:trace>
  <inkml:trace contextRef="#ctx0" brushRef="#br0" timeOffset="12034.4311">13486 4793 233 0,'0'0'0'0,"0"0"51"16,0 0 10-16,0 0 10 0,0 0-25 16,0 0-6-16,0 0-1 15,0 0 12-15,0 0 19 0,552-32-2 16,-495 32-23-16,-7 5-21 0,-5 4-8 15,-11 2-4-15,-10 5-2 16,-13 2 8-16,-9 3 8 0,-4 4-5 0,-12 4-14 16,-9 3-3-16,-5 1-8 15,-8 5-121-15,-11 2-15 0,-6 4-66 16</inkml:trace>
  <inkml:trace contextRef="#ctx0" brushRef="#br0" timeOffset="13200.4073">8038 10640 354 0,'0'0'0'0,"0"0"0"0,0 0 0 16,0 0 37-16,0 0 18 0,0 0-16 16,0 0 0-16,0 0 7 15,94 65-6-15,-77-54-1 0,-3 1 5 16,3 2-15-16,0 1-15 0,0 3-8 15,0 0-6-15,3 1 0 0,-4 1 0 16,4 1 2-16,1-2-2 0,0 2 0 16,2 0 1-16,2-1-1 0,1 3 1 15,2-1-1-15,-1 2 3 16,3 1-2-16,-1 3 1 0,3 3 1 16,1 0-2-16,1 0-1 0,2 0 0 15,2-1 3-15,1 0 0 0,6-1 2 16,3 2 11-16,3 1 4 15,2-4-3-15,2-1 2 0,5 2-10 16,-2-2-3-16,3 1-3 0,4 1-1 16,-2-3-2-16,4 1 0 0,1 3 2 15,-1-1-3-15,3-2 2 0,0 0-2 16,2-2 0-16,6 0 1 16,0-2-2-16,3 2 2 0,-1 0 0 15,4 0 2-15,-1 0-2 0,-1 0 0 16,4 1 0-16,0 0 0 0,3 1 0 15,-2-2 1-15,2 1-1 0,-1 1 0 16,3 2 0-16,2-2 0 0,-2 0 0 16,0-1 1-16,-1-1-1 0,-1-1 0 15,3 3 1-15,-1-4-1 16,0 0 5-16,1-1-2 0,-1-3 1 16,-1 0-2-16,0 0-2 0,1-3 0 15,0 2 0-15,-1 0 1 0,-2-4-1 16,-1 1 0-16,-4 1 2 0,-2-3 7 15,-1 0 16-15,-1-2-8 16,0 2-3-16,-3-4-2 0,-2 1-9 16,1-2-2-16,-3-1-1 0,-1-3 0 15,-1-1 1-15,-5-1-1 0,-4-1-19 16,-1-1 7-16,-8 0-17 16,-1 0-21-16,-6-1-25 0,-1-2-50 15,-8 0 11-15,-3 0-4 0,-8-1-82 16</inkml:trace>
  <inkml:trace contextRef="#ctx0" brushRef="#br0" timeOffset="13500.0973">13690 12299 534 0,'0'0'0'0,"0"0"0"16,0 0 13-16,0 0 12 0,0 0-1 16,0 0 6-16,0 0 10 0,0 0 4 15,0 0 4-15,377 60-9 0,-338-41-10 16,-4 3-10-16,-7 0-10 0,-7 4 0 16,-9 3-5-16,-11 2 2 15,-2 4-4-15,-15 4-1 0,-14 4 1 16,-15 7-1-16,-15 6 0 0,-15 6 0 15,-13 4-1-15,-13 4 0 0,-15 4-37 16,-16 3-83-16,-24 8-189 0</inkml:trace>
  <inkml:trace contextRef="#ctx0" brushRef="#br0" timeOffset="23420.6594">15648 2705 274 0,'0'0'0'0,"0"0"107"16,0 0-49-16,0 0-27 0,0 0-17 15,0 0-2-15,0 0-1 0,0 0-3 16,7 166-3-16,-9-136-3 0,-3 1 1 15,1 1 3-15,1 2-1 16,-2 0 2-16,4 0 1 0,1 2-2 16,0 1-4-16,0-1 0 0,0 4 2 15,0-2-1-15,0 4-2 16,3 1 0-16,2-2-1 0,-1 3 0 0,-2-1 0 16,3 0-2-16,-2 0-4 15,-1 1 0-15,3-1 5 0,-4 2 1 16,2-2 0-16,-2 0-1 0,4 0 1 15,-2-2 0-15,-1 3 0 0,1-3 0 16,1 2 0-16,-2-2 0 0,0-1 0 16,1 0 0-16,-2-1 0 0,3 1 0 15,0-1 0-15,3 1 0 16,-1 0 0-16,4-5 1 0,1-2-1 16,0-2 4-16,3-5 0 0,3 0 7 15,3-3 7-15,1-3 1 16,4 1-1-16,0-7-6 0,3 1-9 15,3-3 0-15,3-1 1 0,1 3-3 16,2-4 0-16,1 1 0 0,0 3-1 16,-3 0 0-16,5-1 0 0,-4 2 1 15,0-2-1-15,4 1 0 0,-1-3 0 16,5-1 0-16,1-1 0 0,4-2 1 16,5-1-1-16,1-1 0 15,2-3 20-15,1-2-13 0,6 0 0 16,1 0 1-16,1 0 3 0,0-2 4 15,0 2-6-15,-1-3-1 0,-1 3 4 16,-1-2-5-16,-1 2-2 0,0 0 4 16,-2-1-3-16,-2 1-2 15,-1 0-3-15,-2 0 1 0,-4 0 0 16,-2 0-2-16,-5 0 0 0,1 6 3 16,-5-6 0-16,0 1-2 0,0 0 0 15,-5 2 1-15,0-3-2 0,-3 2 0 16,-4-2 0-16,0 1 4 0,-2-1-2 15,-5 2 3-15,0 1-2 16,-5-3-2-16,0 1 2 0,-1-1-3 16,-3 0 0-16,0 0 2 0,-2 0-2 15,-2 0 2-15,-3 0-2 0,-2-1 4 16,-1-2-2-16,-1 0 5 16,-1 1 0-16,0-5 2 0,-1-2 7 15,-4 2-6-15,1-3-3 0,0 1 1 16,1-2 0-16,1-1-3 0,-1 1-2 15,2-2 0-15,1-2-3 0,0-1 0 16,0 0 1-16,0-5-1 0,0 0 0 16,0-1 1-16,0-1-1 15,0-1 0-15,0-4 0 0,2 0 14 16,0-3 2-16,-1-3-4 0,2 2-1 16,0-4 1-16,-2 0-5 0,1-3-4 15,-1 0-1-15,1-2-2 0,0-1 0 16,-1 0 1-16,2-2-1 15,-3 2 1-15,0-4-1 0,0 2 0 16,0-3 0-16,3-2 1 0,2 3-1 16,0-5 0-16,-1 2 0 0,2-1 0 15,-2-1 0-15,-1 2 0 0,0 1 0 16,-1 1 2-16,1-2-2 16,-2 4 0-16,0-2 0 0,1 1 0 15,-2 1 0-15,0-4 0 0,0 2 0 16,1 0 1-16,2 1-1 0,-1 2 0 15,1 0 0-15,0 3 0 0,-1 1 0 16,-1 4 0-16,-1 1 0 0,0 3 0 16,0 0 0-16,0 1 0 0,0 1 0 15,0 0 0-15,-3 2 0 16,0 2 0-16,0 1 0 0,0 4 0 16,0-1 0-16,-1 3-1 0,-1 1 1 15,-1 1 0-15,-1 4 1 0,0-2 0 16,-2 1-1-16,1 4 0 0,-4-2 4 15,0 5 2-15,1-4 0 16,-3 3-3-16,0-3-1 0,-2 3-2 16,0 0 0-16,-2 1 0 0,1 0 0 15,-4 2-5-15,-1-1 0 0,-4 2 3 16,-2 1 1-16,-4 3-2 16,-5 0-3-16,-1 0 0 0,-2 4 4 15,-1 2 1-15,-6-2 1 0,-1 1 0 16,-1 3 0-16,-5-1 0 0,-1 1 0 15,-1 1 0-15,-4 1 0 0,-2-1 0 16,-4 0 0-16,2 1-1 0,-2-2 1 16,1 1 2-16,-3 1 0 15,3-4 5-15,-6 2 1 0,4 0-2 16,0-2-1-16,1 2-3 0,-1-4-1 16,0 0 0-16,0 1-1 0,2-4 0 15,-1 0 0-15,4 0 2 0,-4-1-3 16,2 0 1-16,3 0 0 15,0 0 0-15,3 0 1 0,0 0-1 16,2 0 0-16,2 0 0 0,4 0 0 16,4 1 0-16,3 5 0 0,9 1 0 15,1 1-32-15,7 3-44 16,5 4-50-16,5-1-31 0,5 2-153 16</inkml:trace>
  <inkml:trace contextRef="#ctx0" brushRef="#br0" timeOffset="25505.2206">15817 5588 509 0,'0'0'0'0,"0"0"30"0,0 0-14 15,0 0-2-15,0 0 12 0,0 0-20 16,0 0-3-16,0 0-1 0,0 0 4 15,-6 132 5-15,6-97-3 16,0 5 3-16,5 0 4 0,-5 4 0 16,1 4-3-16,-1-2-3 0,0 4-2 15,0 0-3-15,0 2-1 0,1 4-1 16,3-3-1-16,-2 2 1 16,2-2-1-16,0 3 2 0,-1 0 3 15,0 1 0-15,-3 4-3 0,0-3-1 16,0 3 0-16,-3 2-1 0,-2 0 3 15,0-1 6-15,-1-1 5 0,3-2-1 16,-1-5-3-16,3-2-2 0,1-3-1 16,0-4-5-16,1-3 1 0,4-5 3 15,0-2-3-15,0-1 3 16,-2 0 2-16,2-2-5 0,0 2-3 16,2-2 0-16,-2-1 0 0,4 2-2 15,-3-2-3-15,-1-5-5 0,3 4 2 16,-4-6-1-16,3 1 4 15,-3-1 1-15,4-3 2 0,-2-1-1 16,3-1 1-16,-2 0 0 0,-1 3 1 16,4 0 0-16,-2-1 0 0,-1-2-23 15,-1 0 10-15,1 2-1 0,-2-1 8 16,3 1 4-16,-3 1 1 16,3-3 1-16,1 0 0 0,-4-1 0 15,3 0 1-15,-3-2-1 0,4 0 0 16,0 0 1-16,0-2-1 0,2-1 0 15,2-2 0-15,-1 1 0 0,2-2 7 16,2 0-1-16,0-3 7 0,1-1 2 16,2-2-5-16,3 0-2 0,0-4-1 15,2 0 0-15,4 0 3 16,-1-4 3-16,3 1 0 0,2-4-3 16,3 2-4-16,2-1-4 0,4-2 1 15,0 2-2-15,2-5-1 0,3 4 0 16,0-2 0-16,2 1 0 15,3-1 1-15,-2-1-1 0,5 0 0 16,1 0 0-16,3-2 0 0,3 2 1 16,-2-2-1-16,0 2 0 0,0 1 0 15,-2-3 0-15,1 2 0 0,-1 1 0 16,-2 0 2-16,-3 5-3 16,-2-2 2-16,-2 1-2 0,-1 1 2 15,-1 3-1-15,-6-2 0 0,-1 3 2 16,-1-1-2-16,-1 1 0 0,0 0 0 15,-3-2 1-15,-4 1-1 0,-1-3 0 16,-1 0 3-16,-5-1-4 0,2 3 2 16,-4 0-2-16,-2 1 2 15,-2-2-1-15,-6-1 0 0,1-2 0 16,-6 3 0-16,-1-1 1 0,0 2-1 16,2-3 0-16,-5 1 2 0,-1-3-1 15,-1-1 1-15,0 2-1 0,0-5 0 16,0 1 1-16,0-3-2 15,-2-4 0-15,0-1 0 0,-1 1 0 16,1-2 1-16,2-2 0 0,-1-4-2 16,-1-2 1-16,0-4 0 0,1-4 9 15,1-1 2-15,0-2 8 0,6-4 0 16,0 0-5-16,0-3-7 16,-1-2 1-16,1-3-2 0,-1 1-1 15,-2-5-3-15,2 0 0 0,-1-2 0 16,-1-1-1-16,2-3-1 0,1 2 0 15,2-3 1-15,0 0-1 0,-1-1 0 16,2 2 2-16,-4-1-2 0,3 3 0 16,-3 1 3-16,-2 0 1 15,-1 2 2-15,-1 1 1 0,-1 4 1 16,1 2 2-16,0 1 0 0,-1 2 0 16,0-1-3-16,0 2-6 0,1-1-1 15,0 1 0-15,1 5 2 0,0 1-2 16,-2 5 0-16,0 2 1 0,-4 2-1 15,-2 3 2-15,-1 2-1 16,-2 5 0-16,2 0 0 0,-4 2 0 16,-1 3 0-16,1 3 1 0,0 1-1 15,-4 1-1-15,-1 0 0 0,1 0-1 16,-1 2 1-16,-2 1-4 0,2-1 3 16,-4 1 1-16,-1 0 0 15,2 2 0-15,-4-2 0 0,-1 0 0 16,1 2 1-16,0 1-1 0,0 0 2 15,-4-2 0-15,-1 4-2 0,-1-2 0 16,-2 1 1-16,0 0-1 0,-3 0-1 16,-1-2 1-16,-3 1-3 15,-5 1 2-15,1-1 1 0,-4 0 0 16,-2 1 0-16,0 1 1 0,-2 0-1 16,-2-1 0-16,-2 0 0 0,4-1 5 15,-3 2-4-15,-2 0 1 0,4 0-2 16,-4 0 0-16,-4-2 1 15,3 0-1-15,-5 0 0 0,3 0 0 16,0-1 0-16,-4 3 0 0,1 1 0 16,0-3 0-16,-2 1 0 0,1 0 0 15,-1-2 0-15,0 2 0 0,1-1 1 16,1 1-2-16,1 1 2 16,0-4-1-16,3 4 0 0,1-3 0 15,0 3 0-15,4 0 0 0,-1 0 0 16,5 1 0-16,-2 0-17 0,4 0-18 15,2 0-18-15,7 0-26 0,4 0-106 16,0 0-82-16</inkml:trace>
  <inkml:trace contextRef="#ctx0" brushRef="#br0" timeOffset="28722.2444">16142 3746 137 0,'0'0'0'15,"0"0"10"-15,0 0 53 0,0 0-8 16,0 0-5-16,0 0 42 0,0 0 46 16,0 0-27-16,0 0-22 0,-3-44-10 15,-1 38-25-15,3 1-14 16,0-2-5-16,1-2-17 0,0 0-9 16,0-5-4-16,2-3-1 0,4-3 2 15,-3-4 6-15,2 0 4 0,2-4 2 16,-3-1 4-16,0-2 2 15,-1 0-2-15,-1 0-5 0,1-1-6 16,-1 4-6-16,1 3-1 0,-1-2-3 16,4 6 2-16,-3 1 1 0,0 2-2 15,3 4 0-15,-2 1 0 0,1 3-1 16,-2 0 0-16,0 5 1 16,2-1-3-16,-2 4 1 0,0 2 0 15,-1 0-3-15,2 8 1 0,0 5 2 16,0 4 0-16,2 7 4 0,-1 1-3 15,1 6 1-15,-3 1-1 0,3 1 0 16,-3 0-1-16,0 0 0 0,2-4 0 16,-1 2-5-16,-2-3 2 0,2-3-1 15,-1-3 3-15,1-3-2 16,1-2-4-16,0-3 2 0,0-5 1 16,1-3 2-16,-2-2 0 0,1-4 1 15,-1 0 1-15,2 0 0 0,-1-5 0 16,1-4 5-16,0-1 1 15,0-1 2-15,-1-1 0 0,3-3-3 16,1-5 3-16,-1-1 1 0,5-6-2 16,2-1 0-16,0-5 0 0,3-1 1 15,-3-2 1-15,4 0-1 0,-3-2 0 16,-1 0 1-16,-1 4 0 16,-3 4-6-16,-1 10-2 0,-3 5-1 15,0 6 0-15,-5 5-26 0,0 4-41 16,0 0-30-16,3 10-1 0,-1 6-114 15,1 0-84-15</inkml:trace>
  <inkml:trace contextRef="#ctx0" brushRef="#br0" timeOffset="29187.8599">16709 3506 520 0,'0'0'0'0,"0"0"59"16,0 0 7-16,0 0-16 0,0 0-19 16,0 0 4-16,0 0 5 0,0 0 3 15,0 0-17-15,-58 42-5 0,49-27-5 16,1-4-7-16,2 4-3 0,1 0-2 15,-2 2-3-15,5 1-1 0,-1 0 0 16,3 0 4-16,1-2-3 0,5-2 1 16,3-1 0-16,-1-4 2 0,2-4 4 15,2 0 2-15,-1-5 3 16,1-2 8-16,0-6 0 0,0-6 0 16,1-3 2-16,-3-3-5 0,-1-3 3 15,-1 1 4-15,-6-2 1 0,1 3 0 16,-3 2 4-16,-1 4 4 0,-6 4-15 15,-2 4-6-15,4 4-7 16,-4 3-3-16,2 1-5 0,1 8 3 16,1-2-2-16,5 4-27 0,0-2-23 15,0 2-34-15,0-2-30 0,4-1-36 16,0 0-84-16,-2-3-76 16</inkml:trace>
  <inkml:trace contextRef="#ctx0" brushRef="#br0" timeOffset="29469.1707">16818 3568 440 0,'0'0'0'16,"0"0"216"-16,0 0-111 0,0 0-40 15,0 0-37-15,0 0-4 16,0 0 8-16,0 0-8 0,0 0-1 16,90 83 4-16,-90-65-8 0,0-1-5 15,0-2-5-15,0-3-2 0,-4-4 1 16,2-2 1-16,-1-1-4 0,-3-3-1 15,4-2 0-15,1 0 3 16,0-7-5-16,0-2-1 0,1-4-2 16,0-1-1-16,3-4 2 0,7 2 0 15,1-2 23-15,3 0 3 16,2-1 8-16,2 1 2 0,3 1-3 0,2 1-15 16,-1 7-12-16,-3 1-6 15,-5 8 0-15,-3 0-133 0,-1 2-20 16,-5 6-145-16,-1-1-322 0</inkml:trace>
  <inkml:trace contextRef="#ctx0" brushRef="#br0" timeOffset="30882.8867">17186 3596 415 0,'0'0'0'0,"0"0"94"16,0 0-34-16,0 0-8 0,0 0 20 16,0 0-9-16,0 0-6 15,0 0-24-15,0 0-6 0,32 70-2 16,-31-54 1-16,0-2-3 0,-1 0-5 15,0-1-8-15,0-1-6 0,0-2 2 16,0-5-4-16,-3 1 0 0,2-3 0 16,-1-2-1-16,2 2 2 0,-1-3 1 15,0 0 1-15,-3 0 4 16,3 0-2-16,0 0-4 0,-1 0-2 16,1 0-1-16,0 0 0 0,1 0 1 15,0-3-1-15,0 2 2 0,2-5-3 16,2-1 0-16,3-2 0 0,0-2 1 15,1 0 0-15,2 3 0 16,-2-3 0-16,0 4 0 0,-1 0 13 16,0 2 4-16,-2 1 16 0,1 2-3 15,-1 2-6-15,0 0 0 0,2 0-8 16,-4 5-11-16,0 1 0 0,-1 1-2 16,-1 0 1-16,-1 4-2 15,0-5 0-15,0-1 0 0,0-2 0 16,0 0-1-16,0-1-1 0,0-2 0 15,0 0 0-15,0 0 3 0,0-6 1 16,0-1-5-16,2-4 2 0,2 1-2 16,1 2 0-16,2-3 1 15,-1 4-2-15,2 1 2 0,-1 2 8 16,-1 1 3-16,3 2 1 0,0 1 1 16,-1 0 0-16,6 0-4 0,-3 5-4 15,-2 1-3-15,1 4 2 0,-3 2-2 16,-1-1-1-16,-2 0 1 0,1-4-1 15,-1 0-1-15,-2-1 0 16,0-2 3-16,-2 0-3 0,1-2 0 16,1-2 0-16,0 0-7 0,2 0 5 15,1-5 1-15,1 0-5 0,1-2 2 16,2 0-6-16,1 1-9 0,2-2 4 16,0 1 0-16,-1-1 0 15,1 0 12-15,-2-1 2 0,-3 5 0 16,0-2 2-16,-2 2-1 0,-1-1 0 15,-2 3 3-15,0-2-4 0,-2 3 2 16,0 1 12-16,0 0-7 0,0 0-1 16,-1 0 0-16,-3 0-3 15,0 0-3-15,-2 5 1 0,1 3 0 16,1 2 0-16,1-1 1 0,0 3-1 16,2-5 0-16,-2 3-1 0,3-2 1 15,0-3-6-15,3 0-11 0,2-2 3 16,0 0 4-16,0-2 9 0,0-1 0 15,0 1 1-15,0 0 0 16,0 4 0-16,2-2 0 0,-1 3 8 16,2 1-3-16,-2 0 0 0,3 0-1 15,-2-2-2-15,2-1-1 0,-1-4 2 16,1 0 2-16,4-2-2 0,-1-5 0 16,-1-4-2-16,2-5 2 15,-1-3 0-15,1-3-3 0,-2-1 0 16,-1-2 0-16,-1-2 1 0,-3-4-1 15,0-2 0-15,-4-4 0 0,-1-4 1 16,-1 3 0-16,0-3-1 0,0 0 0 16,0 2 2-16,-1 4 9 15,-3 7-2-15,0 5 5 0,1 4-2 16,0 8-1-16,2 3-5 0,-1 4-3 16,0 4-3-16,1 9 0 0,-1 11-3 15,0 18 3-15,1 5 0 0,0 12 0 16,1 1 0-16,0 2 1 0,0-4-1 15,0-2 0-15,6-6 0 16,4-3-71-16,3-7-58 0,3 0-31 16,-1-7-158-16</inkml:trace>
  <inkml:trace contextRef="#ctx0" brushRef="#br0" timeOffset="31903.3797">16154 7029 378 0,'0'0'0'16,"0"0"26"-16,0 0 5 0,0 0 35 16,0 0-29-16,0 0 0 0,0 0 25 15,0 0 6-15,-3-5 7 0,8-6-50 16,-1-3 2-16,3-4 6 0,1-4-13 16,3-3-3-16,2-7 0 15,1-4-5-15,5-4-3 0,1-5 3 16,-2-2-2-16,2-2 6 0,-4 3 0 15,3 5-2-15,-7 6 2 0,1 4-1 16,2 8-6-16,-5 6-6 0,-3 4 3 16,-1 9 0-16,-5 1-3 0,-1 3-4 15,0 9 1-15,0 5 0 16,0 9 13-16,1 12-11 0,2 6-1 16,2 7 0-16,2 2 0 0,4 0 0 15,-1-4-1-15,1-2 0 0,0-6 0 16,0-4 2-16,0-4-2 15,-2-5 0-15,-4-5 0 0,0-2 0 16,0-6-33-16,-4-4-8 0,0-1-12 16,-1-7-29-16,0 0-22 0,-6-2-44 15,-7-9-174-15</inkml:trace>
  <inkml:trace contextRef="#ctx0" brushRef="#br0" timeOffset="32030.6994">16274 6817 463 0,'0'0'0'0,"0"0"110"16,0 0-11-16,0 0-49 0,0 0-39 16,0 0-8-16,0 0-4 15,0 0-86-15,0 0-76 0,255 28-37 16</inkml:trace>
  <inkml:trace contextRef="#ctx0" brushRef="#br0" timeOffset="32589.4541">16696 6796 433 0,'0'0'0'15,"0"0"97"-15,0 0-6 16,0 0 6-16,0 0-7 0,0 0-35 16,0 0-42-16,0 0-11 0,0 0 2 15,-42 17 7-15,30-8 8 0,2 3 1 16,3-1-7-16,0 1-2 16,5 2-1-16,-2-5-4 0,4 2-6 15,0-2 0-15,4 0 0 0,1-3 1 16,0-2 4-16,-1 0 1 0,-3-4 0 15,0 0 0-15,-1 0-2 0,0 0 7 16,0-4 10-16,0-2 4 0,0 2-17 16,0-5 1-16,0 2 1 0,0-2-2 15,2 0 3-15,-2 1 2 16,1 1 4-16,1 1-7 0,0 2-3 16,0-1 0-16,2-2-3 0,0 0-1 15,0-5 3-15,1-6 3 0,1-2 6 16,2-4-1-16,-2-3-5 15,3-2-2-15,-2-4 2 0,-2 0 1 16,2 1 0-16,-3 1 8 0,0 0 1 16,-3 7-3-16,0 4 7 0,0 7-2 15,0 4-2-15,-1 3 7 0,0 4-3 16,0-1-5-16,0 3-12 16,0 3-5-16,-2 12-2 0,-3 10-2 15,2 10 3-15,-1 5 0 0,-1 5-3 16,3 3-1-16,1-1-1 0,1 2 1 15,-1-3 3-15,1-2 1 0,0-5 0 16,0-3-5-16,0-5-7 0,0-2-2 16,0-6 1-16,0-4-1 0,1-3 0 15,1-3 2-15,0-5-10 16,4-1-17-16,-3-4-19 0,-1-2-20 16,2-1-20-16,-1 0 3 0,-1-1-61 15,0-2-67-15,-1-5-39 0</inkml:trace>
  <inkml:trace contextRef="#ctx0" brushRef="#br0" timeOffset="33223.8865">16869 6479 623 0,'0'0'0'0,"0"0"118"15,0 0-40-15,0 0-5 16,0 0-24-16,0 0-21 0,0 0-18 16,0 0-1-16,9 23-3 15,-8 3 1-15,0 5 9 0,2 2-2 0,1 3 2 16,-3-1 11-16,2-1 2 0,3 1-4 15,-3-1-1-15,0 1-4 16,0-4-10-16,-1-3-3 0,-2-2-4 16,1-3-1-16,0 0-1 0,0-2 3 15,-1-7-2-15,0-1 1 0,0-4 0 16,0-1-2-16,0-3 0 16,0-3-1-16,0-1 0 0,0-1 0 15,0 0-42-15,-1-5 4 0,-5-1-42 16,-1-7-25-16,-3-1-40 0,-4 0-66 15,-4-5-78-15</inkml:trace>
  <inkml:trace contextRef="#ctx0" brushRef="#br0" timeOffset="33654.2871">16639 6734 692 0,'0'0'0'16,"0"0"170"-16,0 0-84 15,0 0-21-15,0 0 5 0,0 0-14 16,0 0-14-16,0 0-7 0,0 0-22 16,226-2-10-16,-196 6-1 0,0 2-4 15,-7-4-34-15,6 1 17 0,-3-2 4 16,1 0-8-16,-1 0-11 0,-6-1 4 16,-1 2 12-16,-4 1 15 15,-5-2 1-15,-5 3 1 0,-1-3 0 16,-4 1 2-16,0 1 20 0,0-2 1 15,0 0-5-15,0 3-7 0,-2 1 0 16,-5 0-5-16,-1 3-4 0,-2 2 0 16,-1 1-2-16,2 4 1 15,-1 0 0-15,3 1 0 0,0 0 2 16,0-3-3-16,4-2 1 0,0-1 0 16,3-4 0-16,0-3-3 0,0-2-1 15,2-1 1-15,2 0 6 0,3-6 8 16,1 2-1-16,1-1-2 15,0-1-1-15,2 2 1 0,-1 4-5 16,2 0-2-16,0 2 0 0,0 6-2 16,1-1-45-16,-2-3-51 0,2 4-29 15,0-6-48-15,-1-2-124 0,0 0-131 16</inkml:trace>
  <inkml:trace contextRef="#ctx0" brushRef="#br0" timeOffset="33916.8051">17339 6816 758 0,'0'0'0'0,"0"0"-41"0,0 0 49 16,0 0 9-16,0 0-9 0,0 0 8 16,0 0 7-16,0 0-5 0,0 0 6 15,-89 72 5-15,80-55-16 0,3 1-9 16,1 1-2-16,3 2-2 0,2-3 0 15,0 0 0-15,6-2-1 16,1-2-4-16,1-3 7 0,3-2 2 16,-1-2 4-16,0-3-5 0,0-4-2 15,2 1-2-15,-2-1-90 0,-1 0-28 16,1 0-82-16,-2-2-157 0</inkml:trace>
  <inkml:trace contextRef="#ctx0" brushRef="#br0" timeOffset="34462.1094">17453 6453 829 0,'0'0'0'16,"0"0"80"-16,0 0-18 0,0 0-36 15,0 0-23-15,0 0 1 0,0 0 0 16,0 0 3-16,0 0-3 15,4 132-1-15,-4-95 5 0,2 4 5 16,-2-1-1-16,0 4-8 0,0-3-1 16,0-3-2-16,0-3 1 0,0 2 1 15,0-7 1-15,-2 1-3 0,-1-5 2 16,0-4-3-16,0-1 0 0,-3-9 3 16,3-2-2-16,1-7 0 15,0 1 2-15,2-4 0 0,-1 0 4 16,1-4 2-16,0-3-7 0,0-7-3 15,3-5 1-15,2-8 0 0,2 0 2 16,1-9 0-16,3 1 3 0,1 0 3 16,2-5 2-16,4 6 1 15,0 2 5-15,0 2 3 0,1 10 2 16,-4 7 19-16,-4 5-18 0,-1 8-18 16,-3 2-4-16,0 10 0 0,-3 5 0 15,0 5 6-15,-3-1-2 0,-1 1-3 16,0 2-2-16,-5-7 0 15,-1 4 0-15,-1-2 1 0,1-5 0 16,3 4-5-16,3-4-2 0,0 0 2 16,8-1 0-16,2-3 4 0,6 2 2 15,0-1-1-15,1-1 0 0,2 1 20 16,-4-2-11-16,1 1-4 0,2 0-3 16,-4-3-1-16,3 1-1 15,-2-3 0-15,3-2-73 0,-4-1-76 16,1 0-57-16,-3 0-163 0</inkml:trace>
  <inkml:trace contextRef="#ctx0" brushRef="#br0" timeOffset="47156.6655">14534 3441 525 0,'0'0'0'0,"0"0"77"16,0 0-24-16,0 0 8 0,0 0-22 0,0 0-19 16,0 0-3-16,0 0-10 15,0 0-6-15,-16 50-1 0,17-38 0 16,5 1-2-16,-3-1 2 0,3-1 0 15,-3-2 0-15,-2-2-2 0,3-1 4 16,1 0 15-16,1 0-8 16,-2-2 3-16,-2-1 3 0,-1-1-4 15,-1-2 6-15,7 0-3 0,-2-6-7 16,5-3-5-16,5-7 0 0,5-1 7 16,1-8-5-16,1-7 2 0,7-4 6 15,-1-9 18-15,9-6 31 0,5-6 43 16,4-5-9-16,-1-1-60 15,0 8-2-15,-7 11-19 0,-9 14-10 16,-9 13-8-16,-9 7-15 0,-4 10-15 16,2 0-73-16,-5 12-64 0,0 4-11 15,-4 2-143-15</inkml:trace>
  <inkml:trace contextRef="#ctx0" brushRef="#br0" timeOffset="48324.4601">14815 6738 219 0,'0'0'0'0,"0"0"78"0,0 0-32 15,0 0-7-15,0 0-14 16,0 0 4-16,0 0-4 0,0 0-7 16,0 0-3-16,18 50 5 0,-11-46-6 15,0 5-5-15,-1-1-3 0,-1 0-1 16,2 4 5-16,-5 1 13 0,3 1-7 16,-2 2 11-16,-2-3-6 15,1-1-12-15,0 0-7 0,3-5-1 16,-2 0 0-16,2-2 0 0,1-1 0 15,0-1 2-15,0 0-3 0,3-1 0 16,3-2 5-16,1-2 17 0,5-10 30 16,6-8-10-16,4-8-9 0,8-8-7 15,5-6-10-15,3-4-9 16,1-5-1-16,-2-4-2 0,-3 5-5 16,2 2 2-16,0 4 5 0,2 5-10 15,-4 1-439-15</inkml:trace>
  <inkml:trace contextRef="#ctx0" brushRef="#br0" timeOffset="59171.1458">19046 3680 122 0,'-5'2'0'0,"-1"2"14"0,-1 2 16 0,1-2 18 15,-1 2-7-15,1-3 12 16,2-1 3-16,2 1-6 0,1-3-5 16,1 2-3-16,0-1-13 0,3 0 20 15,6 0 20-15,4-1-20 0,2 1-5 16,7 0 4-16,3-1-16 0,7 1-5 15,6-1 12-15,3 0-3 16,1 0-4-16,4 0-10 0,-1 0-14 16,4 0-1-16,3 0-1 0,5 0-4 15,5-1 0-15,-2-4-2 0,5 0 0 16,-4 0 3-16,5-4-4 16,-1 4 2-16,3 1-1 0,2-1 1 15,0 3 3-15,2 2 5 0,0 0-1 16,-3 3-3-16,-1 2-4 0,-2-1 0 15,-3 0 1-15,-3-1-2 0,-2 2 0 16,0-4 3-16,0-1-4 0,4 0 2 16,-2-1 0-16,2-4-1 0,1 1 0 15,-1 3 0-15,-1 1 3 16,-3 0-3-16,-1 0 0 0,-3 1 8 16,-5 3-2-16,-4 1 1 0,-1-1 0 15,-2 1-2-15,-3-1-4 0,1 0 0 16,-5-1 0-16,-3-1-1 15,0-1 0-15,-5-1-8 0,0 0 3 16,1-3-4-16,-6 0 5 0,1 1-6 16,-7 0-9-16,-5 0-4 0,-4 0 4 15,-5 2 3-15,-2-3 0 0,-2-2-43 16,-5-1-125-16,-7-2-183 0</inkml:trace>
  <inkml:trace contextRef="#ctx0" brushRef="#br0" timeOffset="60238.7843">19312 3366 157 0,'0'0'0'0,"0"0"77"15,0 0-16-15,0 0-29 0,0 0 23 16,0 0 24-16,0 0-5 0,0 0-18 15,-47-11-6-15,47 10-11 16,5-1-14-16,2 2-6 0,4 0-6 16,4 0 3-16,-1 5 21 0,7-2-7 15,5 2-2-15,4-4 7 0,5-1-7 16,1 0-9-16,4-1-2 16,3-5 1-16,0-4 6 0,1-3-1 15,0-4-7-15,0-1 2 0,-1-2-7 16,-1-1-7-16,0-2-4 0,-2-3 0 15,-3-1 3-15,-3-3-2 0,-3 2 0 16,-3-3 1-16,-3-1 0 0,2-4 0 16,-3-4-1-16,-1-1 0 15,1-3 0-15,1-1-1 0,2-1 0 16,-1 2 2-16,0 1-1 0,4 4-2 16,2 0 2-16,0 1-2 0,-2 4 2 15,-1 1-1-15,-2 4 0 0,-3 5 5 16,0 3 0-16,-4 3 1 15,0 1 1-15,-2 5-2 0,-2 2-4 16,6 4 0-16,2 1-1 0,6 2 0 16,-2 2 0-16,3-2 0 0,-5 3-1 15,1 4 3-15,-4 0 4 0,-4 8 0 16,-3 1-1-16,-2 4 2 16,-3 2-3-16,-1 2-2 0,-1 3 0 15,-3-1 0-15,1 4 0 0,-4-4-3 16,2 0 2-16,-2 2 2 0,1-1-4 15,2 0 2-15,-1-1 0 0,2 2-1 16,-1 4 0-16,2 1 1 16,-4 1-2-16,2 1 2 0,-2 0-2 0,2 1 1 15,-1 1 0-15,3-7 0 16,1 3 1-16,-2-2-1 0,3 0 0 16,1 0 0-16,2-4 0 0,3 2-1 15,-1-4 1-15,4-2 0 0,-2-1 0 16,4-1 0-16,1 0 0 15,2-4 0-15,1 6-1 0,6-4 1 16,-1-2 2-16,1 3-2 0,2-6 2 16,1 3-2-16,0-6 2 0,2 0 1 15,1-3 1-15,4-2 5 0,3-2-3 16,3-1-3-16,2 0-1 16,0-1 0-16,3-4 0 0,-1 0-1 15,2-1 1-15,-6 0-1 0,-1 2-1 16,-1-2 0-16,-4-3 0 0,3 5-33 15,-5-3-19-15,5-1-48 0,-2 2-151 16,-9-1-271-16</inkml:trace>
  <inkml:trace contextRef="#ctx0" brushRef="#br0" timeOffset="62639.2008">19066 7165 338 0,'0'0'0'16,"0"0"76"-16,0 0-18 0,0 0-5 15,0 0-4-15,0 0-33 0,0 0 5 16,0 0 36-16,48-19-11 0,-25 16-13 15,7 1 16-15,6-1 5 16,4 1-19-16,4-3-5 0,8 1-15 16,4-2-5-16,3-4 4 0,7 0-4 15,2-5-7-15,0 3 1 0,1-3-2 16,2 3-2-16,-1-1 0 16,2 0 0-16,-1 2 3 0,5 1-3 15,4 2 0-15,-1 0 0 0,7 2 0 16,-4-2 2-16,-1 2-2 0,4 3 0 15,-4-1 1-15,-3 0-1 0,-4-1 0 16,-7 1 1-16,-2 0-2 0,-8-2 2 16,-1 0 0-16,-5 1-1 15,2-1 0-15,-4 2 0 0,3 0 0 16,-4-2 0-16,0-1 3 0,0-1 3 16,-5 2 1-16,-4 2-4 0,-5 0-3 15,-8 2 0-15,-5 0 0 0,-2-1-11 16,-6 3-4-16,-3-1-9 0,-4-1-15 15,0 1-24-15,-3-1-4 16,-2 0-8-16,2-1-36 0,-3-3-45 16,-4-2-83-16</inkml:trace>
  <inkml:trace contextRef="#ctx0" brushRef="#br0" timeOffset="63737.6272">19344 6803 392 0,'0'0'0'0,"0"0"131"0,0 0-80 15,0 0-40-15,0 0-13 0,0 0 4 16,0 0 13-16,0 0 14 16,0 0 14-16,68 42-2 0,-46-37 10 15,5-2-4-15,2-3-1 0,2 0-9 16,3-9-5-16,3-3-1 0,1-3 4 15,1-6-6-15,0-4-6 0,-2-4 4 16,1-7-15-16,0-3-6 0,-2 0-1 16,-2-3-2-16,-2 0 0 15,-2 0-2-15,-1-6 1 0,-3 0-1 16,-3-1 0-16,2-1 0 0,-2 0-2 16,3 0-2-16,-2 0-4 0,-2 3 3 15,1 1 1-15,1 0 0 0,-6 6 2 16,1 2 2-16,1 7-2 0,-2 1 1 15,0 5 0-15,-1 2 0 16,-1 2-1-16,0 6 1 0,-2 0-2 16,0 2 2-16,0 1 0 0,4 2-1 15,2 3 0-15,3 3-4 0,1 4 2 16,0 0-1-16,1 1 2 0,4 6 3 16,-2 1-2-16,-1 2 2 15,1 0-2-15,-6 4 0 0,-4 1 1 16,-4 3 0-16,-2 3 7 0,-1 0-4 15,-2 0 0-15,-3 3-3 0,5 0 0 16,-1 1 3-16,-1 0-3 0,1 1 0 16,-1 2 0-16,0 0 1 15,-2 1-1-15,0-1 0 0,-4 3 3 16,-2-1-4-16,1 1 2 0,-1-1 1 16,0-1-2-16,0 1 0 0,0 1 1 15,2-1-1-15,5-3 0 0,1 2 0 16,4-3 0-16,1-1 0 15,1-5 0-15,4 0 0 0,0-3 0 16,2 0 2-16,2-4-1 0,2 0 6 16,-1-4 1-16,2-3 1 0,5-1 5 15,4-5 10-15,7 0 6 0,1-2-15 16,9-4 2-16,-3-3 0 16,4-1-7-16,-2 1-8 0,-4 0-1 15,-1 2 1-15,-3 3-4 0,-5-2-42 16,0 4-5-16,2 2-34 0,-2-3-53 15,-1 1-90-15,-4-1-227 0</inkml:trace>
  <inkml:trace contextRef="#ctx0" brushRef="#br0" timeOffset="70788.1474">26315 5136 211 0,'0'0'0'16,"0"0"66"-16,0 0 7 0,0 0 1 15,0 0-26-15,0 0-9 0,0 0 12 16,0 0-13-16,5-27-8 0,-4 24-2 15,0-2-19-15,-1 4-8 0,1-1 0 16,-1 2 0-16,0 0 0 0,0-1 3 16,0-1-1-16,0 2 3 0,0 0 5 15,0 0-1-15,0-2 1 16,0 1 2-16,0 1 0 0,0-1-3 16,0 1-2-16,0-1-7 0,0 0 1 15,0 0-2-15,0 1 0 0,0-2 0 16,0 2 0-16,0-1 0 0,0 1 1 15,0 0 1-15,0 0 2 16,0 0 4-16,0 0 17 0,0 0 4 16,0 0 5-16,0 0-14 0,-1-1-5 15,1-4 6-15,0 3 1 0,0-5-9 16,0-2-3-16,3 0 3 16,0-4-5-16,4-2 4 0,-3 0 2 15,2-2 1-15,-2 0 3 0,1-1-4 16,-1-3-3-16,0 2-7 0,3-6-2 15,1-3 1-15,3-7-3 0,1-1 0 16,2-4 7-16,-1 1 13 0,3 2 6 16,-3 2-9-16,2 2-2 0,-2 1 14 15,-1 4-5-15,-1 7-7 16,-4 0-4-16,-2 5 3 0,1 3-8 16,-2-1 3-16,-2 7-3 0,3 1-8 15,-4 2 0-15,0 4 3 0,-1 0-4 16,0 0-4-16,0 5 0 15,0 6 3-15,1 5 4 0,1 12 1 16,3 4-3-16,-1 7 0 0,3 3 0 16,1 2 1-16,2 1-1 0,0-1 0 15,1-5 0-15,-1-2 0 0,0-5 0 16,1-5 0-16,-1-1 0 0,-1-2 0 16,1-5 1-16,-1 0-1 15,-1-3 0-15,-1-2 2 0,-2 0-2 16,0-4 0-16,-2 1 0 0,0-5 0 15,0 0-10-15,-3-2-6 0,0-1-17 16,0-2 10-16,0 1-1 0,-5-2-26 16,-1 0-30-16,-4-2-11 0,1-3-32 15,0-6-13-15,-4-5-6 16,-2-3-136-16</inkml:trace>
  <inkml:trace contextRef="#ctx0" brushRef="#br0" timeOffset="70947.2173">26392 4866 349 0,'0'0'0'16,"0"0"168"-16,0 0-46 0,0 0-34 15,0 0-12-15,0 0 6 0,0 0-31 16,0 0-29-16,165 22-17 16,-142-15-4-16,-2 0-2 0,1-3-180 15,-1-1-47-15,1-3-169 0</inkml:trace>
  <inkml:trace contextRef="#ctx0" brushRef="#br0" timeOffset="71237.6411">26847 4495 577 0,'0'0'0'0,"0"0"114"15,0 0-9-15,0 0-22 0,0 0-53 16,0 0-18-16,0 0 3 15,0 0 2-15,0 0 5 0,37 91 0 16,-33-46 2-16,-4 1 1 0,0 2-7 16,1 4-4-16,0-2-2 0,1-4 1 15,4-2-8-15,-4-8 0 0,2-3-2 16,4-2-4-16,-5-5 2 16,5-4 1-16,-3-6-3 0,2-5 1 15,-1-5 0-15,-1-1-14 0,3-2-22 16,-3-3-22-16,2 0-18 0,-1-8-102 15,-1-2-61-15,-4-10-191 0</inkml:trace>
  <inkml:trace contextRef="#ctx0" brushRef="#br0" timeOffset="71518.4318">27006 4360 555 0,'0'0'0'16,"0"0"172"-16,0 0-60 0,0 0-64 15,0 0-36-15,0 0 2 0,0 0 0 16,0 0-1-16,0 0 2 0,-11 207-4 16,11-154 0-16,0-1 1 15,2-1 1-15,2-5-2 0,-3-4-2 16,0-5-6-16,1-3-2 0,-2-9-1 15,0 0 0-15,1-8 1 0,-1-3-8 16,-1-4-25-16,-2-4-32 0,-2-1-49 16,-2-5-22-16,0-5-85 15</inkml:trace>
  <inkml:trace contextRef="#ctx0" brushRef="#br0" timeOffset="71920.3832">26765 4759 430 0,'0'0'0'16,"0"0"156"-16,0 0-62 0,0 0-27 16,0 0-10-16,0 0 2 0,0 0-31 15,0 0-14-15,0 0-8 0,228 27-4 16,-189-21-1-16,-1-6 0 16,-2 0 0-16,-2 0 0 0,0-6 0 15,-5 0 0-15,-1-2 0 0,-4 0 1 16,-6 1-2-16,-5 0 0 0,-3 2 3 15,-7 2-2-15,1 3 7 0,-4-1 15 16,0 1 3-16,-2 0-9 0,-4 0-16 16,-2 0 0-16,-3 3-1 0,0 3 0 15,-4 3 1-15,-1-1-1 16,2 4 0-16,-1-2 3 0,4 0-5 16,3 0 3-16,6-5 0 0,2 1-1 15,2-3 0-15,6-2-3 0,4 2 3 16,3-2 0-16,3 2 4 15,3 4-5-15,0 3 1 0,3 5 0 16,-2-2 8-16,2 2-1 0,-4-1-3 16,-1-2-4-16,-1-1 0 0,-4-3-1 15,1-1 1-15,-4-2-69 0,2-2 19 16,1-3-48-16,-1 0-114 0,0-6-167 16</inkml:trace>
  <inkml:trace contextRef="#ctx0" brushRef="#br0" timeOffset="72221.9186">27664 4782 616 0,'0'0'0'15,"0"0"130"-15,0 0-29 0,0 0-46 16,0 0-36-16,0 0-15 0,0 0-3 15,0 0-2-15,0 0 2 16,-115 61 0-16,103-35-1 0,4 5 20 16,3-2-7-16,2-1 9 0,3 1-7 15,0-4-3-15,7-2 2 0,2-2-1 16,5-6-3-16,0-3-9 16,2-4 2-16,0-5-3 0,2-3 0 15,1 0-30-15,0-9-25 0,3-7-47 16,-3-1-52-16,1-6-23 0,-3-2-141 15</inkml:trace>
  <inkml:trace contextRef="#ctx0" brushRef="#br0" timeOffset="72478.4764">27840 4318 551 0,'0'0'0'0,"0"0"37"0,0 0 3 16,0 0 13-16,0 0-41 15,0 0 4-15,0 0 2 0,0 0-5 16,0 0-4-16,-13 172 12 0,12-115-7 16,-2 2-7-16,1-1-2 0,-1 0 3 15,1-3 3-15,-1-3-3 0,2-5-6 16,1-5-1-16,0-3 1 16,0-4-1-16,2-3-1 0,-1-3 0 15,-1-5 0-15,0-6-17 0,0-4 1 16,-1-9 10-16,0-2-12 0,-1-3-57 15,1-8-48-15,1-11-98 0</inkml:trace>
  <inkml:trace contextRef="#ctx0" brushRef="#br0" timeOffset="72674.4369">27960 4723 493 0,'0'0'0'0,"0"0"126"16,0 0-29-16,0 0-26 0,0 0 12 15,0 0 3-15,0 0-18 16,0 0-13-16,85 231-28 0,-82-196-22 16,5-1-3-16,4-5-4 0,6 1-38 15,7-1 4-15,3-4-24 0,3 3-16 16,1-3-30-16,0 0-76 16,-3-4-99-16</inkml:trace>
  <inkml:trace contextRef="#ctx0" brushRef="#br0" timeOffset="73672.6931">22254 2946 566 0,'0'0'0'0,"0"0"17"15,0 0-1-15,0 0 4 0,0 0-6 16,0 0-2-16,0 0 21 0,0 0 23 16,0 0 2-16,339-155 1 0,-284 139-25 15,4 0-7-15,2 1-5 0,4 1-4 16,8 1-5-16,1 1 2 0,6 1-7 16,-2 2 0-16,1 2 0 15,-5 0 2-15,0 5 0 0,-5 2 5 16,-1 0 1-16,2 0 3 0,-1 5 21 15,2 3-12-15,4 4-9 0,2-1-5 16,5 4-6-16,-2 0-4 0,-1 2-3 16,-1 4 2-16,-5 0-3 15,-1 5 0-15,-5 2 2 0,-4 5-2 16,-2 5 0-16,-7 3 0 0,1 5 1 16,-5 3-1-16,1 3 1 0,2-3-1 15,-4-3 0-15,0 0 0 0,-3 0 1 16,0-4-1-16,-4 1 0 0,0-3 1 15,-5 1-1-15,0-5 0 16,-1-1 1-16,-1 0-1 0,-2-5 0 16,-4 2 2-16,-2-4-3 0,-2-2-39 15,-4-4-22-15,-4-3-41 0,0 0 6 16,-2-2-58-16,-3-7-56 16,-3 0-93-16</inkml:trace>
  <inkml:trace contextRef="#ctx0" brushRef="#br0" timeOffset="74001.0406">24976 3741 515 0,'0'0'0'16,"0"0"82"-16,0 0-46 0,0 0-13 15,0 0-13-15,0 0-5 16,0 0 15-16,0 0 57 0,185 276 0 16,-131-254-4-16,-1-4 8 0,3-4-31 15,-5-3-17-15,0-9-3 16,-4-2-2-16,-3-5 2 0,-5-6-9 16,-4-3-13-16,-2-4-3 0,-1-6 0 15,-4-6-2-15,-3-6-2 0,-5 1-2 16,-3-5-28-16,-10 1-13 0,-6-1-32 15,-4 2 16-15,-10 5 6 0,-5 5-5 16,-4 12-35-16,-3 8-55 0,-3 8-142 16</inkml:trace>
  <inkml:trace contextRef="#ctx0" brushRef="#br0" timeOffset="74774.3675">23186 6404 454 0,'0'0'0'16,"0"0"56"-16,0 0-9 0,0 0 11 15,0 0-21-15,0 0-16 16,0 0 7-16,0 0 7 0,0 0 8 16,345 121-5-16,-284-121-3 0,5-3-2 15,4-8 5-15,3-1-8 16,-1-6-6-16,3-2-1 0,-5 3-5 0,6-3-5 15,2-2 1-15,0-5-6 16,3-3-5-16,1-2 0 0,2-4 1 16,3-5-4-16,1 1 0 0,1-3 3 15,-3-1 1-15,-1-2 4 0,-7-6 9 16,-1 2 8-16,-5-2 1 16,-3-3-2-16,-1 4-8 0,-2 1-7 15,-2 1-3-15,-6 6-5 0,-3 2-1 16,-3 3 0-16,-6 4 0 0,-3 3-65 15,-9 0 13-15,-8 9-3 0,-6 5 3 16,-6 0 10-16,-5 8-22 0,-5 1-62 16,-4 4-45-16,-5 0-157 0</inkml:trace>
  <inkml:trace contextRef="#ctx0" brushRef="#br0" timeOffset="75055.0951">25420 5564 456 0,'0'0'0'0,"0"0"69"0,0 0 3 16,0 0-3-16,0 0 5 15,0 0-17-15,0 0 0 0,0 0 11 16,339-97-22-16,-313 111-5 0,-4-3-6 15,-3 10 4-15,-6 2-7 0,-4 5-16 16,-6 5-6-16,-3 0-6 16,-4 3-3-16,-5 2 3 0,-3 0-2 15,-3-1-2-15,-2 1 0 0,1 5-73 16,-6 1-20-16,1 2-28 0,-8 4-126 16,-9 2-370-16</inkml:trace>
  <inkml:trace contextRef="#ctx0" brushRef="#br0" timeOffset="77189.9418">24607 6922 799 0,'-9'28'0'15,"0"2"162"-15,-2 3-65 16,-2 1-20-16,-3-3-12 0,3-5-3 16,2-5 4-16,11-8-4 0,14-13-46 15,27-8-12-15,28-25 19 0,39-26-11 16,41-25-8-16,45-23-2 0,43-17-4 16,32-5-81-16,27 4-88 15,-12 4-313-15</inkml:trace>
  <inkml:trace contextRef="#ctx0" brushRef="#br0" timeOffset="94088.627">12758 8075 668 0,'0'0'0'15,"0"0"-15"-15,0 0 17 0,0 0 9 16,0 0-1-16,0 0 12 0,0 0 29 15,0 0-10-15,-69 8-12 0,69-8-4 16,0-1 1-16,0 0-16 0,2-2-8 16,2-1 0-16,4-2 0 15,3-5-2-15,5-2 0 0,4-5 7 16,2 1-4-16,10-4 1 0,2-3 1 16,6-2 11-16,7-1-1 0,3-3-6 15,5-1-2-15,-1 0-6 0,3 0 0 16,0 0-1-16,1-2 0 0,7 1 2 15,2-4-1-15,4-1-1 16,0 4 0-16,-1 1 0 0,-3 3 0 16,-2 0 0-16,-5 3 0 0,0 0 0 15,-4 4 1-15,-1 3-1 0,-1 1 0 16,-1 0 0-16,0 4-1 16,0-1 2-16,2 1-1 0,-1 0 0 15,0-2 0-15,-1 1 1 0,2 1-2 16,-2 1 2-16,-6 2-2 0,-1-1 1 15,-4 5 0-15,-5 1-2 0,-2 1-1 16,-4 3-8-16,-6 2 2 0,-3-3 5 16,0 1 2-16,-8 1 1 0,1 1 2 15,0 0-1-15,-2 0 0 16,-3-2 8-16,0 2-7 0,-3 0-1 16,0 0 0-16,-4 0-84 0,-3 0-12 15,0 5-99-15,-1-2-13 0,-6 1-124 16</inkml:trace>
  <inkml:trace contextRef="#ctx0" brushRef="#br0" timeOffset="94395.6002">14561 7075 653 0,'0'0'0'16,"0"0"12"-16,0 0 20 0,0 0-26 16,0 0 4-16,0 0 9 15,0 0 16-15,0 0-8 0,0 0-5 16,317 14 8-16,-261-3 9 0,-4-4 15 16,-6 3 8-16,-8-3-29 0,-9 4-5 15,-11-3 2-15,-10 5-10 0,-8 0-4 16,-14 4 44-16,-17 6 1 0,-12 3-36 15,-8 4-20-15,-13 2 0 16,-4 3-9-16,-3 0-69 0,-7 5-80 16,0 0-88-16,-8-1-388 0</inkml:trace>
  <inkml:trace contextRef="#ctx0" brushRef="#br0" timeOffset="105471.6939">11506 8566 490 0,'0'0'0'0,"0"0"31"0,0 0 24 16,0 0-17-16,0 0-7 0,0 0-6 15,0 0-5-15,0 0 9 0,-13 122 7 16,10-110 4-16,1 2-7 0,0 2-18 16,-2 1-7-16,0-1-7 15,0 0 3-15,-4-1-3 0,4-2-1 16,-3-2 0-16,2-1 2 0,0-5-2 15,3 3 0-15,-1-5 1 0,2 2-1 16,1-5 0-16,0 0 17 0,0 0 18 16,0 0 15-16,1-6 8 0,3-7-27 15,5-5-25-15,1-6-5 16,4-2-1-16,2-4 0 0,3-2 6 16,0 3 12-16,3-4 20 0,-1 5 5 15,-3 3 10-15,2 4-15 0,-3 4-9 16,-2 7-16-16,-1 2-10 15,-2 5-5-15,0 3-2 0,3 3 1 16,-2 6-1-16,-1 2 3 0,-3 1 2 16,-2 2 2-16,0 3-5 0,-2-3 4 15,-2 4 0-15,0-2-2 0,-2 0 0 16,1-1 1-16,0 2-1 0,2-4 0 16,2 3 1-16,1-3-1 15,0 0 0-15,3-3-1 0,-2-3 1 16,2 1 0-16,-2-4 0 0,0 0 0 15,1-4 0-15,2 0 0 0,0 0 4 16,3-8-1-16,2 0 0 0,1-3-2 16,1 0 0-16,-1-2-1 0,0 2 0 15,-1 0 0-15,-3 1 1 16,3 0-1-16,-5-1 0 0,1 3 2 16,-4 1-3-16,-1 0 2 0,-1 0 2 15,-2 1-1-15,-1-6 2 0,1 5-2 16,-1-3-2-16,-1 2 0 15,0 1 5-15,-2 1-2 0,0-1-1 16,0 2-1-16,0 5-1 0,-1-3 0 16,-2 3 11-16,-1 0 1 0,-6 7-11 15,1 3-2-15,-5 2-3 0,2 3 4 16,-1 1 0-16,0-1-4 16,6 2 5-16,1 0-2 0,5-2-5 15,1-1 5-15,0-2-2 0,4-1 0 16,3-3 3-16,1 0 0 0,3-4 0 15,2 0 0-15,-1-4 4 0,1 0-2 16,4-7 2-16,-1 0 0 0,3-4-3 16,-1 0 6-16,4-3-3 15,2-1-2-15,-2-1 2 0,1 3-2 16,0-1-2-16,-5 3 0 0,-2 5 0 16,1 5 0-16,-4-2 0 0,0 3 0 15,-2 0 0-15,-4 0-2 0,0 0 2 16,-3 0 0-16,1 0-2 0,-2 0 2 15,-1 0 0-15,2 0 1 16,-1 0 3-16,-1 0-3 0,1 0 3 16,0-3-2-16,0 3-3 0,0 0 2 15,-2 0-1-15,0 0-2 0,1 0 3 16,0-1 0-16,-2-1-2 16,1-2 2-16,2-1 5 0,1-4 1 15,2 2 12-15,1-3-9 0,-2-2-7 16,4 0 1-16,1-2-3 0,-1-4-2 15,2-1 2-15,-2-3 2 0,-3 0-4 16,1 1 2-16,-1 0 3 0,-2-2-2 16,-1 2 2-16,-1 2 1 0,-1 6 0 15,-1-1 3-15,0 2-4 16,0 0-1-16,0 0 1 0,-1 2 0 16,-2 2-5-16,2-2 2 0,-2 6 2 15,3-2-3-15,-2 0 0 0,2 4 1 16,-1-2-1-16,0 3 0 0,1 1 1 15,0 0-1-15,-1 0 0 16,1 0 0-16,0 0 0 0,0 0 0 16,0 0-1-16,-2 7-9 0,-1 8 10 15,1 6 0-15,-1 5 0 0,1 5-3 16,-1-2 2-16,0 6-2 0,3 1 6 16,-1 0-3-16,1 0 0 15,0-3 0-15,0 0 0 0,0-4 0 16,1-1 0-16,3-3-2 0,0-3 1 15,1-6 2-15,1-1-1 0,0-2 0 16,1-5 0-16,1 0 1 0,-3-2-1 16,-1-3-3-16,-1-1 3 15,-2-2-56-15,0 0 25 0,0 1-6 16,-1-1-7-16,0-6 10 0,0-5-33 16,0-4-52-16,0-2 4 0,-2-1-8 15,-4-2-65-15,-3-2-1 0,0 2 26 16,-9-2 27-16,-1-1 117 0,-3 1 38 15,-2 2 59-15,2 1 26 16,2 3 40-16,-2 1 1 0,5 0-18 16,4 4-12-16,3 1-13 0,7 0-31 15,2 6-23-15,1-1-20 0,6 0-22 16,5 0 1-16,8 4 0 0,6 1-4 16,6 0-2-16,3 1-2 15,1 8 2-15,0 0-2 0,1 5-61 16,-3 2-49-16,1 0-24 0,-8-2-110 15,-6-5-155-15</inkml:trace>
  <inkml:trace contextRef="#ctx0" brushRef="#br0" timeOffset="106327.7392">12761 8482 491 0,'0'0'0'0,"0"0"72"0,0 0 24 0,0 0-26 15,0 0-11-15,0 0-13 0,0 0-17 16,0 0-1-16,0 0-7 0,7 6 11 16,-5 3 14-16,0 1-10 15,3 4-12-15,0 2-1 0,1 1-3 16,-1 4-6-16,1-2-7 0,-4 2-5 15,1-2 5-15,-1-2-1 0,1 1 2 16,-2-4 0-16,1-3-1 0,-1-2-5 16,1-5 1-16,1 2 0 0,0-2 0 15,2-3 1-15,-1-1 1 16,1 0-3-16,0-6 6 0,0-2 0 16,2-3-5-16,2-3 0 0,-2 4-3 15,1-5 0-15,0 4-3 0,2 0-4 16,-7 1-3-16,2 6 7 0,-4 1 4 15,1 1-1-15,-2 2 0 16,0 0 0-16,0 8-18 0,0 3 23 16,0 4-2-16,0 1-1 0,-3-1-1 15,3 1 1-15,0-4-2 0,0-5 0 16,1-2 0-16,2-2 4 16,3-3 0-16,-1 0 1 0,2 0 0 15,0-7-1-15,1 0 0 0,4-5-2 16,-3 2-1-16,1-3 1 0,0 3-3 15,-2 1 2-15,0 2 0 0,-3 2-2 16,1 1-2-16,1 1 2 0,1 0-6 16,1 0-30-16,1 0-19 0,2-1-28 15,-1 1 2-15,2-3 6 16,-2 0-8-16,0 1 20 0,-3-2 30 16,-1 0 11-16,0 0 9 0,-1-1 11 15,0 3 2-15,1 1 0 0,-3-2-5 16,2 3 3-16,-2 2 3 15,-2-1 0-15,-2 2 11 0,0 0-1 16,0 0 15-16,0 0 46 0,-2 6-2 16,-3 4-34-16,-1-2-10 0,-1 3-4 15,0 2-4-15,2 4-3 0,1-1-4 16,2 1-5-16,2 0 1 16,0-5 7-16,0 2 0 0,2-6-3 15,0-1-4-15,3-3 4 0,0-2 11 16,3-2 4-16,1 0 5 0,0 0 4 15,4-6-16-15,-1-5-8 0,3 1-6 16,-3-4 0-16,-3-2-2 0,0 1 0 16,-2-2 0-16,-3 1 0 15,-3 4 3-15,-1-2 17 0,-4 4 3 16,-3 4-11-16,-1 1-9 0,-1 5-8 16,0 0-41-16,1 3-32 0,2 3-33 15,1-1-83-15,4 0-99 0,1-2-211 16</inkml:trace>
  <inkml:trace contextRef="#ctx0" brushRef="#br0" timeOffset="106665.7833">13354 8545 389 0,'0'0'0'0,"0"0"56"0,0 0 111 15,0 0-79-15,0 0-29 0,0 0-10 16,0 0-8-16,0 0-9 0,0 0 0 15,45-14 10-15,-40 11 4 0,-3 0 5 16,-2-4-17-16,1-1-14 0,0 2-13 16,2 1-1-16,3 0-1 0,-5 1 1 15,2 4 3-15,-2-2 3 16,-1 2-2-16,0 0-8 0,1 2-4 16,3 5-11-16,1 3 23 0,3 5-2 15,2 5-2-15,0 2 3 0,3 2 9 16,3 1 5-16,1-1-7 0,0 1-6 15,3-1-7-15,-1-3 4 16,0-3-3-16,0 0-3 0,0-2 3 16,-5-5-3-16,-3 0 1 0,0-4-4 15,-1-2-61-15,0-3-21 0,0-2-43 16,-3 0-63-16,0-7-189 16</inkml:trace>
  <inkml:trace contextRef="#ctx0" brushRef="#br0" timeOffset="106823.7035">13685 8646 954 0,'0'0'0'0,"0"0"123"15,0 0-58-15,0 0-37 16,0 0-22-16,0 0-3 0,0 0-6 16,0 0-73-16,0 0-11 0,-279 203-27 15,240-176-82-15,-3 0-119 0</inkml:trace>
  <inkml:trace contextRef="#ctx0" brushRef="#br0" timeOffset="107671.2435">11594 9219 413 0,'0'0'0'0,"0"0"130"0,0 0-17 15,0 0-24-15,0 0-11 0,0 0-29 16,0 0-6-16,0 0 0 16,0 0-16-16,-19-48-7 0,10 48-1 15,0 1-5-15,-2 2-1 0,0 0-6 16,2 1-5-16,0 0-2 0,2 1 0 15,2-1-3-15,-2 1 3 0,4 0 0 16,1 1-5-16,2 1 0 0,0-1-4 16,3 5 8-16,3 3 1 0,7 3 0 15,0 2 0-15,3 1 6 16,-3-1-4-16,-1 1-1 0,-4-1-1 16,-2-3 0-16,-5 0 0 0,-1-4 15 15,0-1 14-15,-3-1 7 0,-3-2 11 16,-3 1 1-16,-4-4-17 15,-1 0-12-15,-2 0-8 0,0-3-3 16,-1-2-1-16,1 0-5 0,1 0 2 16,0-2-1-16,2-4-6 0,3 1-40 15,0-2-27-15,2-2-48 0,3 2-12 16,2 2-12-16,2-2-128 16,1 3-74-16</inkml:trace>
  <inkml:trace contextRef="#ctx0" brushRef="#br0" timeOffset="108110.8278">11711 9221 735 0,'0'0'0'0,"0"0"-7"16,0 0 50-16,0 0-15 0,0 0 3 16,0 0-9-16,0 0 0 0,0 0 9 15,23 190 4-15,-30-155 0 0,0 0-6 16,-2-4-9-16,-2 3-13 0,1-5-2 15,-2-1-2-15,2-6 1 16,1-4-3-16,3-4 2 0,1-4-1 16,2-3 0-16,1-5 1 0,2-2-1 15,-1 0 4-15,1-8 3 0,0-7-18 16,0-4-9-16,2-9 13 16,7-4 6-16,2-5-2 0,2 0 2 15,4-1 2-15,3 1 1 0,4 2 1 16,4 2 3-16,0 4 7 0,0 5 3 15,0 2-2-15,-3 8-6 0,-1 3-4 16,-4 7 0-16,-2 4-2 16,-5 0-1-16,-3 6 2 0,-2 4 2 0,-3 3 5 15,-4-1 1-15,-1 2 0 16,-1 2 4-16,-8-2-1 0,-3 2-4 16,-2-2-3-16,-5-3-6 0,2 1 1 15,0-3-3-15,2-2-2 0,4-3-41 16,2-3-19-16,3-1-3 0,2 0-24 15,4-3-74-15,0-5-45 16,5 0-59-16</inkml:trace>
  <inkml:trace contextRef="#ctx0" brushRef="#br0" timeOffset="108425.0099">12053 9293 736 0,'0'0'0'0,"0"0"10"16,0 0-3-16,0 0 38 0,0 0-9 15,0 0-19-15,0 0-5 0,0 0 6 16,0 0-3-16,27 101 0 0,-17-94 4 16,-2-2 3-16,2-5 0 15,0 0 9-15,1-6 0 0,1-4 0 16,0-4-5-16,1-2-5 0,-2-3-7 16,-2 0 4-16,-2-2-3 0,-2 2 4 15,-2 2-2-15,-3 2 2 16,0 5-4-16,-6 5 11 0,-3 2-2 15,-4 3-15-15,-2 3-12 0,0 8 4 16,-2 2-1-16,5 0 0 0,-1 4-33 16,7-3-25-16,1 0-33 0,5-2 0 15,0-3-10-15,2-1-32 0,5-1-51 16,2-3-139-16</inkml:trace>
  <inkml:trace contextRef="#ctx0" brushRef="#br0" timeOffset="108762.2658">12360 9282 819 0,'0'0'0'0,"0"0"18"16,0 0 70-16,0 0-44 0,0 0-33 16,0 0-6-16,0 0 1 0,0 0 3 15,0 0 5-15,-56 68 0 0,53-50 3 16,2-5-5-16,1-1-9 0,5-1 3 15,3-2 5-15,3-1-5 16,2-3 1-16,0-5 4 0,1-1 6 16,3-9-1-16,3 1-7 0,-1-7-5 15,1 0 0-15,-5-3-1 16,-3-1-2-16,-2-2 3 0,-4 3-1 16,0 0 8-16,-6 1 13 0,0 2-3 15,-4 3 0-15,-1 4-5 0,-2 6-9 16,-1 3-4-16,-3 0-6 0,0 8-10 15,-3 5-29-15,1 3-16 0,3 1-31 16,2 1-16-16,2-1-7 0,3-2-89 16,0-3-66-16,3-1-97 15</inkml:trace>
  <inkml:trace contextRef="#ctx0" brushRef="#br0" timeOffset="109157.4764">12660 9058 603 0,'0'0'0'0,"0"0"31"15,0 0 30-15,0 0 5 16,0 0-22-16,0 0-5 0,0 0 5 16,0 0 9-16,0 0-11 0,-34 214-8 15,29-187-1-15,3-5-7 0,0-2-13 16,0-2-7-16,2-2-3 0,0-1 0 15,3 1-1-15,0 0-1 16,0 2 0-16,0 0-2 0,-2 0-78 16,0-1 18-16,0-3-16 0,0 0-1 15,-1-3-68-15,0-6-100 0,0 0-102 16</inkml:trace>
  <inkml:trace contextRef="#ctx0" brushRef="#br0" timeOffset="109791.7422">12619 9146 478 0,'0'0'0'15,"0"0"103"-15,0 0-2 0,0 0 1 16,0 0-38-16,0 0-13 0,0 0-3 15,0 0-12-15,0 0-13 0,158-21-5 16,-140 21-12-16,2 1-4 0,-7-1 0 16,0 5-1-16,-1-4-2 15,-3 1-51-15,0 2-20 0,-6 1-47 16,-3-2-97-16,0 2-52 0</inkml:trace>
  <inkml:trace contextRef="#ctx0" brushRef="#br0" timeOffset="109982.1388">12689 9253 488 0,'0'0'0'0,"0"0"132"16,0 0-33-16,0 0-22 0,0 0-7 15,0 0-23-15,0 0-16 0,0 0-10 16,0 0-14-16,143 28-5 0,-125-31-4 15,-1 3-144-15,-4 0-89 0</inkml:trace>
  <inkml:trace contextRef="#ctx0" brushRef="#br0" timeOffset="112322.7428">11543 10007 491 0,'0'0'0'0,"0"0"0"0,0 0 3 16,0 0 85-16,0 0-49 0,0 0-13 16,0 0 10-16,0 0-13 0,0 0-8 15,-52-10-10-15,49 14 1 0,-3 2-2 16,1-1-2-16,-2 0 1 0,2 2-2 15,-1 0-2-15,0 4 2 16,-1 1-1-16,1 3 0 0,-1 4 0 16,5-1 1-16,-2-2-1 0,2 1 0 15,2-5 1-15,0-2-2 0,0-2 1 16,0-7-1-16,0 0 0 16,4-1 1-16,0 0 0 0,6-2 21 15,1-9-6-15,1-1-9 0,0 0-4 16,-1-4 1-16,-1 1-1 0,-2 2-1 15,-2-2 2-15,0 5-1 0,-3 4 5 16,-1 6 19-16,-2 0-18 0,5 9-16 16,-2 6 16-16,4 8 25 0,0 6-23 15,0 0-7-15,0-3-1 16,3-4-1-16,1-8 4 0,2-3-1 16,3-8 2-16,-2-3 16 0,4-8 0 15,-1-6-5-15,2-4-6 0,0-6-3 16,-1-1 0-16,2-4-5 0,-1 0-1 15,-4 1-1-15,0-3-1 16,-1 1 0-16,-3 0 2 0,-2-4-1 16,0 1-1-16,-2 2 0 0,-1 5 1 15,1 4-1-15,-3 4 1 0,-1 5-1 16,-1 2 6-16,0 6 13 16,-1-1-8-16,-1 1-1 0,1 3 4 15,-1 2 10-15,0 0-11 0,0 0-14 16,0 2-9-16,0 7-9 0,0 5 23 15,1 5-4-15,0 6 0 0,2 6 3 16,-1 0-2-16,0 2 0 0,3 0-1 16,-1 2 0-16,-1-4 2 15,1-1-2-15,1-4 0 0,-1-6 2 16,1-1-2-16,1-6 0 0,-2-2 0 16,2-7-9-16,1-2 3 0,-1-2 4 15,1 0-1-15,0 0 5 0,1-5 0 16,1-4 0-16,4-4 3 0,0-4-4 15,1-7-2-15,4-2 2 16,0-5 0-16,-1-4 0 0,2-3-1 16,0-2 0-16,-3-2 1 0,-1 3-1 15,-1 5 0-15,-5 3 0 0,-2 8 1 16,-3 6 6-16,-4 4 11 16,0 6-3-16,0 5 4 0,-1 0 0 15,1 2-3-15,-3 4-8 0,-3 8-12 16,1 11 1-16,-3 5 2 0,0 8-2 15,6 6 3-15,0-3 0 0,2 2 0 16,0 0 2-16,0-6 0 0,2 0-2 16,0-5 2-16,1-7-1 15,1-2-2-15,-1-10 2 0,1-2-3 16,-2-2-35-16,-1-5-14 0,0 0-35 16,-1-2-37-16,-4 0 9 0,-7-7-110 15</inkml:trace>
  <inkml:trace contextRef="#ctx0" brushRef="#br0" timeOffset="112745.1902">11837 9928 490 0,'0'0'0'0,"0"0"96"0,0 0 30 15,0 0-60-15,0 0-40 0,0 0-9 16,0 0-12-16,0 0-2 0,387-35-4 15,-348 41-20-15,-4 1-51 0,-6-2-23 16,-2 2 5-16,-6-1-1 0,-3 0 23 16,-2 1 50-16,-8-4 14 15,-2 0 4-15,-4 0 0 0,-2-2 134 16,0 1-9-16,-1 2-28 0,-1 0-39 16,0 1-34-16,-2 2-12 0,-1 0 3 15,-4-1 8-15,-3 7 1 0,0 2-5 16,0 1-1-16,-2 2 3 15,4-1 5-15,0-2-6 0,2-4-10 16,4-4-2-16,0-4-5 0,4-1 1 16,0-2-3-16,2 0-2 0,5 0 2 15,3-3 8-15,4-3 0 0,-1-2-5 16,1 4-4-16,2 0 0 16,0 1 0-16,0 3 0 0,2 0 0 15,-1 1 7-15,0 1-6 0,0-1-1 16,-3 3 0-16,3-4 3 0,-3 0-3 15,3 1-118-15,-2-1-20 0,0 0-118 16,-3 0-197-16</inkml:trace>
  <inkml:trace contextRef="#ctx0" brushRef="#br0" timeOffset="113274.1305">12834 9937 584 0,'0'0'0'0,"0"0"-15"0,0 0 19 16,0 0 14-16,0 0 7 0,0 0 11 15,0 0 0-15,0 0 8 0,0 0 5 16,-103 58-3-16,98-46-17 16,5 3-18-16,0-1-4 0,0 4 1 15,7 3 17-15,4-2 16 0,0-1-31 16,4-4-5-16,-4-3 4 0,1-3-3 15,4-4 0-15,-2-3-2 0,2 0 0 16,0-1-8-16,-2-5-67 0,-1-2-32 16,-3-1-65-16,-3-2-101 15</inkml:trace>
  <inkml:trace contextRef="#ctx0" brushRef="#br0" timeOffset="113656.5462">12908 9645 569 0,'0'0'0'0,"0"0"-50"16,0 0 66-16,0 0 44 0,0 0-28 16,0 0-3-16,0 0 15 15,0 0-3-15,0 0 7 0,5 186-5 16,-2-163-19-16,-1 4-2 0,0-4 4 15,0 2-3-15,-1 1 4 0,0-2-2 16,1 4-12-16,0-2 2 0,-1 4-1 16,0 0-9-16,0-3-2 15,0 3-1-15,0-5 0 0,-1-1 0 16,0-4 0-16,-2-4-2 0,-1-4 0 16,-1-2 0-16,2-5-6 0,0-2 4 15,0-3 0-15,1 0 4 0,0-1 6 16,1-4-8-16,0-5 0 0,0-2-18 15,2-7 13-15,4-3-4 16,0 0-16-16,-1-5-25 0,2-2 11 16,-1-2 2-16,-1 1-10 0,-1 4-38 15,-2 1-27-15,1 3-68 0,1 3-21 16</inkml:trace>
  <inkml:trace contextRef="#ctx0" brushRef="#br0" timeOffset="113865.0633">13019 9795 595 0,'0'0'0'0,"0"0"24"0,0 0 54 16,0 0-8-16,0 0-31 0,0 0-24 15,0 0-11-15,0 0-1 0,169-91-2 16,-164 90-2-16,-2 1-59 0,1 0-74 15,-4 4-91-15,-2 2 57 16,-6 5-4-16</inkml:trace>
  <inkml:trace contextRef="#ctx0" brushRef="#br0" timeOffset="114007.5233">13139 9849 452 0,'0'0'0'0,"0"0"219"16,0 0-149-16,0 0-10 0,0 0-31 16,0 0-12-16,0 0 6 15,0 0 7-15,0 0-3 0,28 277 0 16,-18-266-8-16,-1-2-9 0,5-4-3 15,-2 0-2-15,2 1-2 0,0-3-6 16,1 0-63-16,-2-2-67 0,-2 0-246 16</inkml:trace>
  <inkml:trace contextRef="#ctx0" brushRef="#br0" timeOffset="114510.7774">13949 9572 660 0,'0'0'0'0,"0"0"139"0,0 0-66 15,0 0-36-15,0 0-28 0,0 0-5 16,0 0 10-16,0 0 12 0,0 0-4 16,-172 154 11-16,150-102-7 15,8 2-13-15,5-1-10 0,8-1-2 16,1-7 3-16,8-3-2 0,2-8-3 15,1-7 2-15,1-2-2 0,4-6-19 16,-1-3-11-16,3-5-46 0,-1-2-37 16,1-4-60-16,-4-4-100 15</inkml:trace>
  <inkml:trace contextRef="#ctx0" brushRef="#br0" timeOffset="114888.0493">14184 9805 756 0,'0'0'0'16,"0"0"50"-16,0 0 4 0,0 0-19 15,0 0-8-15,0 0 2 0,0 0 10 16,0 0-12-16,0 0-17 0,-103 17-7 15,97-7 2-15,6-4-3 0,0 5-1 16,6 2-1-16,2 1 0 0,6 7 3 16,1 3-1-16,4 1 0 15,-2 0 0-15,0-3-1 0,-3-3 1 16,-4 0-3-16,-5-4 2 0,-2-2 2 16,-3 2-4-16,-2-6 2 0,-4 1 39 15,-5-3 15-15,-2-3-15 16,-3 2-19-16,0-1-10 0,0-2-7 15,1-3-1-15,3 0 0 0,-1-3-6 16,4-6-106-16,4 3-31 0,-2-1-14 16,6-2-92-16,1 1-216 0</inkml:trace>
  <inkml:trace contextRef="#ctx0" brushRef="#br0" timeOffset="115637.6976">14354 9894 631 0,'0'0'0'0,"0"0"-17"16,0 0 74-16,0 0-3 15,0 0 44-15,0 0-29 0,0 0-6 16,0 0-9-16,0 0-14 0,-9 187-5 16,6-175-1-16,0-6-14 0,2-5-14 15,0-1-5-15,1 0 2 0,0-1-2 16,4-10-2-16,2 3-13 0,4-6 14 15,2-2-28-15,2-1 7 16,2 2 2-16,-2-2 9 0,0 10 9 16,-1 0 0-16,0 2 1 0,1 5 0 15,-3 0 11-15,-1 5-5 0,1 4 2 16,-5 2 3-16,1 2 1 16,-2 0 0-16,0 3 0 0,-3 0 0 15,0-3 2-15,0-1-7 0,3-3-6 16,-2-7 4-16,7 1-1 0,2-1-1 15,1-2 3-15,3 0-4 0,-1-5-4 16,0 1 1-16,-3 0-6 0,-1-2-1 16,-2 3 8-16,-1 3 0 0,-4 0-6 15,1 1 4-15,1 7-1 16,-4-1 0-16,2 0 4 0,-2 4 0 16,-1-4-2-16,1 0 2 0,1-2 1 15,0 0-2-15,3-2 0 0,-2-1 5 16,2-2-4-16,-2 0 5 15,2-4-1-15,-2-4-5 0,2 1 0 16,-2-2 3-16,4-3-3 0,-4 4 3 16,0-9-3-16,1 0 0 0,-4-1-2 15,-1 0 2-15,-1 1-48 0,-6 4 18 16,4 4-1-16,-2 3-2 0,0 4 20 16,4 1 3-16,0-1-12 15,1 2-2-15,0 0-4 0,5 3 8 16,2 3 22-16,4 2-1 0,0 3 0 15,1 1 7-15,2 2-1 0,2 2-3 16,-5 0 2-16,-2 1 4 0,-2-2 2 16,-5 0 7-16,-1-2 6 15,-1 0-1-15,0-4 6 0,-2-3 4 16,1-2-2-16,-2-3-14 0,2 0-12 16,1-1 3-16,0-5 8 0,6-4-12 15,6-7-10-15,8-3 6 0,0-1 0 16,5 2-2-16,2 0 2 0,2 6 0 15,1-1-1-15,-2 2 0 16,1 5-1-16,-5 0-139 0,-6 1-24 16,-1 4-67-16,-6-4-206 0</inkml:trace>
  <inkml:trace contextRef="#ctx0" brushRef="#br0" timeOffset="116174.4044">15148 9649 597 0,'0'0'0'16,"0"0"-35"-16,0 0 57 0,0 0 28 15,0 0 22-15,0 0-6 0,0 0-12 16,0 0 3-16,0 0-10 0,46 307-3 15,-39-276-13-15,-5-3-17 16,-1-1-7-16,1-5-4 0,-1-5 0 16,0-1 0-16,0-6-6 0,1-1-18 15,-2-4-14-15,0 0-38 0,-6 1-8 16,-3-6-53-16,-4 0-67 0,-1-4-100 16</inkml:trace>
  <inkml:trace contextRef="#ctx0" brushRef="#br0" timeOffset="116344.1944">15057 9930 909 0,'0'0'0'0,"0"0"25"15,0 0 25-15,0 0-12 0,0 0-6 16,0 0-13-16,0 0-13 0,0 0-2 16,0 0-5-16,235-12-10 0,-224 18-57 15,-1 0-45-15,-4-3 13 0,1 0-52 16,-4-3-144-16</inkml:trace>
  <inkml:trace contextRef="#ctx0" brushRef="#br0" timeOffset="116623.3679">15338 9501 563 0,'0'0'0'0,"0"0"-17"0,0 0 94 16,0 0 7-16,0 0-7 15,0 0-16-15,0 0-24 0,0 0-6 16,149 406-5-16,-137-351 1 0,0-3-5 16,-2-5 10-16,-1-7-11 0,-3-4-9 15,0-3-9-15,-5-3 1 0,-1-4-5 16,-4-1-34-16,-5 0-28 15,-4-4-49-15,-6 0-90 0,-2-5-56 16</inkml:trace>
  <inkml:trace contextRef="#ctx0" brushRef="#br0" timeOffset="187200.3693">25017 9410 758 0,'0'0'0'16,"0"0"0"-16,0 0-40 0,0 0 56 16,0 0 7-16,0 0-5 0,0 0 4 15,0 0 23-15,-43 130-5 16,32-98-4-16,-4 3-15 0,2 4-8 16,0 5-4-16,1 0-1 0,1 4-4 15,4-2-3-15,2-3 1 0,2-3-1 16,3-2-2-16,0-8 2 0,3-5-2 15,6-4-2-15,3-8 3 16,2-2 0-16,6-5 1 0,2-6-1 16,1 0 17-16,3-6 4 0,3-5-7 15,-2-3-4-15,0-9 0 0,0 3 1 16,-3-5-3-16,-3 0 4 0,1 1 5 16,-6-2 4-16,3-1-3 15,-5 5-2-15,-3-2-7 0,-3 3-2 16,-5 1-1-16,-2 0-1 0,-1 1-1 15,-5-3 0-15,-7 3-3 0,-6-1 0 16,-6 2-2-16,0 6-12 0,-4 1-2 16,2 7 13-16,4 4-1 0,1 0 0 15,8 0 3-15,4 4 0 16,6-2 0-16,3-2-2 0,7 0 2 16,6-4 0-16,10-10 24 0,5-6-7 15,3-6 0-15,3-6 0 0,0-3 7 16,-3-5 13-16,-5-2-3 0,-6 2-3 15,-11 0-9-15,-8 1-12 16,-5 5 0-16,-11 4 4 0,-5 6-3 16,-5 11-6-16,-7 6-6 0,-3 7 1 15,-4 9 0-15,-2 8-30 0,7 7-13 16,1 6-14-16,9-2-27 16,6 4-23-16,7-3-49 0,8-1-87 15,4-2-93-15</inkml:trace>
  <inkml:trace contextRef="#ctx0" brushRef="#br0" timeOffset="187625.057">25634 9625 755 0,'0'0'0'16,"0"0"10"-16,0 0 58 0,0 0-6 15,0 0-19-15,0 0-1 16,0 0 3-16,0 0 4 0,0 0-25 16,-124-22-10-16,110 31-6 0,-3 3 3 15,1 2 4-15,-3 5-2 0,2 4 1 16,-3 4-6-16,0 1-6 16,4 1 1-16,1 2-3 0,3-2 0 15,2-3 3-15,3-2-5 0,5-8 4 16,2 0-4-16,4-10 1 0,5-1 1 15,3-5 0-15,4-2 15 0,2-7 1 16,4-9-3-16,3 1-7 0,0-3 1 16,2 2-2-16,-3 3 5 0,-1 7 8 15,-8 3-8-15,0 5-6 16,0 13-3-16,-2 4 3 0,-1 10-2 16,-1-1-2-16,-3-1 0 0,-2 0 5 15,2-5-4-15,1-4-1 0,-4-6 0 16,1-4 0-16,-1-5-7 15,3-1-26-15,2-4-67 0,2-7-83 16,1-6-70-16,-4-3-224 0</inkml:trace>
  <inkml:trace contextRef="#ctx0" brushRef="#br0" timeOffset="187882.193">25846 9838 814 0,'0'0'0'16,"0"0"86"-16,0 0-45 0,0 0-22 15,0 0 13-15,0 0 5 0,0 0-5 16,0 0-12-16,0 0-13 0,38 234-5 16,-31-228 1-16,-2-6-1 15,2-3-1-15,4-7 0 0,1-8-2 16,-1-4-3-16,5-2 4 0,1 5 0 16,-1 3-6-16,-3 8 5 0,3 6 2 15,-4 2 65-15,-1 10-8 0,-3 8-21 16,-2 5-16-16,-2 1-12 0,-1 2-6 15,0-1-3-15,1-1 0 16,3-6-66-16,3-4-43 0,2-6-29 16,4-7-73-16,2-1-138 0</inkml:trace>
  <inkml:trace contextRef="#ctx0" brushRef="#br0" timeOffset="188166.1032">26379 9251 733 0,'0'0'0'0,"0"0"0"16,0 0 99-16,0 0-6 0,0 0-39 16,0 0-32-16,0 0 23 0,0 0-2 15,54 68-14-15,-64-2-16 0,-2 10 0 16,-3 3 4-16,7 0-2 0,0-5-13 15,1-3 1-15,4-3-1 16,3-8-1-16,0-3-1 0,0-11 0 16,5-4-63-16,2-5-24 0,3-10-38 15,1-4-82-15,-1-12-110 0</inkml:trace>
  <inkml:trace contextRef="#ctx0" brushRef="#br0" timeOffset="188383.4582">26469 9705 953 0,'0'0'0'16,"0"0"16"-16,0 0 39 0,0 0-17 15,0 0-25-15,0 0-9 16,0 0-1-16,0 0-1 0,0 0-2 16,240-240 0-16,-259 256-28 0,-6 7 24 15,-7 15 3-15,0 8 0 0,4 8 0 16,7 3-1-16,15-2 1 0,6-3-1 15,12-4 1-15,10-2 2 16,4-6-1-16,8-2 0 0,3-4-113 16,6-9-6-16,0-3-187 0</inkml:trace>
  <inkml:trace contextRef="#ctx0" brushRef="#br0" timeOffset="189211.5074">27632 9860 665 0,'0'0'0'0,"0"0"36"16,0 0-12-16,0 0-18 0,0 0-4 15,0 0 0-15,0 0 9 0,0 0 15 16,-83 159-1-16,83-129 4 0,0-4-5 16,3-1-4-16,5-7-6 0,6-7 1 15,3-3 0-15,3-8 10 16,2 0-4-16,3-9-10 0,1-6-5 16,3-1-2-16,-3-5 1 0,-4 0-5 15,-3-1 0-15,-9 1 5 0,-8-3-8 16,-2 1-9-16,-13 2-4 15,-4 3 10-15,-2 5 6 0,-1 7 0 16,2 6-2-16,4 0 6 0,4 7-3 16,6 3-1-16,4 2 0 0,4-4 0 15,9 2 0-15,6-7 0 0,4-3 21 16,4-2 2-16,3-13 8 0,7-3 8 16,1-5 4-16,0-8-1 15,1-2-15-15,-1-2-3 0,-2 0-3 16,-6 7-8-16,-5 4-9 0,-10 10-2 15,-7 5-1-15,-5 8-2 0,-3 6-3 16,0 19 8-16,0 15 11 0,-10 21-13 16,-10 12 2-16,-5 14-4 0,-1 0 0 15,1-2-16-15,4-7 8 16,2-6 1-16,-2-7-6 0,1-3 6 16,2-8-3-16,-3-4 2 0,5-6 4 15,-2-3 1-15,1-4 2 0,4-4 0 16,2-6 2-16,0-5-1 15,7-7 0-15,2-4 0 0,2-7-2 16,6-3 0-16,8-8 4 0,7-13 1 16,8-12-3-16,5-14 0 0,2-14 0 15,5-8 0-15,-1-13 0 0,2-5 7 16,1-4-6-16,-5-2-1 16,-6 3 0-16,-4 5 2 0,-11 15-2 15,-10 19-187-15,-7 13-18 0,-8 19-71 16,-10 4-5-16</inkml:trace>
  <inkml:trace contextRef="#ctx0" brushRef="#br0" timeOffset="189696.6513">29371 9928 390 0,'0'0'0'0,"0"0"114"16,0 0-21-16,0 0 2 0,0 0-7 15,0 0-23-15,0 0-16 0,0 0-3 16,0 0-4-16,46-153-2 0,-20 100 0 16,8-8-18-16,5-6-12 0,4-5-6 15,2-7 1-15,4-1-4 16,-3 2 1-16,-1 5 1 0,-8 11-3 16,-4 13 0-16,-10 17 12 0,-12 16-14 15,-10 16 3-15,-1 8-2 0,-3 13 2 16,-2 10 2-16,1 13-2 15,1 13-1-15,-3 15 0 0,3 7 0 16,-3 6 0-16,2 1 0 0,3-4 0 16,-1-10 3-16,2-8-3 0,3-8 0 15,5-10 0-15,0-3 2 0,-2-9-1 16,-5-8-2-16,-1-4-103 16,0-9 4-16,-3-7-20 0,-7-6-29 15,-3-7-76-15,-8-14-182 0</inkml:trace>
  <inkml:trace contextRef="#ctx0" brushRef="#br0" timeOffset="189818.7928">29566 9628 777 0,'0'0'0'0,"0"0"73"15,0 0 20-15,0 0-29 16,0 0-47-16,0 0-13 0,0 0-8 16,0 0-150-16,382 23 19 0,-346-12-31 15,-11-3-126-15</inkml:trace>
  <inkml:trace contextRef="#ctx0" brushRef="#br0" timeOffset="191026.6469">30123 9618 663 0,'0'0'0'0,"0"0"54"16,0 0-25-16,0 0-7 16,0 0-11-16,0 0 30 0,0 0 51 15,0 0-7-15,0 0-11 0,67 201-8 16,-70-183-25-16,-6-1-20 0,-1-5-10 15,0-6-5-15,3-2-3 0,-2-4-1 16,3 0 3-16,0 0-4 0,0-8-2 16,6-4-16-16,0-4 2 0,8 1-1 15,7 1 12-15,5 2 4 16,3 5 0-16,2 3 14 0,-3 4 2 16,-4 5-8-16,-6 5-1 0,-3 5-5 15,-5 2 0-15,-3 4 2 16,-1-2-2-16,-1 0-1 0,-3-4 3 0,-1-3-3 15,1-7-1-15,4-2 0 16,0-3 0-16,0-4-22 0,5-4 19 16,5-8-3-16,6-1 0 0,-1 1 7 15,2 1-2-15,-1 2-2 0,-3 6 5 16,-4 7 4-16,-2 2-6 0,-2 13 0 16,2 3 0-16,-2 1-1 15,4 1 2-15,1-2-1 0,5 0 0 16,3-4 0-16,4-5-18 0,5-4 0 15,3-5 16-15,1-3 2 0,0-8 0 16,-1-2 0-16,-4 0 1 0,-5 1-1 16,-5 1 4-16,-7 0-4 0,-2 2 0 15,-5 3 0-15,-2 5 4 16,-4 1-5-16,-2 0-2 0,0 6 0 16,1 3 2-16,4 3 0 0,1 2-2 15,9-3-1-15,5 2 3 0,5-1-4 16,0 4 2-16,1-3 4 0,-1 1-2 15,-4 6 2-15,-5-3 1 16,-7 0 1-16,-3 2 2 0,-2-2 4 16,-7-1-3-16,-4-3-2 0,0-1 0 15,0-2-3-15,2-2-2 16,1-4-28-16,7-2 2 0,1-2 11 16,2-3 12-16,5-4-6 0,6 0 1 15,9 0 10-15,3 4 3 0,2 0 10 16,5 1-2-16,3 2-9 0,2-2-3 15,1 2 0-15,0 0 0 0,-2 0 1 16,-1 0-2-16,0 0 0 16,0 0-1-16,0-4 0 0,-4-7-2 15,2 3 1-15,-2-4 5 0,-4 0-2 16,0-2 0-16,-3 0 0 0,-2-1 3 16,-4 4 15-16,-5 2 7 0,-4-2-1 15,-7 4-6-15,0 0-4 0,-5-1-8 16,-1 5-3-16,-1 1-3 15,-4-1 0-15,4 3 0 0,-1 0-1 16,1 0 0-16,5 0 2 0,0 0-2 16,2 0 0-16,0 0-1 0,1 0 0 15,3 1 2-15,4-1 0 0,-2 0 0 16,-1 0 2-16,-2 0-2 16,1 0 0-16,-4 0 0 0,0 0 0 15,0 0 0-15,0 0 0 0,-4 0 0 16,2 0 2-16,-2 0-3 0,0 0-27 15,2 0-14-15,1 0-3 0,1-1 6 16,-2 1 11-16,2 0-6 0,0 1-38 16,0 2 28-16,2 0 33 0,-1-3 9 15,-1 3 0-15,0-2 0 16,0 1 4-16,0-1-2 0,0-1 0 16,0 0 3-16,0-3-1 0,0-1-1 15,0 0-2-15,0-4 1 0,1 4 0 16,3-1 0-16,-2 2 48 15,-2-1-7-15,0 3 7 0,0 1-10 16,-2 0-16-16,-3 1-10 0,1 3-2 16,1-2-4-16,-2 1-3 15,3 0-1-15,2 4-2 0,-1 2 0 0,1 1 1 16,0 3-1-16,-2 6 0 16,2 0 12-16,-4 5 16 0,1 1 11 0,-3 5-10 15,-3-3-9-15,1 0-9 16,-2 0-7-16,5-5-2 0,1-5-1 15,2-1 1-15,2-6-2 0,0-3 0 16,0-3-15-16,-1-4-10 0,1 0-13 16,0-6-16-16,0-6-19 0,0-2-46 15,0-7-52-15,0-5-67 16</inkml:trace>
  <inkml:trace contextRef="#ctx0" brushRef="#br0" timeOffset="191135.5411">31311 9921 943 0,'0'0'0'0,"0"0"0"0,0 0-188 16,0 0 30-16,0 0-439 0</inkml:trace>
  <inkml:trace contextRef="#ctx0" brushRef="#br0" timeOffset="191611.4361">31740 9972 807 0,'0'0'0'0,"0"0"38"16,0 0 21-16,0 0-40 0,0 0-6 16,0 0 25-16,0 0 17 0,0 0 21 15,0 0-25-15,-53-55-20 16,33 64-17-16,-4 2-8 0,1 5-5 16,-1 3-1-16,2 4 0 0,3 4 1 15,4 0-2-15,6 4 2 0,2-5-2 16,7 0 0-16,0-4 2 0,11-2-2 15,2-6-4-15,8-2 3 16,6-4-1-16,3-4 4 0,3-4 0 16,3 0-1-16,0-2 0 0,3-5 0 15,-3-2 2-15,-1 1-2 0,-2-4 0 16,-4 3 2-16,-2-2-2 0,-7 3 11 16,-8 2-8-16,-4 3-1 15,-8 1 0-15,-1 2 3 0,-8 2 2 16,-12 7-3-16,-2 4-3 0,-1 4-2 15,-1 1 1-15,6 0 0 0,5-5 0 16,7-1 0-16,7-3-6 0,3 1-1 16,8-7 0-16,7-3 4 0,5-2-4 15,3-4 5-15,5 1 1 16,-4 3 2-16,1 3 8 0,-2 8 14 16,-9 8 26-16,-1 2-16 0,-2 3-21 15,-5 0-10-15,3 0 0 0,0-2-4 16,1-1-114-16,6-2-19 15,-3-1-132-15,1-6-323 0</inkml:trace>
  <inkml:trace contextRef="#ctx0" brushRef="#br0" timeOffset="195631.9365">25021 11693 393 0,'0'0'0'0,"0"0"39"16,0 0 22-16,0 0-49 0,0 0-9 16,0 0-3-16,0 0 0 0,0 0 0 15,7 197 28-15,-6-144-3 0,-1-2-14 16,0-2-8-16,0-1 7 0,-1-6 7 15,-3-3-3-15,1-1-9 16,-3-7-2-16,2 0-2 0,-4-1 1 16,-1-7-2-16,1-1 0 0,-1-3-4 15,0-7 4-15,4-1 0 0,-3-9 0 16,4-2 2-16,-1-2-2 0,3-13 0 16,-2-6-28-16,2-11 24 15,2-6 3-15,0-12 1 0,5-8 0 16,4-9-13-16,3-4 17 0,2-4 9 15,1-4 14-15,4 5 13 0,4 5 45 16,6 13-10-16,0 9-14 0,3 8 31 16,2 6-47-16,-2 7-17 15,1 6 5-15,0 6-8 0,-6 7-2 16,0 7-7-16,-8 16 4 0,-4 9 8 16,-8 10-3-16,-7 5-6 0,-7 2-9 15,-12 2-3-15,-9-2 4 0,-6-1-7 16,-3-3-2-16,-6-5 3 0,2-3-5 15,-1-3 0-15,3-7-67 16,4-7-27-16,7-6-61 0,4-2-42 16,4-5-91-16</inkml:trace>
  <inkml:trace contextRef="#ctx0" brushRef="#br0" timeOffset="196411.3471">25559 12271 543 0,'0'0'0'0,"0"0"88"16,0 0-5-16,0 0-39 16,0 0-27-16,0 0-4 0,0 0-1 15,0 0 16-15,0 0 16 0,29-146 5 16,-24 115 17-16,2-1-10 15,0-2-12-15,0-5-13 0,3 0-7 16,4-2-7-16,1 0-3 0,0 2-7 16,0 3-4-16,0 4 1 0,2 4 0 15,1 3-2-15,-3 6-3 0,-3 4 2 16,0 6 5-16,-2 5-2 0,-3 4-1 16,-2 0-3-16,0 11 0 15,-1 8 0-15,-1 9 7 0,1 8-5 16,-3 3 1-16,-1 8-6 0,0 1-5 15,0 0 3-15,0-1-1 0,0-1 2 16,0-5 7-16,0-4-3 0,0-4 0 16,2-3 0-16,1-4 0 0,2-7-1 15,-1-2 2-15,-1-6-1 16,-1-7 0-16,4-2-2 0,2-4 2 16,-2-9 0-16,6-10 16 0,4-5-3 15,2-14 2-15,10-6 8 0,3-11-4 16,8-7-2-16,1-4-1 15,5-2-7-15,3 5-5 0,-1 7-1 16,-3 14-4-16,-6 11-33 0,-10 14-70 16,-8 13-76-16,-10 6-120 0,-7 11-109 15</inkml:trace>
  <inkml:trace contextRef="#ctx0" brushRef="#br0" timeOffset="197067.8389">26639 11735 459 0,'0'0'0'0,"0"0"56"0,0 0-21 16,0 0 42-16,0 0-28 0,0 0-21 16,0 0 6-16,0 0-24 0,0 0-3 15,9 56-3-15,-5-25-1 0,4 5 1 16,-5 0 3-16,0 2-1 15,0-4-2-15,-1-2 4 0,1-4 5 16,-1-5 4-16,0-6 3 0,3-4-5 16,-4-5-5-16,3-5 0 0,0-3-1 15,1 0 3-15,2-9-3 0,0-3-1 16,3-4-5-16,0 0 1 0,1-3-3 16,1 2 3-16,-3 3 18 15,-1 8-1-15,-4 6-5 0,0 5-3 16,-1 10 17-16,-1 6-11 0,1 3-7 15,0-2-6-15,3-3-4 0,4-6-2 16,6-7 0-16,6-6 5 0,4-5-2 16,9-12 2-16,4-5-3 15,-1-4 1-15,3-7-1 0,-4 0-1 0,-4 0-2 16,-3 8 2-16,-8 4-1 16,-5 6-55-16,-5 7-93 0,-2 4-150 15,-3 4-143-15</inkml:trace>
  <inkml:trace contextRef="#ctx0" brushRef="#br0" timeOffset="198229.412">23566 10612 543 0,'0'0'0'0,"0"0"106"16,0 0-33-16,0 0 20 0,0 0-30 15,0 0-40-15,0 0-14 0,0 0 6 16,0 0 11-16,64-66-1 16,-30 66-4-16,2 0-6 0,8 0-10 15,4-2-2-15,4 0-1 0,-1-2-4 16,0 4-22-16,-4 0-40 0,-4 6-94 15,-2 5-102-15,-9-1-117 0</inkml:trace>
  <inkml:trace contextRef="#ctx0" brushRef="#br0" timeOffset="198683.551">23654 12726 745 0,'0'0'0'0,"0"0"3"0,0 0 4 16,0 0 70-16,0 0-19 0,0 0-44 15,0 0-8-15,0 0-5 0,388-99-2 16,-324 86-105-16,-7 3-95 0,-10 4-177 16</inkml:trace>
  <inkml:trace contextRef="#ctx0" brushRef="#br0" timeOffset="199190.2482">23566 14654 625 0,'0'0'0'0,"0"0"63"16,0 0 5-16,0 0 12 0,0 0-46 15,0 0-24-15,0 0-5 0,0 0-3 16,0 0-4-16,361 42-52 0,-316-42 4 16,-1-3-33-16,-2-3-162 0,-6-7-175 15</inkml:trace>
  <inkml:trace contextRef="#ctx0" brushRef="#br0" timeOffset="200262.9201">25333 13589 646 0,'0'0'0'0,"0"0"0"16,0 0 7-16,0 0 23 15,0 0-7-15,0 0-11 0,0 0 13 16,0 0-1-16,0 0 1 0,-65 155-3 15,70-102-12-15,-3 6-1 0,3 4-1 16,-3 2-5-16,-1 2-1 0,-1-2-1 16,-1-3 2-16,-6-3-2 0,2-6 3 15,-4-4-3-15,1-3 2 16,1-3-5-16,-3-6 4 0,-1-6-2 16,-1-5 0-16,-1-5-17 0,2-5 12 15,4-3-5-15,3-8 9 0,4-5 0 16,0 0-20-16,4-7-33 15,7-6 47-15,2-8 4 0,8-1-2 16,4-3 2-16,5 4 6 0,1 2 24 16,-1 7 17-16,0 8 9 0,0 4-27 15,-3 10-7-15,-4 9-16 0,-2 6 1 16,-4 4 0-16,-1 3-8 0,-2-3-28 16,-4-4 23-16,3-5-12 15,3-9-11-15,6-4 3 0,7-7 15 16,2-11 3-16,4 0-26 0,2-7-49 15,3-2 36-15,1 1 39 0,-2-2 13 16,-3 0 0-16,-2-1 20 0,0 5 32 16,-6-2-9-16,2 3-9 0,-6 4-10 15,-4-3-3-15,-7 6-5 16,-4 1 6-16,-5 0 14 0,-4 1 6 16,0 1 0-16,-6 1-20 0,-5-4-20 15,-4 5-5-15,1 0 2 0,-4 4-2 16,2 0-5-16,0 3 3 15,3 4 6-15,-1 5 0 0,2-1-2 16,0 5-2-16,2 0-2 0,7 6 2 16,3-1-4-16,0 0-16 0,8-1 16 15,7-4 3-15,-1-3-5 0,8-1 5 16,2-3-3-16,-1-7 6 0,1-2 5 16,2 0-5-16,-1-4 0 15,-1-5 4-15,1-1-2 0,-4-2-2 16,0 3 4-16,0-1-5 0,-5 2 0 15,-1-2 3-15,-7 1-1 0,-1 3-1 16,-5 5 5-16,-1 1 14 0,-1 0-1 16,2 0-3-16,-2 0-11 0,0 0-6 15,-3 0 1-15,-2 4 0 16,-2 8-29-16,-5 3 16 0,-1 1 8 16,1 3-1-16,-5-1 1 0,6 3 2 15,-1-3-4-15,6-1-2 0,1-1-1 16,5-2-25-16,0-6-22 0,6 0 2 15,4-4 13-15,0-4 24 16,1 0 10-16,1-7 13 0,0 0 4 16,0 3 8-16,1-2 4 0,1 3 5 15,-2 3 6-15,4 0 0 0,-2 7 0 16,-1 1-12-16,0 7-19 0,-2-8 0 16,0 1-2-16,-5-7-40 15,0-1 24-15,1-1-1 0,-1-10 14 16,3 1 6-16,2-7-4 0,0-3-20 15,1-4 3-15,0 0-30 0,0 0-50 16,0 1 25-16,-3-3 5 0,1 1-62 16,-2 1 7-16,3-7 10 0</inkml:trace>
  <inkml:trace contextRef="#ctx0" brushRef="#br0" timeOffset="200515.9547">26696 13977 634 0,'0'0'0'0,"0"0"141"15,0 0-90-15,0 0-5 0,0 0-33 16,0 0-10-16,0 0-6 0,0 0-5 16,35-112-4-16,-35 112 7 0,0 6-11 15,-2 6 5-15,-5 10 16 0,3 10-3 16,-4 8-1-16,4 5 2 16,-2 3 3-16,1 4-5 0,2 0 2 15,3 5-2-15,0-3-1 0,2-5 0 16,4-1 0-16,1-8 0 0,2-3 0 15,-1-6 0-15,1-5 0 0,-1-2-4 16,2-6-5-16,-2-2-30 0,0-3-74 16,1-1-33-16,1-2-18 0</inkml:trace>
  <inkml:trace contextRef="#ctx0" brushRef="#br0" timeOffset="200890.115">27068 13828 536 0,'0'0'0'0,"0"0"11"16,0 0 45-16,0 0 26 0,0 0-34 16,0 0-38-16,0 0-6 0,0 0 6 15,-21 149 3-15,19-105-1 16,2 1 10-16,1 7-5 0,4 0 7 16,4-1 19-16,-2-1-12 0,3-1-12 15,-3-5-11-15,0-7-1 0,0-1-4 16,-4-7-2-16,1-4 2 0,2-1-6 15,-1-6-70-15,3-8-14 16,-2 0-14-16,1-5-44 0,-3-2 23 16,-1-2-14-16,-2-1-69 0</inkml:trace>
  <inkml:trace contextRef="#ctx0" brushRef="#br0" timeOffset="201585.5008">26919 14234 468 0,'0'0'0'16,"0"0"111"-16,0 0-10 0,0 0-28 15,0 0-19-15,0 0-9 16,0 0-11-16,0 0-18 0,0 0-12 16,244 18-8-16,-226-18-33 0,-4 0-40 15,-4-2-39-15,-2-4-8 0,-3-1-23 16,-3-8-152-16</inkml:trace>
  <inkml:trace contextRef="#ctx0" brushRef="#br0" timeOffset="201895.1042">27341 13752 874 0,'0'0'0'0,"0"0"-14"0,0 0 27 16,0 0 16-16,0 0-22 0,0 0-3 15,0 0 1-15,0 0 0 0,58 313 10 16,-57-256-1-16,-1-3-2 0,0-6-4 16,-5-3-7-16,-1-5 1 15,3-6-1-15,0-8-1 0,1-4 0 16,0-8-13-16,2-7 4 0,0-4-4 16,3-3-26-16,4-7 29 0,5-4 6 15,4-1 1-15,2 4 6 16,-3 0 7-16,2 8 11 0,-2 8 5 0,0 8 4 15,1 7 6-15,1 1-21 16,-3 1-11-16,2-1-8 0,0-4-54 16,2 0-18-16,3-6-136 0,1-3-93 15</inkml:trace>
  <inkml:trace contextRef="#ctx0" brushRef="#br0" timeOffset="202810.3939">28687 14256 592 0,'0'0'0'0,"0"0"91"0,0 0-70 15,0 0-1-15,0 0-14 16,0 0 1-16,0 0-4 0,0 0-2 0,0 0 0 16,-39-31 1-16,28 33 2 15,-1 5 3-15,-5 0-3 0,0 2 4 16,-3 2 3-16,1 2 1 0,2 0 4 15,0 1 4-15,5 0-8 0,1 2-9 16,5 0-2-16,0 1-2 16,3 1-4-16,1-3-6 0,2 3-10 15,2-1-6-15,6-4 17 0,0 1 0 16,4-4-9-16,3-2 12 0,4-2 2 16,4-5 10-16,3-1 4 0,1-3-5 15,3-6 8-15,-1-4-12 0,0 1 0 16,-3-1 9-16,-4-1-7 0,-4 4 1 15,-5 2 23-15,-4 7 1 16,-6 1-20-16,-2 6-11 0,1 3 8 16,-1 2 34-16,0 1-37 0,3 4 0 15,-4-2-1-15,1 1 0 0,0-3 0 16,-1-3 0-16,1 0 2 0,-1-7-1 16,0 3-1-16,0-4 0 15,0-1 0-15,0 0 14 0,0 0 12 16,0 0-8-16,-3-4-12 0,1-3-1 15,0-1-3-15,2-1-4 0,0-2-19 16,7 3 19-16,7-1 2 0,3 1 0 16,4 1 0-16,2-1 8 0,2 5-1 15,1 0-3-15,-1 2-4 16,0 1 0-16,-5 0 0 0,-2 4 0 16,-2 7-33-16,-1-1 24 0,-2 0 7 15,-2-1 1-15,3 0 2 0,-3-7 1 16,2 4-3-16,3-3 2 0,-1-3 0 15,6 0-1-15,3-1 0 16,3-8-12-16,2 0-8 0,0-1 6 16,-3-5-4-16,-2 2-1 0,-4 3 15 15,-6-2 4-15,-1 6 0 0,-4-1 41 16,-6-2-8-16,-1 4 12 0,-2-3-11 16,0 5-16-16,0-3-13 15,-5 1-1-15,1 5-8 0,-2-6-36 16,-4 6 12-16,2 0 9 0,-3 6 11 15,-4 4 4-15,0 4 2 0,-4 4 3 16,-1 0 14-16,5 2 19 0,5 2-8 16,9-3-11-16,4 2-7 15,11-6-6-15,8-4 2 0,4-3-2 16,4-4-2-16,3-3 0 0,1-1 0 16,1-2-70-16,1-3-55 0,-4 0-165 15</inkml:trace>
  <inkml:trace contextRef="#ctx0" brushRef="#br0" timeOffset="210433.9884">11008 8549 582 0,'0'0'0'15,"0"0"49"-15,0 0-13 0,0 0-4 16,0 0 6-16,0 0 1 15,0 0-4-15,0 0 8 0,-11 17 5 16,11-23 2-16,8-3 5 0,7-5-16 16,2-5-24-16,6-5-12 0,3-6 0 15,3-2 1-15,3-3-4 0,5-1 0 16,2 0 0-16,2 2-59 16,-1 6-34-16,-7 9-100 0,-8 10-243 15</inkml:trace>
  <inkml:trace contextRef="#ctx0" brushRef="#br0" timeOffset="210819.0772">11078 9281 857 0,'0'0'0'16,"0"0"63"-16,0 0 12 0,0 0-31 16,0 0-40-16,0 0-8 0,0 0-202 15,0 0-595-15</inkml:trace>
  <inkml:trace contextRef="#ctx0" brushRef="#br0" timeOffset="211672.1533">11032 9180 497 0,'0'0'0'16,"0"0"95"-16,0 0-48 15,0 0-16-15,0 0-21 0,0 0-1 16,0 0 6-16,0 0 13 0,0 0 12 16,-16 69 19-16,19-52 0 0,3 2-3 15,-4-1-10-15,3-1-11 0,-1-4-6 16,0-3-11-16,3 0-7 0,-5-7-6 15,2-2 8-15,0-1 13 16,2 0 10-16,7-8 13 0,4-5 2 16,11-13 1-16,8-9-11 15,12-8-25-15,8-8-13 0,7 1-4 0,1-1-5 16,0 9-80-16,-8 10-208 16,-14 9-206-16</inkml:trace>
  <inkml:trace contextRef="#ctx0" brushRef="#br0" timeOffset="212206.8802">11060 10084 740 0,'0'0'0'0,"0"0"0"0,0 0 60 16,0 0-6-16,0 0-13 0,0 0-22 15,0 0 2-15,0 0 18 0,-22 92 16 16,41-104-8-16,13-10 29 0,15-13-41 16,13-13-27-16,15-8-9 15,8-7-29-15,7-1-87 0,1 6-214 16,-6 2-385-16</inkml:trace>
  <inkml:trace contextRef="#ctx0" brushRef="#br0" timeOffset="213407.8985">11003 8297 632 0,'-2'-4'0'0,"1"2"0"16,0 1 54-16,1-1-18 0,0 2-6 15,0 0-5-15,0 0 6 0,0 0-5 16,0 0-3-16,0 9-14 0,5 4 16 16,6 6 7-16,-1 3-5 0,1 5-12 15,1-2-8-15,-2 1-4 16,-1-2-3-16,-3-3 0 0,0-5 5 16,-4-5 1-16,-1-2 6 0,-1-6 3 15,0-3 13-15,0 0 22 0,2-6 39 16,6-11-50-16,3-11-25 15,8-12-4-15,7-8 1 0,7-10-1 16,9-2-5-16,6-1-4 0,9 4 0 16,4 7-2-16,6 2-92 0,3 4-82 15,-6 0-168-15</inkml:trace>
  <inkml:trace contextRef="#ctx0" brushRef="#br0" timeOffset="219451.2602">20275 9642 589 0,'0'0'0'0,"0"0"-5"16,0 0-5-16,0 0 5 0,0 0 8 16,0 0 0-16,0 0 31 0,0 0 32 15,47 18 7-15,-12-16-20 0,10-2-16 16,9 2-9-16,9-1-2 0,14-1-6 15,11 0 1-15,12 0-3 16,13-2-1-16,10-1 9 0,13-1-10 16,8-1-2-16,8 3-7 0,-3 2-1 15,-2 0-3-15,-12 0-3 0,-12 0 0 16,-10 1 4-16,-8 5-4 16,-7 1-101-16,-8 4-10 0,-10-5-142 15,-9-3-117-15</inkml:trace>
  <inkml:trace contextRef="#ctx0" brushRef="#br0" timeOffset="219702.5409">22770 9396 725 0,'0'0'0'0,"0"0"34"15,0 0 38-15,0 0-16 16,0 0-21-16,0 0 2 0,0 0-19 16,0 0-4-16,330 175-9 0,-349-159 28 15,-15 0 40-15,-15-1-35 0,-16-7-29 16,-12 3-4-16,-9-6-4 0,-10-2-2 16,-4 3-55-16,-4 0-67 15,-5 2-35-15,3-1-93 0</inkml:trace>
  <inkml:trace contextRef="#ctx0" brushRef="#br0" timeOffset="220466.4096">19180 10593 550 0,'0'0'0'16,"0"0"0"-16,0 0 0 0,0 0 7 16,0 0-6-16,0 0 0 0,0 0 1 15,0 0 7-15,0 0 4 16,187 38 5-16,-139-22 9 0,6 4 13 16,8 0-2-16,5 3-18 0,7 1-5 15,2 0-1-15,9 5-5 0,5 0 4 16,6 1 1-16,9 3-9 15,10 3-1-15,4 0 0 0,11 2-3 16,2 3 2-16,3-3 5 0,2-2-4 16,5 0-1-16,-2-2-3 0,3 1 0 15,0-1 3-15,-2-1-4 0,-2 3-1 16,-5-3-39-16,-4 1-48 0,-8-5-1 16,-8 0-36-16,-4-2-61 15,-11-2 10-15</inkml:trace>
  <inkml:trace contextRef="#ctx0" brushRef="#br0" timeOffset="220734.965">22482 11278 439 0,'0'0'0'15,"0"0"126"-15,0 0-31 0,0 0-33 16,0 0-29-16,0 0-21 0,0 0-6 16,0 0 4-16,0 0 11 15,791 484-4-15,-778-449-7 0,-13-3-12 16,-25-2 3-16,-17 0 9 0,-20-4-4 15,-22-4-12-15,-23-8-279 0,-28-8-204 16</inkml:trace>
  <inkml:trace contextRef="#ctx0" brushRef="#br0" timeOffset="221588.3038">19757 12405 592 0,'0'0'0'16,"0"0"0"-16,0 0-51 0,0 0 60 16,0 0 5-16,0 0 4 0,0 0-1 15,0 0-1-15,0 0-6 0,156 57-3 16,-106-40-1-16,12 4 0 0,6 4 4 16,5 2 2-16,13 4-4 15,5-3 2-15,5 2 7 0,5 1 8 16,0-3-13-16,-2 1-3 0,-6 0-1 15,-1-3 5-15,1 2 10 0,1 0 23 16,1 4-10-16,3 4-11 0,2-1-3 16,2 5-12-16,1-2-6 15,-1 0-2-15,-4-1 3 0,-4-2 0 16,-5 0-6-16,-4-3 2 0,-2 1 0 16,-3 1-1-16,0-3-2 0,-4 2 2 15,0-1-36-15,-3 1-40 0,-5 0-44 16,-4-3-56-16,-9-4-81 0</inkml:trace>
  <inkml:trace contextRef="#ctx0" brushRef="#br0" timeOffset="221865.746">22622 13165 696 0,'0'0'0'0,"0"0"-90"16,0 0 103-16,0 0 16 0,0 0 11 16,0 0 3-16,0 0 6 0,0 0-2 15,481 318 0-15,-422-257-16 0,-21-3-22 16,-33-7-10-16,-39-5-7 0,-57-6-9 15,-68-13-5-15,-87-22-176 16</inkml:trace>
  <inkml:trace contextRef="#ctx0" brushRef="#br0" timeOffset="225932.9077">24993 7936 701 0,'0'0'0'15,"0"0"19"-15,0 0 16 16,0 0 14-16,0 0-12 0,0 0-9 16,0 0-25-16,0 0-2 0,-2 63 10 15,4-24 10-15,5 3 4 0,-1 4 5 16,1 4-1-16,0-4-1 0,-2 0-12 16,-2-7-9-16,-2-2-4 15,1-3-1-15,-2-5 0 0,0-7 0 16,-4-2-1-16,1-8 1 0,-4-5 0 15,2-7 7-15,-1-4 11 0,0-10 33 16,-3-12-28-16,5-13-14 0,-1-7-9 16,5-11 3-16,0-4-3 15,11-4 0-15,8-3-2 0,6 4 0 16,7 1 0-16,0 6 25 0,2 8 18 16,-5 1 10-16,0 10-13 0,-6 7-5 15,-4 7 5-15,-4 9-11 0,-3 5-9 16,1 6-14-16,-3 4-6 0,4 6 0 15,-2 6-5-15,-5 7 6 16,-1 3 1-16,-6 6 0 0,-6 1 2 16,-6 1 0-16,-6 0-2 0,0-1-1 15,-2-3-2-15,-1 0-44 0,5 1-14 16,-2-3-32-16,5-6-61 16,1-1-9-16,3 0-71 0,3-3-170 15</inkml:trace>
  <inkml:trace contextRef="#ctx0" brushRef="#br0" timeOffset="226254.9498">25668 8034 592 0,'0'0'0'15,"0"0"96"-15,0 0 9 0,0 0-3 16,0 0 1-16,0 0-47 0,0 0-10 15,0 0-6-15,-37 15-11 16,21-10-12-16,-1 2-1 0,-2 4-1 16,-4-1-2-16,-1 7-3 0,-2-1 1 15,0 4-2-15,4 2-3 0,4-1-3 16,8 4-4-16,2-2 0 0,8 1-1 16,7 0-1-16,6-1-3 15,10-1 5-15,1 0 2 0,4-1 0 16,-4-2-1-16,0 0 0 0,-2-2-70 15,0-2-11-15,-6-5-8 0,3-3-43 16,-5-6-9-16,-1-1-71 0,-1-3-71 16</inkml:trace>
  <inkml:trace contextRef="#ctx0" brushRef="#br0" timeOffset="226444.3497">25747 8113 817 0,'0'0'0'0,"0"0"53"16,0 0 24-16,0 0-57 0,0 0 2 16,0 0 6-16,0 0-4 0,0 0-13 15,0 0-9-15,-159 150-1 0,153-132-2 16,3-7-50-16,3-3-49 16,2-4-26-16,7-4-36 0,3-3-12 15,8-5 33-15,4-3 0 0</inkml:trace>
  <inkml:trace contextRef="#ctx0" brushRef="#br0" timeOffset="226714.795">25841 8263 452 0,'0'0'0'0,"0"0"269"0,0 0-140 16,0 0-40-16,0 0-13 0,0 0 7 15,0 0-29-15,0 0-29 16,111 121-14-16,-115-111 1 0,-4-1-2 16,-1-2-3-16,1-2-4 0,-1-3-1 15,1-2 0-15,1-5 3 0,4-6-3 16,3-2-4-16,7-1-6 15,5 0 7-15,5 3-1 0,3 0 4 16,4 4 1-16,2 2 3 0,0 5 11 16,-2 2 10-16,-2 5 0 0,-2 1-6 15,-4 2-9-15,-3 0-7 0,-2 1-1 16,-3-1-1-16,-3-3-4 0,2-1-23 16,-1-4-46-16,1-2-55 15,2 0-38-15,1-8-75 0,3-5-270 16</inkml:trace>
  <inkml:trace contextRef="#ctx0" brushRef="#br0" timeOffset="226973.532">26516 7705 926 0,'0'0'0'15,"0"0"88"-15,0 0-18 0,0 0-17 16,0 0-4-16,0 0-2 0,0 0-6 15,0 0-7-15,0 0-12 16,27 461-10-16,-18-401-4 0,-1-4-4 16,3-9-3-16,-2-5-2 0,-2-7-21 15,1-9-15-15,-2-5-11 0,-1-8 10 16,-2-7 0-16,2-4-6 0,-4-4-8 16,-1-9 10-16,0-6-23 15,-1-5-4-15,-6-7-10 0,-1-1-48 16,-1-3-44-16,2 6-34 0,1 6-91 15</inkml:trace>
  <inkml:trace contextRef="#ctx0" brushRef="#br0" timeOffset="227710.7271">26586 8257 200 0,'0'0'0'0,"0"0"115"16,0 0-85-16,0 0 15 15,0 0 39-15,0 0-40 0,0 0-6 16,0 0 37-16,0 0-5 0,345-66-6 16,-307 51-3-16,-6 2-4 0,-6 4-4 15,-7 1-12-15,-7 5 2 0,-8 3 10 16,-4 0 13-16,-4 0-6 0,-10 4-36 15,-2 5-14-15,-7 3-9 16,0 6 0-16,0 0-2 0,1 2 2 16,-1-1 1-16,5-5-2 0,9 0 0 15,3-3 0-15,6-5-3 0,7-1 0 16,5-4-1-16,8-1 2 16,4-2 3-16,4-3 2 0,5 0-6 15,0 5-1-15,0 3 1 0,1 9 1 16,-2 4 1-16,-5 3 0 0,-1 2 1 15,-8 0 0-15,-6-1-1 0,-1-1 1 16,-5 1 0-16,-2-2 3 0,-1-1-1 16,-1-2-2-16,-2 1 0 0,0-5-64 15,-4 4 37-15,-6-2 20 16,1 3 5-16,-7 4 4 0,-4 0 2 16,-1 4 1-16,-5 1 6 0,-1-4-2 15,4 3-2-15,-4-5-3 0,6-2-2 16,2-3-2-16,1-5 0 15,5-6 6-15,-1-3-6 0,4-3 0 16,1-6-8-16,1-5 0 0,5 1 3 16,3-3-2-16,0 0-5 0,9-1 6 15,3-4 3-15,5-1 2 0,6 0 2 16,2-3 0-16,4 0-2 0,4 2 2 16,1-2 1-16,9 2-2 15,1-3 6-15,-3 0-2 0,0-1-6 16,-4-1 4-16,-5 2 10 0,-4 2 9 15,-6-1 2-15,-7 6 3 0,-4 6-1 16,-6 2-2-16,-4 9-8 0,-1 0-4 16,-6 2 0-16,-1 0-7 0,-6 2-2 15,2 4 0-15,3 2-1 16,2 3-2-16,3-3 0 0,3 1 1 16,0-1-4-16,2-4 3 0,5-1-2 15,5-3 1-15,1 0 4 0,1-9 2 16,4-3-2-16,0-1 1 15,0-4-3-15,-2 2 0 0,-1 5-1 16,-4 2 1-16,0 8-5 0,-2 0 2 16,1 9 1-16,1 4 2 0,0 2 0 15,0 0 3-15,0-4-5 0,1 1 4 16,0-6-1-16,2-2-1 16,-1-4 0-16,2 0 4 0,0-6-6 15,-3-4-11-15,-1 3-48 0,-2-2-102 16,-7 5-56-16,-2 1-129 0</inkml:trace>
  <inkml:trace contextRef="#ctx0" brushRef="#br0" timeOffset="228267.009">26910 8299 502 0,'0'0'0'15,"0"0"13"-15,0 0 36 16,0 0 20-16,0 0-12 0,0 0 29 16,0 0-28-16,0 0-11 0,0 0-7 15,-78 27-1-15,68-22 5 0,1 1-12 16,3-1-3-16,0-1 10 0,6 0-4 16,0-1-14-16,0-2-17 15,5-1 3-15,2 0-1 0,7 0 12 16,1 0-4-16,1-3-3 0,2 1-6 15,-3 2-1-15,3 0-2 0,-5 0-1 16,0 2 3-16,-1 3-8 0,-2 2-100 16,-2 4-67-16,-5-6-106 15,-3 1-357-15</inkml:trace>
  <inkml:trace contextRef="#ctx0" brushRef="#br0" timeOffset="228873.3124">23630 8115 707 0,'0'0'0'0,"0"0"-40"15,0 0 69-15,0 0 57 0,0 0-19 16,0 0-3-16,0 0-17 0,0 0-10 16,0 0-11-16,277 11-6 0,-230-11-7 15,-3 0-8-15,-1 0-4 0,-5-1-2 16,-5 1-65-16,-4-3-3 15,-7-1-19-15,-8-1-15 0,-3 0-25 16,-2 0 19-16,-6 1-24 0,0-2-11 16</inkml:trace>
  <inkml:trace contextRef="#ctx0" brushRef="#br0" timeOffset="229097.0744">24008 7934 489 0,'0'0'0'0,"0"0"9"16,0 0 37-16,0 0 22 0,0 0-13 15,0 0-9-15,0 0 9 16,0 0 8-16,0 0-19 0,303 159-26 16,-284-141-8-16,-10-3-1 0,-5 2 0 15,-4 0 0-15,-1-2-18 0,-9 1-45 16,-10-3-48-16,-3 2-97 15,-8 1-84-15</inkml:trace>
  <inkml:trace contextRef="#ctx0" brushRef="#br0" timeOffset="229482.5214">21409 8526 366 0,'0'0'0'15,"0"0"164"-15,0 0-51 0,0 0-54 16,0 0-18-16,0 0-4 0,0 0-6 16,0 0-2-16,760-81 1 15,-661 68-3-15,-10 3-12 0,-13 0-12 16,-11 2-6-16,-13 3-52 0,-8 0-4 15,-12 4-15-15,-8-4-98 0,-10-1-181 16</inkml:trace>
  <inkml:trace contextRef="#ctx0" brushRef="#br0" timeOffset="229596.5557">22581 8214 396 0,'0'0'0'0</inkml:trace>
  <inkml:trace contextRef="#ctx0" brushRef="#br0" timeOffset="229846.0207">22581 8214 302 0,'65'-7'0'0,"-65"7"234"15,0 0-129-15,0 0-30 0,0 0-6 16,0 0-28-16,0 0-12 0,0 0-7 15,0 0 4-15,57 56 13 0,-51-38 23 16,0 1-4-16,-4 1 0 0,-2-2 10 16,0 0-7-16,-7 0-5 0,-4-4-1 15,-5 2-13-15,-7-3-13 16,-4-1-11-16,-3 1-6 0,-8-5-7 16,-1 3-5-16,-5-3 0 0,-5 3 0 15,0 3-107-15,-1 5-59 0,-4 6-200 16</inkml:trace>
  <inkml:trace contextRef="#ctx0" brushRef="#br0" timeOffset="233562.0079">27684 8228 464 0,'0'0'0'16,"0"0"133"-16,0 0-38 0,0 0-7 16,0 0-24-16,0 0-28 0,0 0-18 15,0 0-1-15,4-72 15 16,-5 69 2-16,-2 1-13 0,-1 2-3 16,0 0-4-16,-2 0-2 0,0 6 12 15,-1 2 7-15,-3 5-12 0,-3 4-4 16,1 1-1-16,-3 1-5 0,2 0-5 15,2 1-1-15,4-1-1 16,2-2 0-16,5 0-2 0,0-2 0 16,6 0 4-16,4-1-3 0,2-4 2 15,2-1 2-15,2-5 11 0,1 1 7 16,-2-4 3-16,4-1 5 16,-4-1 0-16,4-7 6 0,1-5 5 15,1-2-13-15,3-6-12 0,-1 0-4 16,-4-4-3-16,-3 3 2 0,-8 0-3 15,-6 2 4-15,-3 1-5 0,-11 1 10 16,-8 2-8-16,-4 3-5 0,1 3-6 16,-3 6 2-16,3 2-2 15,2 2-5-15,5 4-34 0,1 6-25 16,5 3-28-16,1-1 11 0,7 3-42 16,2 6-112-16,1-5-50 0,7-3-185 15</inkml:trace>
  <inkml:trace contextRef="#ctx0" brushRef="#br0" timeOffset="233922.8824">28023 8217 766 0,'0'0'0'0,"0"0"102"0,0 0-5 15,0 0-65-15,0 0-2 0,0 0 18 16,0 0-8-16,0 0-4 0,-8 109 0 15,2-85-9-15,2-6 4 0,2-1 0 16,1-5-17-16,1-2-8 0,0-2-3 16,0-6 1-16,5-2-2 15,3 0 3-15,2-10 4 0,4-4-7 16,6-3 0-16,3-4 0 0,2-1-2 16,-1 2 0-16,3 2 3 0,1 5 30 15,-5 7 9-15,-1 6-12 0,-5 9-22 16,-5 10-8-16,-5 8 0 15,-3 4 5-15,-4 0-3 0,-1 1 0 16,-1-4 0-16,-2-3-1 0,4-2-2 16,0-2-63-16,3-6-12 0,1-3 1 15,0-3-25-15,0 0-26 0,-1-2-4 16,-3 0-29-16,-1 0-135 0</inkml:trace>
  <inkml:trace contextRef="#ctx0" brushRef="#br0" timeOffset="241296.3138">8597 2258 619 0,'0'0'0'0,"0"0"125"0,0 0-27 15,0 0-45-15,0 0-33 0,0 0-3 16,0 0 9-16,0 0-6 15,-13-22-2-15,13 21-2 0,0 1-1 16,0 1-4-16,0 9 9 0,0 8 2 16,0 7-9-16,0 6-1 0,-3 6 0 15,-3 5-1-15,0 3 4 0,-1-1 2 16,-2 0 1-16,1-2-3 16,2-2-5-16,2-4-8 0,3-4-2 15,1-1 0-15,1-6 2 0,5-3-2 16,3 1 0-16,-2-4-18 0,-2 0-16 15,0-1 7-15,-3 0-3 0,-2-2-15 16,0 0-25-16,-3-1-13 0,-7 0-23 16,-2-2-49-16,-3-1-30 0,0-8-20 15</inkml:trace>
  <inkml:trace contextRef="#ctx0" brushRef="#br0" timeOffset="241518.4473">8243 2874 666 0,'0'0'0'0,"0"0"249"0,0 0-139 16,0 0-20-16,0 0-13 0,0 0-31 16,0 0-21-16,0 0-15 15,226-35 2-15,-188 40-9 0,-1-1 0 16,1 0-1-16,-3-1 0 0,-2-1-4 15,-2-2-27-15,-3 0-2 0,-5-9-23 16,-3-1-13-16,-1-5-30 0,-5-1-54 16,-4 1-37-16,-10-4-124 15</inkml:trace>
  <inkml:trace contextRef="#ctx0" brushRef="#br0" timeOffset="241693.7821">8412 2265 788 0,'0'0'0'0,"0"0"150"0,0 0-75 16,0 0-49-16,0 0-24 0,0 0-4 16,0 0-106-16,0 0-35 15,0 0-42-15,426 38-86 0</inkml:trace>
  <inkml:trace contextRef="#ctx0" brushRef="#br0" timeOffset="242182.2825">9204 2227 655 0,'0'0'0'0,"0"0"29"15,0 0 79-15,0 0 14 0,0 0-51 16,0 0-55-16,0 0 3 0,0 0 12 16,0 0-4-16,-3 109 2 15,3-62 5-15,1 6-8 0,2 7-17 16,-1 1-4-16,1 2-3 0,-3-4-2 15,0-6 0-15,0-9 3 0,-2-4-4 16,-1-8 1-16,1-4 1 16,1-9-2-16,1-5 2 0,-1-7 0 15,1-4-2-15,3-5-38 0,7-11 28 16,6-7 10-16,7-9 2 0,6-9 1 16,9-6-2-16,4-6 0 0,3-4 41 15,0-2-8-15,-2-3 5 0,-4 1-1 16,-5 1-1-16,-4 3-6 0,-9 2-8 15,-6 4-6-15,-7 2-2 16,-8 8-4-16,-7 6 3 0,-6 9 6 16,-1 7-2-16,-6 6-3 0,-2 10-13 15,-6 4-2-15,-2 14-54 0,-3 9-8 16,2 6-18-16,6 3-50 0,6 2-32 16,8-1-41-16,5-5-238 15</inkml:trace>
  <inkml:trace contextRef="#ctx0" brushRef="#br0" timeOffset="242538.2926">10070 2251 717 0,'0'0'0'16,"0"0"184"-16,0 0-74 0,0 0-47 15,0 0-18-15,0 0 1 16,0 0-1-16,0 0-11 0,0 0-13 16,-129-44-9-16,111 50-4 0,0 2-2 15,6 3-5-15,3 1-2 0,6 1-1 16,4 3 0-16,8 2-1 0,5 4 5 16,5 3-1-16,-1 3-2 15,4 5 2-15,-3 0 4 0,-4 4 8 16,-3-2 0-16,-5 0-1 0,-3 0-2 15,-4 1 0-15,0-7-6 0,-3-4-3 16,-3-3 4-16,-2-4-3 0,1-6-3 16,1 1-31-16,-3-3-45 0,-5-1-90 15,-9 0-23-15,-10 1-73 16</inkml:trace>
  <inkml:trace contextRef="#ctx0" brushRef="#br0" timeOffset="243603.3868">6611 2364 815 0,'0'0'0'15,"0"0"11"-15,0 0 1 0,0 0-2 16,0 0 1-16,0 0-3 0,0 0 22 16,0 0 13-16,47 250-3 0,-29-201 16 15,6-5-3-15,-2-5-8 16,0-1-12-16,0-5-17 0,-3-4-11 16,1-1-5-16,-4-4 0 0,-2-2 4 15,-1-4-5-15,-3-4-55 0,-2-5-13 16,0-4-42-16,-2-5-3 0,1-3-80 15,-4-9-176-15</inkml:trace>
  <inkml:trace contextRef="#ctx0" brushRef="#br0" timeOffset="243766.1641">6982 2516 1026 0,'0'0'0'0,"0"0"23"0,0 0 42 15,0 0-32-15,0 0-25 0,0 0-8 16,0 0 0-16,0 0 0 0,0 0-101 16,-590 503-69-16,534-433-141 0</inkml:trace>
  <inkml:trace contextRef="#ctx0" brushRef="#br0" timeOffset="271100.6836">16425 4090 593 0,'0'0'0'15,"0"0"16"-15,0 0 70 0,0 0-30 16,0 0-26-16,0 0 11 0,0 0 4 16,0 0-17-16,-22-24-27 15,35 22 2-15,9 1 10 0,10-2-3 16,9 2 1-16,11-1-7 0,9 2-2 15,12 0 1-15,7 0-1 0,7 0-1 16,4 6 1-16,-4-3 1 0,-1 2-3 16,-6-2 0-16,-8 2 11 0,-5-2-4 15,-4 0 0-15,-7 0-6 16,-5-1-2-16,-6-1 2 0,-5 0 2 16,-6 2-3-16,-7 0-1 0,-9-3 1 15,-7 1 0-15,-6-1-1 0,-5 0 1 16,-12 0 0-16,-9 0 53 0,-11 0-45 15,-9 2-6-15,-10 0 1 16,-10-1-1-16,-10 2-2 0,-6-3 0 16,-5 0 0-16,-7-1 1 0,-3-4-1 15,-2 3 2-15,0-1-3 0,3 3 2 16,7 0 7-16,6 5-7 0,9 1 3 16,8-1-3-16,10-2 3 15,10 0 3-15,13 2-5 0,7 0-1 16,13-4 0-16,8 2-2 0,9-3-17 15,20 0 22-15,13 0-3 0,20 0-2 16,13 0 2-16,14-1 2 0,5 1-1 16,4 0 2-16,-4 0-4 0,-3 3 0 15,-6 0-4-15,-8-3 4 16,-5 0 0-16,-8 0 0 0,-6 0 2 16,-11 0-2-16,-9 0 0 0,-12-6 1 15,-8 1 0-15,-11 2-1 0,-7 0 0 16,-9 0 23-16,-14 3 0 0,-11 0-17 15,-15-1-4-15,-10 1-1 16,-10-1 0-16,-8-4-1 0,-8 2 0 16,-6-1 11-16,-1 2-11 0,0 2 0 15,3 0 3-15,11 0-4 0,14 2 2 16,15 1-1-16,14 0 0 16,14 0 0-16,13-2 0 0,8-1 0 15,9 0-17-15,18 0 20 0,12 0-6 16,16-1 6-16,14-4 5 0,14 1-9 15,11 0 2-15,5 0 2 0,-1 0-4 16,-3 1 2-16,-8-1 0 0,-8 2-1 16,-9 2 0-16,-14-2 1 0,-13 0-1 15,-10 1-3-15,-12-2 4 16,-12 2-1-16,-9-1 0 0,-11-1 2 16,-18 1-2-16,-13-1 15 0,-17-1-11 15,-14 0-1-15,-13-3 1 0,-12 1 6 16,-5-2-4-16,-2 2 0 15,3-1-7-15,15 6 2 0,15 1 1 16,24 0-1-16,18 1-2 0,14 3 2 16,13-1-2-16,8 4-13 0,17 3 10 15,15-1 3-15,16-3-4 0,17 0 9 16,16-1-8-16,10 2 1 0,4-1 3 16,0 3 0-16,-11-1-12 15,-9 1 13-15,-12-1-1 0,-12-3 0 16,-15 0 0-16,-14-1 2 0,-14-2-2 15,-13-1 0-15,-15-1 37 0,-15 0 14 16,-18 0-23-16,-20 2-18 0,-17-2-5 16,-19 0 2-16,-9 0 7 0,-8 1 8 15,7 3 3-15,11 5 2 16,17 2-14-16,21 3-10 0,12-1-2 16,16 5-2-16,8-4-51 0,15 4-40 15,13 2-95-15,10-3-66 0,13-4-307 16</inkml:trace>
  <inkml:trace contextRef="#ctx0" brushRef="#br0" timeOffset="273788.442">16604 7391 259 0,'0'0'0'16,"0"0"163"-16,0 0-60 0,0 0-11 15,0 0-38-15,0 0-11 0,0 0-24 16,0 0-14-16,483-8-2 0,-415 11-1 16,-3 1-1-16,-1-1 0 15,-6-3 1-15,-6 1 7 0,-6-1 3 16,-6 0 9-16,-6 0 6 0,-7-2-6 15,-3 1-12-15,-4 0-7 0,-8 1-1 16,-6 0-1-16,-6 0 0 0,-7 0 0 16,-10 0-10-16,-8 0 17 15,-11 0-14-15,-11-2 14 0,-9-1 13 16,-6-1 16-16,-7-2-4 0,-6-1-3 16,1 0-6-16,-3 2-6 0,-3 1-7 15,3 2-6-15,-1-1 0 0,4 3-2 16,5 0-2-16,5 0 0 0,9 0 4 15,8 3 1-15,12-1 6 16,9 1-5-16,11-1-5 0,11 1 0 16,4-2-2-16,15 2-22 0,15 0 40 15,15-3-13-15,17 2 1 0,14-2-2 16,15 0-1-16,13 0-2 0,3 0 0 16,-1 5 2-16,-5-2-2 15,-12 0-8-15,-7 2 3 0,-14-2 3 16,-8 0 4-16,-13-2-2 0,-13-1 0 15,-9 0 0-15,-11 0 21 0,-9 0 5 16,-5 0-1-16,-13 0 3 0,-11 0-18 16,-13 0-9-16,-14-2 2 15,-11 0-3-15,-11-1 0 0,-5-1 9 16,-4 0-2-16,-6-4 2 0,2 6-4 16,-1 1-5-16,8 1 0 0,8 0 2 15,11 2-2-15,11 5-1 0,14-1 0 16,16-2-11-16,15 2-9 15,12 2-39-15,22-4 35 0,17 2 20 16,14-2-13-16,16-1 8 0,10-1 14 16,7 1-3-16,-1-3-1 0,-4 0 0 15,-7 0 3-15,-11 0-4 0,-10 0 2 16,-18 0 17-16,-18 0 9 0,-18-4 18 16,-11-2 17-16,-19 2-12 15,-14 0-40-15,-15 0-6 0,-17 2-4 16,-10-3 0-16,-5 4 4 0,-1 1-5 15,5-1 2-15,5 1 0 0,10 0-1 16,8 0-10-16,12 2-2 0,12-2 4 16,15 4-1-16,14-4-23 15,7 4-79-15,16 0-66 0,7-1-1 16,7-3-239-16</inkml:trace>
  <inkml:trace contextRef="#ctx0" brushRef="#br0" timeOffset="274937.598">17181 4099 312 0,'0'0'0'0,"0"0"10"0,0 0 29 16,0 0-28-16,0 0-8 15,0 0 3-15,0 0 27 0,0 0 32 16,-223-40-2-16,169 40-4 0,0 0-1 15,-2 0-13-15,1 0-11 0,2 0 2 16,5 0 2-16,7 0-11 0,9 0-5 16,7 4-6-16,7-1-3 0,6-3-9 15,6 2-2-15,5 0-1 16,1-1-2-16,13-1-17 0,10 0 24 16,12 0 12-16,17 0 9 0,10-5-11 15,15-1 1-15,10 1-1 0,8 3-8 16,-3 0-4-16,1 2 1 15,-10 0-4-15,-13 3-1 0,-6 0 0 16,-13 0 3-16,-12 0-3 0,-12-2 0 16,-11 1 7-16,-10-2 8 0,-6 0 20 15,-14 0 23-15,-11-5-44 0,-13 1-7 16,-10-2-3-16,-12 0-6 0,-9 0 4 16,-10-4 2-16,-5 0 13 15,-6 0 17-15,-3 2-14 0,1 7-16 16,2 1-1-16,8 0-2 0,8 4-2 15,12 1 2-15,17 3-1 0,18-2 0 16,18-1 0-16,14 2-1 0,19-1-13 16,16 1 17-16,15 0 2 0,18 1-1 15,15 0 0-15,12 3-2 16,10 0-3-16,4 3 2 0,1 2 2 16,-7-4-4-16,-8 1 1 0,-11-2-1 15,-12-4-8-15,-14-2 4 0,-14-2-3 16,-21-1 3-16,-21-2 7 0,-16-2-1 15,-25-6-2-15,-24-4 2 16,-22 0 6-16,-19-5 2 0,-20-1 13 16,-13-2 24-16,-8-1 33 0,5 7-26 15,15 4-39-15,24 9-14 0,26 1 0 16,25 4 3-16,23 8-3 0,16 7-91 16,13 3-31-16,18 6-71 15,19 0-132-15</inkml:trace>
  <inkml:trace contextRef="#ctx0" brushRef="#br0" timeOffset="278139.6284">25035 10431 318 0,'0'0'0'16,"0"0"156"-16,0 0-112 0,0 0-2 16,0 0-26-16,0 0-7 0,0 0 1 15,0 0 2-15,0 0-1 16,87-36-5-16,-73 36 2 0,2 0 8 16,4 0 2-16,4 0-1 0,5 0 5 15,5 0 6-15,3 0 4 0,8 0 7 16,3 0-13-16,7-1-7 0,8-4-8 15,6-2 2-15,7 1 0 16,4-2-7-16,4 0-4 0,4 1 0 16,1 1-1-16,-1 2-2 0,-1-2-2 15,3 1-28-15,0 4-7 0,0-1 4 16,3-1 6-16,3 1 7 0,-1-3 16 16,7 2 3-16,0-1 2 15,8 0 0-15,1-3 2 0,0 2-2 16,6-1 0-16,0-2 1 0,3 2-1 15,6 0 0-15,5 0 1 0,7 2-1 16,7 1 0-16,1 3 4 0,0 0-5 16,0 0 2-16,-3 0-1 15,0 0-4-15,0 3 3 0,0-1 2 16,1-2-1-16,1 0 0 0,4 1 7 16,0 0 10-16,5 4-3 0,-2-3 2 15,3 3-9-15,0-1-2 0,-2 2-3 16,-2 1 3-16,-5-3 3 0,-2 3-5 15,-1 0-2-15,-4 0 0 16,2 3-1-16,-3-1 0 0,0 3 0 16,-6 1-110-16,-6 0-156 0,-9-3-182 15</inkml:trace>
  <inkml:trace contextRef="#ctx0" brushRef="#br0" timeOffset="281938.7377">25164 12783 341 0,'0'0'0'15,"0"0"113"-15,0 0-60 0,0 0-37 16,0 0-12-16,0 0-3 16,0 0 0-16,0 0-1 0,-19-43 0 15,24 37 0-15,1 1 37 0,2 2-4 16,2-2-1-16,5 2-15 0,3 0-12 15,14 2-4-15,8-1 1 0,13 2 13 16,19 0 7-16,14 2-6 16,20 0-9-16,16 0-3 0,18-2 1 0,8-2-3 15,7-2 1-15,1-1-1 16,-4-1-2-16,-4 0 0 0,-9 2 2 16,-15 3-2-16,-12 0 0 0,-21-1-97 15,-21 1 63-15,-23-1 34 0,-24-1 0 16,-19-2 107-16,-18 1 45 0,-28-2-96 15,-20-2-9-15,-25 3-16 16,-15-1-9-16,-13 0-2 0,-8 4 1 16,0 2-7-16,0 0-7 0,7 2-4 15,10 10 0-15,15 0-3 0,21 6 0 16,21 2 1-16,23 5-11 16,26 5-77-16,22-3-65 0,33-1-120 15</inkml:trace>
  <inkml:trace contextRef="#ctx0" brushRef="#br0" timeOffset="310587.5124">13787 12437 285 0,'0'0'0'0,"0"0"107"16,0 0-20-16,0 0-12 0,0 0-2 16,0 0-23-16,0 0-30 0,0 0-19 15,-4-19-1-15,-2 26 0 16,4 0 0-16,-2 0 0 0,4-5 0 16,0 3 0-16,0-1-14 0,2 0 10 15,4 1 8-15,4-2 21 0,2 1 3 16,2 2 7-16,1-5 4 15,4 4 2-15,3-2-3 0,3 0-21 16,4 3 3-16,2-2-5 0,1-2-4 16,5-2-7-16,0 0-2 0,-1 0 0 15,0 0-2-15,1 0 0 0,-1 0 4 16,-2 0-2-16,3 0 0 16,3 0 1-16,-1-1-1 0,6-4 9 15,1 2 8-15,6-3-6 0,-2 1-6 16,6-2 2-16,-1-1 2 0,3 0-2 15,0-2 3-15,1 1-2 0,-2-1 4 16,-4-4 2-16,1 1-3 0,-1-3 3 16,-2-1-1-16,3-3-6 15,1-3-1-15,1-5 1 0,0-1-5 16,0-2 0-16,4-5 0 0,-1 3-3 16,5-3-2-16,-3-1 2 0,2 2 1 15,-5-2-2-15,-3-1 0 0,-3-2 2 16,-4 2-3-16,-3-1 2 0,-6-3 2 15,-3 3-2-15,2-5 1 16,0 2 0-16,-1-2-4 0,5 0 3 16,1-5-1-16,1 1 0 0,1-2 0 15,-3-4 2-15,1 3-2 0,0-3 0 16,1 2 0-16,0-2 0 16,-3 2 0-16,2-2 2 0,-4-3-3 15,0 2 2-15,0 0 1 0,-1-4-2 16,3 2 3-16,1 0-4 0,2 0 0 15,2 1 2-15,-1-4-2 0,5 2-2 16,1-3 3-16,0 1 0 0,2-2 0 16,-2 1-1-16,1 1 1 0,2 0 0 15,2 3 0-15,0 0-1 16,0-3-1-16,0 4 3 0,1 4-1 16,4-3 0-16,1 3 0 0,3 0 0 15,2 0-1-15,1 1 2 0,3-1-1 16,-1 1 0-16,5 0-4 15,-3 0 3-15,4 1-1 0,1 0 3 16,4 0-2-16,2 3 0 0,6-1 2 16,-3 1 1-16,-1 3-3 0,-6-1 2 15,-3 7 2-15,-1-1-4 0,-3 0 2 16,4 3 1-16,-1 0-2 0,4 4 0 16,0-2 0-16,-1 3 0 15,-1 2 0-15,-7-1 0 0,-4 1 0 16,-3 2-2-16,-4 4 2 0,-2-1 0 15,-3 2 1-15,-5 3-1 0,-2 2 0 16,-4 0 0-16,-2 3 3 0,-6 0-3 16,-3 1 0-16,-4 1 2 15,-5-1-2-15,0 1-2 0,-4-2-11 16,-5 1-19-16,-1 2-8 0,-4-3-10 16,-7 1-20-16,-3-4-35 0,-10 3-24 15,-8-2-71-15,-7-1 34 0,1 1-8 16,-7-3-42-16</inkml:trace>
  <inkml:trace contextRef="#ctx0" brushRef="#br0" timeOffset="310825.2954">20110 8176 191 0,'0'0'0'0,"0"0"169"0,0 0-130 16,0 0-10-16,0 0 8 0,0 0 0 15,0 0 6-15,0 0 9 0,133-88-5 16,-93 88-1-16,11 0 10 16,15 1-12-16,11 3-11 0,8 2 2 15,11-1 0-15,-1-1-1 0,-3 4 5 16,-7 1-14-16,-16 4-11 0,-12 6 3 15,-18 0 4-15,-10 2 0 0,-17-2 4 16,-12 0 7-16,-13 1 18 0,-14 0 1 16,-9-1-28-16,-3 3-14 15,-10-2-6-15,0 1 0 0,-4 1-4 16,-1 2-35-16,-7 1-21 0,1 2-24 16,-5 4-25-16,-6 1-48 0,-10 4-110 15</inkml:trace>
  <inkml:trace contextRef="#ctx0" brushRef="#br0" timeOffset="311940.535">14168 12227 662 0,'0'0'0'16,"0"0"-55"-16,0 0 47 0,0 0 16 16,0 0 69-16,0 0-23 15,0 0 18-15,0 0 10 0,0 0-29 16,394 108-18-16,-318-108-23 0,1-8-7 16,-4-7-2-16,5-8 1 0,1-4-3 15,6-6 0-15,5-5 1 0,2-9-2 16,2-2 0-16,4-5-5 0,0-1 4 15,7-1 0-15,-3-6 2 16,-1 1 0-16,-5-2-2 0,-6 2 2 16,-5-2 2-16,-3 1-3 0,-3-3 0 15,-1 0 1-15,-3 1-1 0,3-3 0 16,-1 1 1-16,4-1-5 0,3 0-4 16,6 3 1-16,6 2 3 15,3-3 5-15,3 5-1 0,0 1 0 16,0-2 0-16,-4 9 13 0,-3-2-3 15,-4 5-2-15,-5 4-1 0,10 1 6 16,5 1-1-16,14 1 0 0,13 1-1 16,7-1-5-16,3 0-3 0,2 2-2 15,1-2 0-15,-5 3 2 16,-8 6-5-16,-6-1 4 0,-10 7-2 16,-5 1 0-16,-7-1 0 0,-4 2 4 15,-9 4 15-15,-2 1 0 16,-12 3-11-16,-1 3-7 0,-7-3 2 0,-2 8-4 15,2-1 1-15,-6 2 0 16,-2-1-26-16,-9-2-8 0,-4 1 5 16,-10-5 10-16,-6 5 7 0,-9-1 7 15,-1 2 1-15,-8 3-8 0,-3 0-13 16,-3 1-33-16,-5-1-78 0,-11 3-82 16,-8-5-145-16</inkml:trace>
  <inkml:trace contextRef="#ctx0" brushRef="#br0" timeOffset="312130.6319">19823 9689 766 0,'0'0'0'0,"0"0"-33"0,0 0 41 16,0 0 31-16,0 0-15 16,0 0 9-16,0 0-3 0,0 0 1 15,695 67 22-15,-610-49-14 0,-22-2-24 16,-21 5-13-16,-21-1 0 0,-19 2-4 15,-15 1 2-15,-22 4 0 16,-12 4 0-16,-10 3-94 0,-10 4-76 16,-8 0-125-16</inkml:trace>
  <inkml:trace contextRef="#ctx0" brushRef="#br0" timeOffset="313049.9397">15478 11755 634 0,'0'0'0'15,"0"0"39"-15,0 0-26 16,0 0-16-16,0 0-8 0,0 0 22 16,0 0 66-16,0 0-21 0,0 0-13 15,31 28-7-15,-11-37 3 0,5 3-2 16,4-6-12-16,6-2-9 0,8-2-4 16,7-4-6-16,8-2 2 15,8-1 1-15,5-5-6 0,8-1 2 16,8-1 0-16,1-1-3 0,4-4 1 15,1 2 6-15,0 1 1 0,-1-3 2 16,-1 3-3-16,-2-1-5 16,-4-1-3-16,-3 1 2 0,0 2-2 15,-4 0-1-15,2-3 0 0,-3 4 2 0,0-1-2 16,-1-1 0-16,-1 6 2 16,-3-5-2-16,-1 2 0 0,0 4 5 15,-2-2 0-15,4 2-2 0,4 1 0 16,-5-1-3-16,0-3 0 0,-1 6 2 15,-7 2-2-15,-2 1 0 16,-2 2 2-16,-3 2-3 0,0 2 1 16,7 4-1-16,4-1 0 0,5 4 2 15,4 2-2-15,-2 1 1 0,4 3-1 16,0 0 1-16,5 6 0 16,2 1 30-16,3 3 1 0,3 2-1 15,-1 1-11-15,4 2-12 0,-4 0-5 16,-3 1 3-16,0-1-4 0,-4-3-2 15,-1 1-1-15,-7-2-6 0,-2-3-3 16,-4 2 4-16,-4 0 2 0,-5-3 1 16,0 1 1-16,-6-2-12 0,-6-2-16 15,-5 1-11-15,-8 1-33 16,-9 0-39-16,-9-2-31 0,-7-4-62 16,-11 0-91-16</inkml:trace>
  <inkml:trace contextRef="#ctx0" brushRef="#br0" timeOffset="313256.5">20279 10911 545 0,'0'0'0'0,"0"0"108"16,0 0-43-16,0 0 8 0,0 0-2 16,0 0-3-16,0 0-9 15,0 0-43-15,0 0-13 0,594 220-2 16,-545-198 2-16,-18-3-3 0,-17 2 0 15,-14 0-1-15,-19 0 1 0,-17 2 14 16,-15 1-11-16,-12 4-6 0,-14 1-238 16,-12-3-88-16</inkml:trace>
  <inkml:trace contextRef="#ctx0" brushRef="#br0" timeOffset="314089.9432">15399 12214 396 0,'0'0'0'0,"0"0"67"0,0 0-23 16,0 0 13-16,0 0 45 0,0 0-54 15,0 0-9-15,0 0-3 16,0 0-20-16,519-123-7 0,-417 110-1 16,6 1-3-16,1-1-4 0,6-1 1 15,5 3-2-15,5 2 0 0,11 4 4 16,11 5-1-16,0 0-4 16,7 1 2-16,-6 6 0 0,-3 2-2 15,1 3 2-15,-3 3 4 0,0 2 2 16,-1 3 2-16,-5 0 2 0,-2 5 17 15,-7 1-11-15,-4 6-12 0,0 3-4 16,2 1 2-16,4 7-3 0,1-2 0 16,1 3-27-16,2 2 13 15,-3 0 4-15,-10 0 6 0,-7 1 3 16,-10-1 0-16,-9 0 2 0,-5-4 17 16,-9 0-13-16,-8-3-3 0,-8-2-4 15,-11-6-76-15,-8-5-46 0,-12-5-73 16,-10-8-92-16</inkml:trace>
  <inkml:trace contextRef="#ctx0" brushRef="#br0" timeOffset="314287.7585">20199 12461 726 0,'0'0'0'0,"0"0"-8"0,0 0 85 16,0 0 18-16,0 0-45 0,0 0-34 16,0 0-11-16,0 0-4 15,586 425-2-15,-651-360-10 0,-40 0-147 0,-38 1-380 16</inkml:trace>
  <inkml:trace contextRef="#ctx0" brushRef="#br0" timeOffset="319755.6286">20710 8382 529 0,'0'0'0'0,"0"0"66"0,0 0-8 16,0 0-18-16,0 0-13 15,0 0-16-15,0 0-7 0,0 0 2 16,-16 0 8-16,29 0 15 0,7 0 14 15,7 0-2-15,9 0-13 0,14 0-15 16,13 0-7-16,16 0-3 0,17-3-2 16,14-2-1-16,17 2 0 15,7 0 1-15,7-2-1 0,4 3 23 0,-10-1 0 16,-6 1 2-16,-9 1 5 16,-13 0 2-16,-8 0-8 0,-10-3-9 15,-15 2-5-15,-9 1-5 0,-11-1-4 16,-15 2-2-16,-10 0 0 15,-13 0-9-15,-16 0-8 0,-6 3-31 16,-19 0 30-16,-15 1 14 0,-12-1 10 16,-15 1-4-16,-8-2 3 0,-6-2 6 15,-7 0 11-15,-2 0-1 0,-9 0-1 16,-3-5 0-16,-2 1 0 0,-5-1-2 16,-3-1-13-16,-5 2-2 15,4 2-1-15,5 0 0 0,5-1 1 16,9 2-2-16,12-1 0 0,6 1 3 15,15-1 2-15,7 2-1 0,15 0-4 16,9-1 0-16,15-2 7 0,9 3-5 16,6-2 4-16,11 0 2 0,19-2-3 15,18-3-6-15,21 1 2 16,22 2 0-16,20-2 2 0,15 2-2 16,18-1-1-16,2-1 0 0,-1 4 0 15,-5 0 0-15,-15 2 2 0,-10 0-2 16,-13 0 0-16,-13 2 0 0,-10 2 1 15,-17 0-2-15,-18 2 2 16,-17-1-3-16,-22 1-5 0,-11-1-5 16,-27-1-1-16,-24 1 13 0,-25-4 0 15,-17-1 0-15,-23-1 6 0,-15-5-3 16,-12-1 4-16,-7 0 16 16,3 4-17-16,11 3-3 0,14 0-5 15,13 0 4-15,17 5 0 0,13 1-3 16,17 1 2-16,17 2-2 0,19-1-15 15,22-2-2-15,15 0-23 0,31-2-30 16,21-2 25-16,19-1-72 0,22-1-66 16,17 0-125-16</inkml:trace>
  <inkml:trace contextRef="#ctx0" brushRef="#br0" timeOffset="320473.6442">22248 8269 470 0,'0'0'0'16,"0"0"58"-16,0 0 7 0,0 0-27 16,0 0-23-16,0 0 6 15,0 0 34-15,0 0 17 0,0 0 31 16,-881-62-5-16,766 56-17 0,4 2-48 15,15 4-26-15,9 0-6 0,7 4 1 16,8 3-1-16,5 2-1 0,3-1 0 16,10 2 0-16,6-1-1 0,14 1-1 15,12-2 0-15,12-2-4 16,10 0-19-16,12-1-6 0,18 0 28 16,16-2-2-16,19-2 8 0,18-1 0 15,15-3 0-15,13-4 0 0,7 0-2 16,7-1-1-16,1 0 0 15,-3 2 3-15,-10 0-3 0,-15 4 0 16,-20 2 4-16,-24 0-5 0,-24 2 2 16,-21 2-1-16,-17-2-12 0,-22 0 24 15,-19 4 5-15,-19 2-14 0,-22-1-2 16,-16 0 1-16,-16-2 2 0,-12-2 35 16,-2 0 10-16,-7 4-2 15,0 2-17-15,7 3-9 0,5 1-9 16,10 0-3-16,8 1 1 0,11 2 2 15,14-6-3-15,11 2-7 0,14-1-1 16,16-5 1-16,19 3-1 0,11-6 0 16,18-2-1-16,24 1 0 0,17-2-11 15,29 0 11-15,23-4 0 16,23-7 3-16,18-1 0 0,11-1-2 16,3-4-2-16,-9 1 2 0,-11 4 1 15,-20 6-4-15,-25 4 3 0,-28 2-2 16,-27 6-45-16,-28 2 35 15,-21 4-3-15,-30 1 12 0,-25 4 4 16,-23 2 2-16,-17 0-2 0,-12 1 2 16,-9-1 16-16,3-1 3 0,8 0-12 15,16 2-9-15,22-5-3 0,19-3 2 16,20 0 0-16,17-6-8 0,15-3-7 16,16-1-2-16,16-2-23 15,21-2 20-15,23-6 18 0,25-2-8 16,16 5-24-16,7 3-94 0,4-1-333 15</inkml:trace>
  <inkml:trace contextRef="#ctx0" brushRef="#br0" timeOffset="321558.5012">22151 8163 413 0,'0'0'0'0,"0"0"159"16,0 0-126-16,0 0-3 0,0 0-17 16,0 0 1-16,0 0 15 0,0 0 15 15,-205-128 5-15,205 117-2 0,8-2 2 16,4 6-4-16,9-3-8 0,6 4 1 15,9 4-2-15,9 2-17 16,13 8-9-16,12 11-3 0,10 4 1 16,9 5-4-16,2 1-3 0,-4 0 1 15,-10-2-4-15,-10-4-72 0,-18-7 32 16,-15-5 35-16,-13-7 8 0,-14-4 3 16,-7-2 23-16,-7-7 41 15,-15-7-54-15,-11-4-9 0,-14-5-2 16,-15-3-4-16,-12-3 2 0,-10-1-2 15,-5-1 3-15,-4 6-1 0,1 2-2 16,5 6 2-16,2 11-2 0,6 6 1 16,9 2 4-16,9 3 3 0,12 4 2 15,14 7 1-15,14 0-2 16,11 4-5-16,13 3 2 0,17 0 6 16,19 0 24-16,20 0 11 0,15-6-12 15,14-2-12-15,5-3-13 0,7-4-8 16,0-3-2-16,-3-1-5 0,-3-1-24 15,-12-1-1-15,-12 0 6 16,-17-3 11-16,-18 0 10 0,-13-3 7 16,-14-3-1-16,-8 0 15 0,-6-1 0 15,-13-2-17-15,-4 4 0 0,-6-1-3 16,-6 5 2-16,0-1-15 0,4 3 16 16,7 2 0-16,5 0-3 15,11 0 5-15,4 0-4 0,4 0-6 16,4 5 8-16,5 1 0 0,10 4 1 15,4 5 0-15,5-1 1 0,4 5-2 16,2 1 0-16,-5 4 1 16,-4-1-1-16,-9 4-3 0,-15 0-7 15,-7 1-2-15,-18-1 9 0,-17-2 1 16,-11-2 1-16,-11 2 2 0,-10-3 29 16,-3 1-15-16,0 0-3 0,4 2-4 15,3 0-6-15,5 0 2 0,3-1-2 16,5-2-1-16,5-5 0 0,9-1-2 15,11-5 2-15,11-5 0 16,12-3 0-16,8-3-2 0,18-5-18 16,9-11 17-16,18-8-6 0,12-2 5 15,10-5 3-15,11-1 0 0,6 2 0 16,3 5-1-16,-1 6-2 16,-9 7 5-16,-6 5-1 0,-19 7 5 15,-15 0 3-15,-20 12-7 0,-17 3-4 16,-12 5-2-16,-24 3 6 0,-12 2 7 15,-16 4-3-15,-11-4-2 0,-2-1-2 16,0-3 9-16,5-3 0 0,8-3-3 16,11-3-3-16,9-1-4 0,11-2-2 15,12 0-21-15,8-5-28 16,11-1-62-16,2 3-63 0,12-2-112 16,8 2-333-16</inkml:trace>
  <inkml:trace contextRef="#ctx0" brushRef="#br0" timeOffset="323057.363">22466 9488 345 0,'0'0'0'0,"0"0"0"16,0 0 26-16,0 0-18 0,0 0 4 15,0 0 9-15,0 0 12 0,0 0 40 16,0 0-18-16,37-117-11 0,-31 109-20 16,3 5-9-16,4 2-9 15,0-1 0-15,8 2 9 0,5 0 14 16,7 6 2-16,9 6 19 0,9-2-28 16,6 4-1-16,6 0-7 0,6 3-8 15,-1 2-2-15,0 3 2 0,-5 0-4 16,-6 2-2-16,-7-2 0 15,-10 0 2-15,-10-4-2 0,-9-4-2 16,-13-4 2-16,-6-6 0 0,-6-1-17 16,-13-3 28-16,-11-1 43 0,-11-5-46 15,-10-6-2-15,-10-3-4 0,-10-1 1 16,-4-2 1-16,-5 0 5 0,0 1 6 16,-2 4 2-16,0 1-11 15,-1 2 0-15,1 3 3 0,6 3 10 16,6-1 11-16,9 3-3 0,10 1-1 15,12 1-13-15,11 0-6 0,13 1-3 16,13 6-3-16,8 1-2 0,19 4 2 16,13 1 11-16,16-3-5 0,11 3-4 15,10-5 2-15,6 0-3 16,0-3-3-16,0 1 2 0,-5-3 2 16,-6 0-4-16,-12-2 2 0,-10-1-1 15,-13-1 0-15,-16-5 0 0,-11-2 1 16,-10-3 1-16,-18-2-3 0,-13 0-11 15,-13-4 0-15,-14 0 10 16,-9-1-4-16,-6 1 2 0,-6 4 6 16,0 3-4-16,5 4 2 0,4 5-2 15,9 1 2-15,10 0 0 0,10 3 0 16,13 3 0-16,13-1-1 0,15 5-6 16,8-2 1-16,20 2 12 15,18-1 2-15,17 1-3 0,12-3-1 16,11-1-1-16,10 1-2 0,1-4-2 15,2 3-4-15,-4 3-22 0,-7-4-6 16,-11 6 16-16,-13-2 9 0,-16 0 5 16,-13 1 5-16,-16 0-3 0,-9 2-5 15,-10-1 7-15,-15 4 17 16,-9 0 3-16,-11 1-12 0,-12 4-7 16,-13-2 2-16,-9 1-3 0,-8-2 1 15,-2-1-1-15,0-2 3 0,2-2-2 16,5 0 7-16,5 0 6 15,11-4-3-15,7-2-3 0,15 0 1 16,12-3-5-16,12-3-3 0,10 0 6 16,4 0 4-16,15-4 3 0,10-7-11 15,13 0-4-15,12-4 0 0,8 3-2 16,1 4 2-16,3 2 0 16,-9 3-5-16,-5 1 4 0,-10 2-1 15,-12 3 4-15,-10 9-4 0,-11 0-3 16,-9 4 5-16,-15 2 0 0,-15-5 26 15,-13 3-11-15,-11-4-9 0,-8-3-4 16,-2-1 2-16,0-5-1 0,10-1-4 16,11-1 2-16,15-1 0 15,14 2-1-15,12-1-4 0,2-1-26 16,6 2-48-16,10 1 25 0,7 2-16 16,4 4-92-16,1 3-103 0</inkml:trace>
  <inkml:trace contextRef="#ctx0" brushRef="#br0" timeOffset="324445.5313">22341 11276 735 0,'0'0'0'15,"0"0"96"-15,0 0-57 0,0 0-22 16,0 0-10-16,0 0-3 15,0 0 4-15,0 0 18 0,0 0 5 16,-32-42-21-16,43 42-10 0,10 6 0 16,14 7 18-16,13 3-4 0,19 7 1 15,15 3-3-15,9 4-3 0,8 4-3 16,-2-2-4-16,-5-3-3 16,-8-2 2-16,-11-5 2 0,-14-5-4 15,-12 0 2-15,-13-4-1 0,-10-5 0 16,-12-4 0-16,-6-2 1 0,-6-2-1 15,0 0 0-15,-6-3 10 0,-10-6-6 16,-12-6-4-16,-10-2 0 0,-13-3 10 16,-9-3-7-16,-7-4-2 15,-4 0 9-15,5 2 3 0,3 6-1 16,10 8-7-16,13 7-3 0,10 4-3 16,11 6-5-16,10 8 0 0,5 5-6 15,8 7 7-15,16 3 10 0,12 3 7 16,13 1-5-16,13 1 1 0,7-6 2 15,5-1-2-15,-2-7 4 16,-4-2-6-16,-5-6-4 0,-3-1 1 16,-9-5-2-16,-1-5 1 0,-7 1 0 15,-9-2-1-15,-7 0-2 0,-10 0 2 16,-7-2 5-16,-6 1 15 16,0 1 21-16,-9-4-28 0,-4-1-17 15,-8 1 3-15,-7 2 0 0,-3 0 0 16,-6 2 3-16,-3 0-4 0,-1 0 1 15,1 0 0-15,1 0 2 0,0 2-2 16,8 0 0-16,7 2 12 0,5 1-6 16,7-1-3-16,3 6-6 15,4 1-2-15,-1 4 6 0,1 3 1 16,0 2-1-16,-1-1-1 0,-1-2 0 16,-1-1 0-16,-7 2 0 0,-1-6 4 15,-3-2-3-15,-5-3 2 0,-3-1-1 16,-5 3-3-16,-8-6 2 15,-1 2-2-15,-4 1-9 0,-3-3 9 16,-2 0 0-16,2-1 0 0,1-2 2 16,8 0 1-16,8 0-2 0,11 0 0 15,10 0 0-15,10 0-4 0,7 0 0 16,19 0-1-16,15 0 9 0,17-6-4 16,9-2 0-16,11 1-29 15,5 0 1-15,-3 0 17 0,-1 1 6 16,-6 0 6-16,-9 1-2 0,-10 1 2 15,-15 3 18-15,-14 1-5 0,-14 0-13 16,-11 1-2-16,-15 6-18 0,-17 5 23 16,-19 5 4-16,-19 0-6 15,-15-3-4-15,-16 0 4 0,-9-3 4 16,-4-3-5-16,-2 1 12 0,13-3 13 16,14-6-4-16,18 0-8 0,24 0-8 15,20-4-5-15,20-5 3 0,15-3 2 16,22-5-12-16,22-5-31 15,19 0 30-15,19-3 1 0,14 7 8 16,8-1-4-16,1 1 0 0,-10 5 4 16,-18 6 0-16,-25 6-2 0,-31 1-2 15,-24 1-2-15,-25 6-36 0,-27 3 35 16,-25 0 0-16,-19 4-65 0,-17 3-20 16,-6-2-3-16,2 0-47 15,6-4-44-15,14-4-145 0</inkml:trace>
  <inkml:trace contextRef="#ctx0" brushRef="#br0" timeOffset="325293.9382">22101 11228 757 0,'0'0'0'16,"0"0"33"-16,0 0 10 15,0 0-1-15,0 0-18 0,0 0-21 16,0 0 0-16,0 0 15 0,185 23 1 15,-88 4-1-15,12 5-7 0,6 1-8 16,0-5-1-16,-5 1-2 0,-5-4 0 16,-12-1 3-16,-14-5-2 15,-15-2-2-15,-17-5 2 0,-16-1 0 16,-14-7-1-16,-16-2-3 0,-7-2 5 16,-16-5 112-16,-16-3-85 0,-16-6-24 15,-19-5-3-15,-12-5 2 0,-12-1-4 16,-2 2 0-16,3 0 0 15,9 7 2-15,13 4-3 0,17 7 2 16,19 4-3-16,18 1-2 0,17 1 3 16,12 6-10-16,19 3 13 0,20 3-3 15,11-1-3-15,10-1 3 0,7-1 2 16,-1-2 4-16,-7-3-5 0,-8-2 0 16,-12-1 6-16,-13-2 8 15,-11 1-7-15,-12-1-6 0,-8 3-2 16,-3 0-18-16,-1 2-55 0,-3-1-5 15,-2-1 13-15,3 0 22 0,2 1 7 16,5-1 2-16,7 0 42 0,6 1-4 16,2 1 2-16,2 1 6 15,-2 1 7-15,0 0 8 0,-3 0 16 16,-5 4-7-16,-5 0-13 0,-6 2-8 16,-1 4 0-16,-12 1 1 0,-7 4-7 15,-11 0 0-15,-10 3 5 0,-8 2 3 16,-7-1 1-16,-4 1 0 0,-6-2-5 15,0 0-1-15,-1 0 2 0,-2-1-4 16,0-2 1-16,0 2-3 16,2 1-4-16,1-4-1 0,4 1 1 15,7-2-2-15,5-3-2 0,11-2 2 16,15-2 3-16,11-8-4 16,12 2 0-16,18-5 0 0,14-2 0 15,19 0 22-15,19-10-18 0,17-2-8 16,13-4-5-16,7-5 7 0,0 6-1 15,-7 0 5-15,-12 4-2 0,-18 7 0 16,-19 2-3-16,-23 2 3 0,-20 0 0 16,-10 5-19-16,-23 4-5 0,-11 2 23 15,-16 7-20-15,-13 1-90 16,-12 3-62-16,-11 3-47 0,-5-3-170 16</inkml:trace>
  <inkml:trace contextRef="#ctx0" brushRef="#br0" timeOffset="326591.1742">22420 13147 720 0,'0'0'0'15,"0"0"61"-15,0 0-22 0,0 0-9 16,0 0-22-16,0 0-6 0,0 0 0 16,0 0-1-16,0 0-2 0,9-86-1 15,6 95 4-15,3 5 1 16,6 5 9-16,9 6 12 0,6 2-4 16,8 3 1-16,6 1 12 0,8 2-12 15,2-2-8-15,0-1-3 0,-1-1-6 16,-4-4-3-16,-4-3 1 15,-4-4-1-15,-7-3 0 0,-3-2 1 16,-3-4 1-16,-9-2 20 0,-4-1-4 16,-8-2-7-16,-10-3-6 0,0-1-3 15,-6 0-2-15,0 0 3 0,-11-2 5 16,-6-9 3-16,-12-3-15 16,-11-2 2-16,-10-1-1 0,-7-1-4 15,-5-1 10-15,-1 2-2 0,0 4-1 16,3 2 8-16,4 2-1 0,9 4-5 15,10 0 3-15,13 3-2 0,11 2 1 16,6 0 4-16,5 0 1 0,2 0-3 16,0 0-1-16,8 4-11 15,11 7 0-15,15 7 10 0,15 7 6 16,12 0-8-16,11 3 2 0,5-3-4 16,3-2-1-16,-1-1 0 0,2-6 2 15,-3-2-2-15,-5-3 2 0,-3-1 0 16,-8-5-4-16,-7-1 4 0,-16 1-1 15,-12-5-1-15,-12 0 0 16,-12 0 7-16,-7 0 0 0,-14-9 10 16,-6-1-19-16,-11-3-2 0,-3 2 6 15,-7 5-3-15,-4-2-3 0,2 3 7 16,2-1-3-16,6 5 0 0,4 1 0 16,8 0 0-16,5 4 0 15,6 1-1-15,7 3 0 0,2 0-4 16,4 1 4-16,1 2-1 0,-1 8 1 15,-1 5 2-15,-2 1 2 0,-1 1-4 16,-3 1 2-16,-5-1 2 0,-7-2-4 16,-10-2 2-16,-9-3 7 15,-15 0-1-15,-10 0-1 0,-8-4-6 16,-10-1 0-16,-5-3 0 0,-5-3 1 16,0 3-3-16,0-1 3 0,4 1-2 15,3 1-16-15,3-1-73 0,0 1-70 16,3 1-106-16,0-4-133 0</inkml:trace>
  <inkml:trace contextRef="#ctx0" brushRef="#br0" timeOffset="330855.088">31910 8596 535 0,'0'0'0'0,"0"0"17"0,0 0 28 15,0 0-9-15,0 0-11 16,0 0 4-16,0 0-2 0,0 0 9 16,52-146 17-16,-36 115-5 0,2 0 0 15,-5 3-22-15,0 1-17 0,-1 1-6 16,3 0-3-16,6-4 0 0,19 3-50 15,23-5-112-15,23-11-163 16</inkml:trace>
  <inkml:trace contextRef="#ctx0" brushRef="#br0" timeOffset="374477.2791">13395 4827 515 0,'0'0'0'0,"0"0"114"16,0 0-61-16,0 0-11 15,0 0-24-15,0 0-5 0,0 0 8 16,0 0 4-16,-359 18 6 0,354-18 21 15,5 0-10-15,3 0-10 0,11 0-25 16,9 0-6-16,15-4 0 0,9-2-2 16,16 0 2-16,10-3 5 0,11 0-8 15,7 0 4-15,0-1 1 16,-1 3-2-16,-6 0 2 0,-9 2 3 16,-4 1 2-16,-12 2-1 0,-8 2-4 15,-7 0-4-15,-9 2 2 0,-10 2-2 16,-13-2 0-16,-10 0 0 0,-2 0-2 15,-10 0-1-15,-12 3 8 16,-10 1 0-16,-15-2-3 0,-11 2 0 16,-11-4 1-16,-9 0 2 0,-8 2 8 15,-3-3 0-15,-3 3-1 0,1 2-5 16,6 2-3-16,5-3-1 0,6 4 0 16,5 1-2-16,9 0 0 15,4-1 6-15,13-2 7 0,12 0 7 16,13-1-3-16,13-1-9 0,8-2-11 15,18 0 6-15,11-2 4 0,16-1-3 16,14 0 0-16,12-4-4 0,12-4 0 16,9-2 5-16,4 1-3 0,-1 0-3 15,-3 2 0-15,-7 1 0 16,-4 1 1-16,-9 2 0 0,-8 1 0 16,-15 2 0-16,-18-1 1 0,-19-1-1 15,-15 2-1-15,-5 0 1 0,-14 0 0 16,-13 0 26-16,-10 0-17 0,-14 0-2 15,-10 0 2-15,-7 0 0 16,-4 2-7-16,-6 3 0 0,1 0 0 16,3 2-1-16,4 2-2 0,16 1 1 15,7-1 1-15,16-2-2 16,14-1 2-16,15-3-2 0,8-1-8 16,19 0 1-16,15-2 8 0,15 0 0 15,17-4 6-15,8-6-8 0,10-2 3 16,6-3 3-16,-2 2-6 0,1 0 2 15,-9 3 0-15,-8 0 3 0,-4 5-5 16,-12 2 3-16,-8 2-1 0,-10-2 0 16,-9 3-1-16,-9 0 1 0,-10 0 0 15,-8 0-2-15,-3 0 2 16,-5 5-9-16,-10-1 13 0,-7 5 3 16,-11 2-1-16,-7 5 4 0,-6 2-5 15,-4 4-4-15,1 0 2 0,1 0-2 16,6 3-2-16,5-1 1 0,3-2 0 15,7-4 0-15,4 0 0 16,6-6 1-16,4-5-2 0,6-2 2 16,4-5 0-16,3 0 0 0,4 0 1 15,7-6-2-15,9-8 0 0,12-6-6 16,9-3 6-16,9-4 0 0,1 4-5 16,1 4 3-16,-3 3-3 15,-8 8 8-15,-7 4-3 0,-11 4 0 16,-7 5 22-16,-10 8-8 0,-6 8-6 15,-9 6 2-15,-11 7-3 0,-13 5-3 16,-10 1-1-16,-6 1 0 0,-6-4-3 16,-6-3 0-16,2-3 6 0,-4-3-5 15,6-2 5-15,8-4 0 16,12-4 5-16,7-6-2 0,15-4-6 16,8-2-4-16,6-6 2 0,1-4 3 15,13-9-6-15,10-9-7 0,8-9-5 16,15-5 1-16,8 0 11 15,3-3-3-15,3 6 4 0,-3 0 2 16,-2 8 1-16,-8 4-1 0,-9 8 11 16,-11 7 3-16,-15 6 12 0,-11 0 0 15,-6 12-5-15,-14 6 22 0,-17 8-15 16,-17 4-11-16,-11 2-10 16,-9 4-3-16,-2-3-3 0,2 1-4 15,1 0 4-15,11-7-3 0,9 0-33 16,11 4-20-16,8-3-51 0,7 2-100 15,9 1-82-15,2-4-283 0</inkml:trace>
  <inkml:trace contextRef="#ctx0" brushRef="#br0" timeOffset="379515.5636">17021 4107 318 0,'0'0'0'0,"0"0"-121"0,0 0 114 16,0 0 7-16,0 0 0 0,0 0 19 15,0 0 62-15,0 0-4 0,-153-19-8 16,128 11 37-16,2 1-41 0,4 0-23 15,1 0-13-15,5 1-20 16,-1 1-6-16,6-1-2 0,-6 0 5 16,3 0 3-16,-3 2 10 0,-8 1 9 15,5 3-5-15,-2 0-15 0,-2 3-3 16,4 0-4-16,4 2-2 16,7-3 2-16,6 0-2 0,0-1-9 15,6 2 11-15,8-3 12 0,14 4 4 16,14-2 4-16,14 1 10 0,12 0-1 15,9 0-16-15,7 0-6 0,0 0 0 16,-5 0 3-16,-8 1 0 0,-11-3 1 16,-11 6 0-16,-6-3-2 0,-8 2-3 15,-6-1-1-15,-10-2-3 16,-3 2-1-16,-9-3-1 0,-3 1 1 16,-3-2-1-16,-1-1 3 0,-10 2 1 15,-11-2 11-15,-13 0-15 0,-11 0 4 16,-20 0-4-16,-8-6 2 0,-12-1-1 15,-11 1-4-15,-4 0 4 16,-5 1 1-16,-5 0-3 0,5 4 0 16,4 1 8-16,8 5-4 0,9 4 1 15,11-1-2-15,9 1 3 0,10 0 4 16,10-4-3-16,12 0 3 16,10-5 7-16,13 5 4 0,8-4-9 0,5 4-20 15,17-2 15-15,13 2-3 16,17-1 4-16,13 0-2 0,15-3-2 15,10-1 2-15,7 0-4 0,0 0-3 16,3 0 2-16,-2 0 2 0,-9 2-4 16,-1 2 2-16,-10 0-2 0,-12-1-11 15,-9 3-1-15,-13-6 2 16,-11 0-1-16,-11 0 11 0,-14 0 2 16,-7-1 1-16,-8-6 9 0,-17-5-10 15,-11 0-2-15,-19-3 2 0,-11 2 1 16,-14 1-2-16,-8 2 0 0,-4 2 11 15,-5 4-8-15,3 2 0 16,4 2-2-16,3 6-2 0,14 4 2 16,11-1 0-16,13 1-1 0,16-2 3 15,13 0-3-15,15 1 0 0,7-2-8 16,17 2 5-16,14 1 6 0,16 1 5 16,14-2 3-16,18-3 5 15,12-3 2-15,8-2 0 0,3 0-6 16,3-1-5-16,-4 0-5 0,-7 0-3 15,-7 0 2-15,-12-1 2 0,-15-3-4 16,-12 0 2-16,-12-4 2 0,-11 0-4 16,-10-3 2-16,-10 2 8 0,-7-3 7 15,-7-6 0-15,-16 3-13 16,-14-7-6-16,-15 3 4 0,-14 3-2 16,-15 0-17-16,-13 5 16 0,-10 6 0 15,-8 5-1-15,-6 2 5 0,2 7-3 16,7 6-1-16,17 0 2 0,15-2 0 15,17 0 0-15,12-1 0 16,12-2 0-16,12 1 0 0,13-6-1 16,9 3 0-16,9 1-10 0,15-1 15 15,15-2 3-15,17-1 0 0,16-5-1 16,15 0-4-16,12-2-2 16,8-4 0-16,6 2 3 0,4-3-3 15,-6-4 0-15,-6 4 2 0,-12-2-2 16,-15 0-7-16,-17 0 4 0,-11 0 3 15,-16 2 0-15,-14-2 1 0,-14 0-1 16,-5-4 9-16,-16 0-9 0,-15-2 0 16,-14-1-1-16,-16 0 0 0,-13-2-1 15,-16 3 4-15,-8 7-3 0,-6 5-2 16,-4 3 3-16,0 8 0 16,7 5 0-16,10 4-1 0,14-2 1 15,20 0-2-15,17-1 2 0,15-2 0 16,16-2-5-16,10 2 1 15,18 0-6-15,17-1 10 0,18-4 0 16,17-2 9-16,16-4-6 0,13-1 1 16,8-2-1-16,6-4-2 0,-2 1 0 15,-1-1 0-15,-10-2-2 0,-18-1 2 16,-16-1 1-16,-23 1-2 16,-18 0 0-16,-18 0 25 0,-13 1 36 15,-18 2-26-15,-17-2-32 0,-14 3-3 16,-15 5 0-16,-12 0 1 0,-10 10-1 15,-3 3-46-15,7 2 6 0,14 5-8 16,22 2 2-16,21 4-38 0,19 3-73 16,12 5-71-16,20-5-172 0</inkml:trace>
  <inkml:trace contextRef="#ctx0" brushRef="#br0" timeOffset="381219.2523">16962 7492 241 0,'0'0'0'16,"0"0"-7"-16,0 0 6 0,0 0 2 16,0 0 25-16,0 0 36 15,0 0-17-15,0 0-28 0,0 0 5 16,-16-12 7-16,12 12-1 0,3 2-12 15,2 2-15-15,16-2 14 0,8-2 14 16,14 0-12-16,10 0-9 0,6-5-3 16,7 2-2-16,1 1-2 15,1-2 2-15,-2 2 4 0,-5-3 9 16,-4 1 19-16,-13 2 26 0,-9-2-9 16,-8 3 0-16,-7-2-17 0,-5 3-7 15,-7-4 6-15,-4 2 7 0,0-3 16 16,-10 1-26-16,-9-6-34 15,-11 1-1-15,-13-3-3 0,-13 4-2 16,-12-6 11-16,-12 1-3 0,-9-1 2 16,-9 6 35-16,-8 0-6 0,1 8-11 15,5 0-13-15,7 5-3 0,8 0-2 16,8 1 0-16,10 3-2 0,14 1 1 16,10-2 0-16,18-1 0 15,14 1 5-15,11-1-6 0,10-1-2 16,16 3 6-16,17 0 6 0,16-4 2 15,17 0-3-15,15-1-6 0,10-4 0 16,10 2 1-16,-1-2-2 0,2 0-1 16,-3 0 0-16,-8-5 3 0,-12 1-3 15,-14-3 2-15,-14-3-2 16,-15-2 0-16,-13 3 0 0,-13-1 1 16,-10 3 0-16,-10-2 9 0,-16-1-3 15,-13-2-7-15,-10-2 0 0,-17 4 1 16,-11-4-1-16,-11 6 0 0,-9 1 0 15,-4 5 2-15,-8 2-2 16,-4 2 0-16,2 8 0 0,3 1-1 16,8 4 1-16,14 0 0 0,14 2-2 15,17-2 2-15,14-1 0 0,14-1 0 16,13 0-6-16,6 3-2 16,19-1 10-16,13 2 0 0,12-4 2 15,19 0 6-15,11-3 1 0,12-6-1 16,9 2-3-16,5-1-4 0,2-2-3 15,-3-3 0-15,-7 0 3 0,-10-9-3 16,-15-2-2-16,-16-1 2 0,-15 1 0 16,-11 2 0-16,-12-2 2 15,-9 3-2-15,-6-1 13 0,-10 0-6 16,-11 0-10-16,-15 0-3 0,-13 1-11 16,-16 6 10-16,-12 2 4 0,-10 0-1 15,-8 10 3-15,-8 5 1 0,-1 0 0 16,3 4 0-16,10 0-1 15,17-5 1-15,17 2 0 0,17-4 0 16,17-3 2-16,13-1-3 0,10 1-8 16,8-1 3-16,10 0 10 0,14 1 1 15,11-6 6-15,16 1 1 0,16-3-5 16,12-1-4-16,5 0-3 0,3 0 0 16,0-4 4-16,-2 0-5 15,-6-7 2-15,-10 3 0 0,-16-4-1 16,-15-3-1-16,-14 7 3 0,-14-5-2 15,-11 2 0-15,-8 2 16 0,-16-7-8 16,-14 2-7-16,-13 4 1 0,-16-2-4 16,-12 11 0-16,-8 1 1 0,-8 0-1 15,-7 9 3-15,-1 1-1 16,3 5 0-16,9-1 0 0,18-1-1 16,18-1-1-16,21-1 2 0,18-4 0 15,12 4-20-15,23-6 20 0,14-1 0 16,19-3 7-16,15-2-6 0,13-5 2 15,8-5-4-15,6 3 2 16,1-6 1-16,-5 0-3 0,-15-2 2 16,-18 2 0-16,-24 4-1 0,-23 1 29 15,-14 1 15-15,-8 4 28 16,-21-2-49-16,-14 2-20 0,-16 4-5 16,-16 0 1-16,-8 11-24 0,-7 7-44 15,-4 2-3-15,5 6-36 0,3 2-52 16,12 5-49-16,6-2-37 0,11 1-73 15</inkml:trace>
  <inkml:trace contextRef="#ctx0" brushRef="#br0" timeOffset="385381.6726">11660 7335 627 0,'0'0'0'16,"0"0"-8"-16,0 0 14 15,0 0-3-15,0 0 10 0,0 0-9 0,0 0-1 16,-185-96 0-16,132 96 4 15,-6 0 19-15,-7 0 28 0,-7 0 31 16,-2 0-31-16,1 2-10 0,1 4-8 16,6 5-18-16,7 5-14 0,3 4-2 15,6 3 0-15,8 7-2 16,4 5 0-16,12 7 0 0,5 8 0 16,9 10-3-16,8 12 4 0,5 13-2 15,9 6-1-15,3 9 3 0,3 4 0 16,-3 5 1-16,-3 1-1 15,-2 3 1-15,-7-3 11 0,0 1 11 0,0 6-8 16,0-4-5-16,0 5-5 16,1-1-5-16,4 3 0 0,3 0 2 15,4-1-5-15,-2-1 4 0,2-5-1 16,6-2-1-16,-3-2 0 0,3-4-1 16,0-2 2-16,-1-7 23 15,-1-6-13-15,2-5 1 0,-1-12-1 16,2-5-2-16,1-9-4 0,-1-8-4 15,3-10 2-15,5-6-4 0,4-8 1 16,11-2 0-16,3-3 19 0,9-3-5 16,3 0-2-16,3-4-5 0,5-3 1 15,1-1 0-15,5-5-5 16,6 0-1-16,1-2 2 0,4-3-3 16,4-1-1-16,4 0 0 0,4-6-1 15,7 0 1-15,4-1 0 0,5-4 4 16,3 4-5-16,2-2 2 0,0 2 1 15,1-1-2-15,-4 6-1 0,-4 2 0 16,1 0 0-16,-3 0 1 16,3 0 0-16,-1 2-1 0,1-2 2 15,0 2 0-15,-3-1-1 0,0 1 0 16,-1-2 0-16,-3 1 0 0,-1-1 0 16,-6 0 1-16,-2 0-1 15,1 0 0-15,-6 0 0 0,0 0 0 16,-2 0 0-16,-7 0 0 0,-3 0 1 15,-6 0-1-15,-5 0 0 0,-2-4 1 16,-6 2-1-16,-4 0 0 0,-7 2 0 16,-4 0 0-16,-3 0 1 15,-4 2-1-15,-3 1 0 0,-5 0 1 16,1-3-2-16,-6 0 0 0,-4-3 2 16,0-2-1-16,-4-4 0 0,4-3 3 15,-5-3-3-15,2-2 0 0,1-3 8 16,-1-3-2-16,0-4-4 0,1 0 0 15,-3-4 0-15,-1-5-2 16,0 0 0-16,1-6 2 0,-3-3-2 16,0-2 0-16,0-2 1 0,-4-5-1 15,5 0 7-15,-4-6-5 0,-2-4 5 16,2-1-1-16,-4-5 1 0,0-1 1 16,0 0 0-16,-3-3 0 15,0-3-3-15,-4 4-1 0,0 0-2 16,0-2-1-16,1-3-1 0,1 0 0 15,0-1 1-15,0 3-1 0,0 2 0 16,-2 1 0-16,1 3 1 0,-1 1-1 16,-5 2 0-16,-2 0 1 0,-2 9-1 15,-4 0 1-15,3 2-1 16,-1 6 0-16,-1 2-1 0,-1-2 0 16,0 5-19-16,1 2 14 0,-2 1 1 15,4 5 1-15,-6 2 6 0,5 5-2 16,-4-2 0-16,3 3 0 0,-1 4-1 15,2 0 0-15,0 5 2 16,0-1 0-16,0 2-1 0,4 0 0 16,-3 3 0-16,2 1 0 0,1-3 0 15,-2 7 5-15,2-3-3 0,-2-2 1 16,2 3 0-16,-1 0-3 0,-2 2 0 16,1-3 2-16,-2 3 0 15,-5 0 1-15,0-3-4 0,-2 3 2 16,1 0 2-16,-3-4-1 0,-2 2 0 15,0 0 3-15,-4 1-3 0,0-2 0 16,-2 0 4-16,-5 1-2 0,0 2-1 16,-4-1 5-16,-1-1-1 15,-5 3-1-15,-5-2 8 0,-8 3-8 16,-7-1-6-16,-10 0 0 0,-11 0 3 16,-5 2-4-16,-15 0 2 0,-12-2-1 15,-13 2 0-15,-17-6 0 0,-19 0 14 16,-13 4-9-16,-16-2-2 15,-20 8-3-15,-20 4 0 0,-27 11-91 16,-24 15-45-16,-27 13-146 0,-35 10-385 16</inkml:trace>
  <inkml:trace contextRef="#ctx0" brushRef="#br0" timeOffset="565706.6985">11614 10697 684 0,'0'0'0'0,"0"0"3"0,0 0 0 16,0 0 3-16,0 0-4 0,0 0-1 15,0 0 1-15,0 0-1 16,496 3-2-16,-402-6 2 0,3-1 8 16,5 2-4-16,0 2-4 0,2 0-2 15,2 0-1-15,1 0 4 0,2 0-1 16,1 0 4-16,-1 0 15 0,3 2 0 15,1-2 1-15,2 0-4 16,1 0-6-16,0 0-9 0,2 0 1 16,0-2-3-16,-1-2 0 0,-2 3 0 15,-2-3 0-15,-4 0-16 0,-3 0 14 16,-5 1 2-16,-9 0 0 0,-4 2 0 16,-11-1 1-16,-7 2-1 15,-8 0 0-15,-10 0-46 0,-11 2-87 16,-10-1-102-16</inkml:trace>
  <inkml:trace contextRef="#ctx0" brushRef="#br0" timeOffset="567380.2103">15200 10784 525 0,'0'0'0'0,"0"0"6"16,0 0-5-16,0 0 29 15,0 0 6-15,0 0-10 0,0 0-8 16,0 0-5-16,0 0 6 0,187-8 21 15,-164 3 2-15,1 2-9 0,-1-4-1 16,2 0-9-16,-2 0-11 0,1-2-7 16,0 0-5-16,0-1 0 15,-4 0 0-15,0-2-20 0,-5 1 5 16,-6-1 8-16,-3-1 5 0,-2 1 1 16,-4-1 2-16,0 1 15 0,0-3 13 15,0-1 11-15,0 1-5 0,0-4-14 16,2 2-11-16,2-3-3 0,4-3-8 15,-3-2 2-15,3 0 0 0,-1-6 0 16,1 1-2-16,1-1 2 16,-1 0 0-16,1 0 1 0,-1-2 4 15,1 3-4-15,-1-1-1 0,-6-2 0 16,0 0 0-16,0-1 0 0,-2-1 7 16,0 0-3-16,0-3 0 15,0-2 6-15,0-4-1 0,0 4 0 16,2-4-1-16,3 1-5 0,-2 1-3 15,-2-5 1-15,5 0-2 0,-4 2 0 16,-1-2 0-16,1 2 2 0,-2-1-1 16,-1 0 3-16,-4 1-2 0,-1-1 3 15,1 2 2-15,-3-1 5 16,0 1 13-16,1-4-20 0,-1 0-4 16,0 0-2-16,5-1 2 0,0 3 0 15,2-1-1-15,-3 3 0 0,1-5 0 16,1 3 0-16,-5 0 0 0,0 0 1 15,-3 2-2-15,-2 1 2 0,0 1-1 16,-4 2 0-16,1 0 0 16,0 1 0-16,-2 1 0 0,5 2 0 15,0-2-1-15,2 0-1 0,1-2-2 16,4 3 0-16,-3-1 1 16,-1 0 3-16,4 4 0 0,-6-4 0 15,1 4 0-15,1 1 2 0,0 1 0 16,0 0 1-16,-2 1-2 0,1 1-1 15,-3 1 0-15,2 3 2 0,1-2-2 16,-1 2 0-16,1 1 0 0,-1 1-5 16,-2 3 4-16,0 0-1 0,-5 1 0 15,-1 1 3-15,1 1 0 16,-3 6 0-16,0-4 0 0,-4 4 5 16,-2 2 1-16,-1 1 3 0,-3 5-4 15,3-1 0-15,-2 3 2 0,5-1-2 16,0 3 6-16,2-3-6 0,0 2-5 15,-2-2-1-15,-1 0 0 16,4 0 2-16,-5 2-2 0,-2-1 0 16,0 0 1-16,-7-3-1 0,0 2 0 15,-2-3 2-15,-4 1-2 0,-1 3 0 16,-2-2 18-16,-2-2-10 0,0 2-1 16,-1-2-2-16,1 0-4 15,-5-2 2-15,-1 3-3 0,-5-4 0 16,-2 1-1-16,-6 3 1 0,-4-2 0 15,-1-1 0-15,-7-1 1 0,0 1-1 16,-2-3 0-16,-5 3 2 0,-1-1 1 16,-4-1 3-16,-3 2-2 0,2-1-4 15,-4-2 0-15,2 0 3 16,-4 2-3-16,-4-5 0 0,-2 3 0 16,-9-3-1-16,-2 1 0 0,-13 2 1 15,-3 3 0-15,-6-1 0 0,-3 4 1 16,1 2-1-16,-2 0 0 15,5 3 0-15,6 0-2 0,4 2-22 0,4 3-37 16,7 4-71-16,5 2-27 16,5 5-106-16</inkml:trace>
  <inkml:trace contextRef="#ctx0" brushRef="#br0" timeOffset="582921.8655">14669 3988 441 0,'0'0'0'0,"0"0"0"0,0 0 8 16,0 0 27-16,0 0 9 0,0 0 3 16,0 0 18-16,0 0-5 0,53 60-7 15,-47-40 3-15,1-1-10 0,-1-5-6 16,3-2 1-16,1-9 1 0,6-3 3 15,7-7 7-15,10-14-15 16,14-13-16-16,14-16-3 0,11-12 9 16,8-13-1-16,6-8-4 0,-1 1-11 15,0 1-8-15,-8 12-6 0,-7 17-65 16,-9 13-83-16,-10 19-160 0,-14 9-119 16</inkml:trace>
  <inkml:trace contextRef="#ctx0" brushRef="#br0" timeOffset="583700.5177">14643 6234 560 0,'0'0'0'0,"0"0"0"0,0 0 5 16,0 0 19-16,0 0 19 0,0 0-6 15,0 0 9-15,0 0 7 0,0 0 2 16,12 170-9-16,-2-161-12 0,6 0 1 15,-1 0 0-15,5-6 1 16,4-3-6-16,7-7 22 0,6-17 13 16,12-10-11-16,11-15 1 0,14-14-11 15,15-9-2-15,10-15-12 0,11-2-21 16,6-2-8-16,4 2-2 0,-2 2-376 16,-12 1-411-16</inkml:trace>
  <inkml:trace contextRef="#ctx0" brushRef="#br0" timeOffset="595692.8804">14508 2614 410 0,'0'0'0'0,"0"0"95"0,0 0-53 15,0 0-19-15,0 0-12 16,0 0-4-16,0 0 6 0,0 0 10 16,-198-81 11-16,175 80 10 0,2 1-9 15,3 6-7-15,-1 2 1 0,0 6-2 16,4 3-15-16,-1 5-5 0,4 6-5 16,1 2-1-16,1 1 0 15,4 2 0-15,3 2 3 0,-1 1-5 16,3 4 2-16,1 2 0 0,-1 5-1 15,-1 8 0-15,-4 3 6 0,-3 6-6 16,-1 7 0-16,-1 1 3 0,-2 0-3 16,2-1 0-16,3-7 4 0,1 0 3 15,7-3 5-15,0 0-2 16,3-4 2-16,3-2 1 0,1-5-4 16,1 0 5-16,2-1-9 0,0-2 1 15,0 2-5-15,-1 2-1 0,3-1 0 16,-3 0 5-16,-2 3 3 15,1-7 2-15,0-1 0 0,-2-1 0 16,0-3-7-16,-2-1-2 0,2 1 1 16,-4-5-1-16,1-1-1 0,1-3 0 15,0-1 4-15,-2 0-1 0,1-1 2 16,-2-3 1-16,0 1-1 0,2 1-1 16,-2-1-2-16,0-1-2 15,2 0 0-15,0-1 2 0,0-2-2 16,0-2 0-16,4-2 0 0,-2 1 0 15,5-2 0-15,1-3 0 0,-1 1 0 16,1-1 0-16,2-1 1 0,-2 0-1 16,1 0 0-16,-1-2 2 15,1 1-1-15,2-2-1 0,-1 1 0 16,3-4 0-16,-1 2 0 0,4-5 7 16,4 3-3-16,0-4 5 0,4 2 5 15,2 0-3-15,-1-4-1 0,4 3-4 16,2-1-1-16,1-1-1 0,2-1-3 15,1-2 0-15,-3 2 1 16,1-3-2-16,1 2 0 0,0-1 0 16,-1-1 2-16,-1 0-2 0,-1 1 0 15,2 1 1-15,-2-1-1 0,-1 0 0 16,0-1 0-16,-4 0 0 0,0 0 0 16,2 0 1-16,-3 0-1 15,5-2 0-15,1-3 0 0,6 0 0 16,-1 0 0-16,3-1 2 0,0 2-1 15,0 1-1-15,-1 0 0 0,2 2 0 16,-1-1 0-16,-4 2 0 0,4-1 0 16,-2-1 0-16,0-1 1 0,1 1-1 15,-1-3 0-15,3 2 0 16,2-3 0-16,1 2 0 0,3-1 1 16,-3 1-1-16,2 0 0 0,2 2-1 15,-4 2 2-15,1 0 0 0,-1-1-1 16,0-1 0-16,-1 1 0 0,0-1 0 15,0-1 0-15,-1 0 0 16,1-1 0-16,0 3 0 0,1-1 0 16,-3-1 0-16,0 3 0 0,-3-1 0 15,0 1 4-15,-2 0-3 0,0 0 6 16,1 3-4-16,-2 1 0 16,4-1 0-16,-1-1-2 0,3-2 0 15,3 0 1-15,0-2-2 0,4-4 0 16,-1 1 1-16,0-5 0 0,-1-1-1 15,0-2 1-15,0 1-1 0,-2 1 0 16,-3-3 0-16,-3 2 1 0,-5 2-1 16,-1-1 0-16,-4 5 1 0,0-2 0 15,0 2 4-15,-1-1 2 0,1 0 0 16,2 3-5-16,-1-3-1 16,0 0-1-16,1 0 0 0,-2-1 2 15,-3 2-2-15,-2-2 0 0,-6 2 0 16,-3 2 0-16,-5 0 1 15,-3-1-1-15,-5 2 2 0,2 0 2 16,-5 0 2-16,0 2 28 0,0-3-4 16,0-2-12-16,0 0-12 0,0-2-2 15,0-2-4-15,0-1 0 0,0-1 0 16,0-2 2-16,1-1-2 0,3-3 0 16,1 0 6-16,2-2-4 15,0-2 1-15,4-1-2 0,-2-1-2 16,1-5 2-16,3 1 0 0,-5-4-1 15,3-3 0-15,1 1 1 0,-2-1-1 16,-1-4 0-16,0-2 0 0,-1-2-1 16,1-1 2-16,0 0-1 0,0 1 0 15,0-2 0-15,0 0 2 16,0-4-3-16,1 0 2 0,0 0 0 16,1 2 1-16,-2 1-2 0,-2-3 0 15,-4 1 0-15,-3-2 1 0,0 1-1 16,-2 4 0-16,-3-3 0 0,-1 3 1 15,-2 0-1-15,-2-2 1 16,0 4-1-16,1-1 0 0,-1-2 0 16,1 0 0-16,0 2 0 0,2-6-1 15,-3 1 2-15,2 1-2 0,1 1 2 16,-1 3-1-16,2 2 0 16,0 3 0-16,1-1 1 0,2 5-2 0,-3-3 1 15,2 3 1-15,-1-1-2 16,3 1 1-16,-1-2 0 0,1 0 0 15,2 0 0-15,-1 2 0 0,-1 1 0 16,2 3 0-16,-3 4 0 0,1 0 0 16,-1 2 0-16,-4 4 1 15,-1 1-1-15,1 2 0 0,1 3 0 16,0-2 0-16,-3 2 0 0,1 2 0 16,-1 1-1-16,1 2 2 0,-4-1-1 15,-1 5-2-15,-4-1 4 0,0 3-3 16,-1-1 0-16,-2 1 2 0,-2 3-1 15,-1-2-1-15,-2 1 2 16,0 1 0-16,2 1-1 0,-7-3 0 16,1 1 1-16,-3 2-1 0,-2 0 0 15,-2 0 1-15,4 0-1 0,-5 0 8 16,-1 0 1-16,-1 0-3 0,-5 3-2 16,1 3-3-16,-5-2 0 15,-3 4 1-15,-3-2 0 0,-3-2-4 16,-2 2 3-16,-4 1 0 0,-1-1-2 15,-5 2 2-15,-5 0 1 0,1-4-3 16,-1 2 2-16,-2-1-1 0,4-2 0 16,-4 4 0-16,3-2 6 0,-3 2-5 15,-1 1 2-15,-3 0-3 16,1-3 0-16,-2 1 1 0,4 0-1 16,-4-4 0-16,0 1 1 0,1 0 4 15,-1-3-2-15,-2 0 2 0,2 0-3 16,-4 0-2-16,-2 0 0 0,-1 2 5 15,-2 1-6-15,0 0 2 16,-2 1 0-16,-1 1-1 0,3-3 0 16,-1 3 2-16,3-4-3 0,5 1 2 15,5-2-1-15,3 0 0 0,8 0 0 16,5-2-1-16,4-2-36 16,5 2-11-16,6 2-38 0,3 0-88 15,2 6-48-15,3 5-287 0</inkml:trace>
  <inkml:trace contextRef="#ctx0" brushRef="#br0" timeOffset="603209.7758">14209 5805 574 0,'0'0'0'16,"0"0"17"-16,0 0-16 0,0 0-2 15,0 0-7-15,0 0 13 0,0 0 3 16,0 0 15-16,-12 72 5 0,10-43-2 15,-3 7 3-15,3 4-9 0,0 1 1 16,1 1-8-16,1 0 7 16,0 3-3-16,0-1-2 0,0 4 2 15,0 1-2-15,0 3-4 0,2 3-1 16,1 4-2-16,-1 3 0 0,0 1 2 16,-2 1 10-16,0-1 9 15,1 1-9-15,-1-3-10 0,1 0 1 16,2-4-2-16,0 2-6 0,2-5 3 15,-1 1-4-15,-1-3-1 0,0-4-1 16,0-2 0-16,1 0 2 0,2 0-2 16,2 1 0-16,1 2 0 0,-1-3 0 15,1 2 0-15,-3-1 0 16,2-3 0-16,0 0 0 0,-1-4 1 16,1-4-1-16,4 0 0 0,0-4 0 15,4-3 0-15,-1-2 0 0,2-1 4 16,1-1-2-16,2 2 1 15,3-4-3-15,-3-4 0 0,5-2 0 0,3-3 2 16,1 0-2-16,4-1 5 16,1-2-4-16,2 0 0 0,5-4 2 15,1 0-1-15,4 0-3 0,1-2 2 16,3 0-1-16,-1 0 0 0,3-2 0 16,4-2-2-16,0-1 0 15,2 0 2-15,2 0 0 0,5-1-6 16,4-5 6-16,5 1 0 0,2 0-3 15,2-3 4-15,2 1-2 0,1-3-1 16,-2 2 4-16,-2 1-3 0,1-4 1 16,1 3 0-16,1 2 1 0,-1 1-1 15,0 5-1-15,-1 0 3 16,-5 0-4-16,-4 0 2 0,0 0 0 16,-4 0 0-16,-2 0 0 0,-1 0 0 15,-1 0 0-15,-1 0 0 0,2-7 2 16,0 1-2-16,2-1 0 0,-1-2 0 15,-1 3-1-15,-3-4 2 16,1 0-1-16,-6 2 0 0,-4 0 0 16,-2 2 0-16,-3-2-1 0,-3 0 2 15,-1-1-2-15,-1 1 2 0,-3-4 0 16,1 2 0-16,-4 1 0 0,1-3 4 16,-3 5-2-16,-3-3-1 15,0 3 1-15,-4 3-2 0,-2 3-2 16,-3 1 2-16,-2 0-2 0,-3 0-2 15,-1 0 5-15,-1 0-3 0,-1 2 0 16,-3 1 2-16,-3-3-1 0,-1 0-2 16,-4 0 4-16,1 0-3 0,0 0 1 15,-2-1 0-15,1-3 2 16,-1-3-2-16,0-6 0 0,0 3 0 16,0-3-2-16,0 1 4 0,-2-1-1 15,-1-3-2-15,1 0 2 0,0-4 0 16,0 2-1-16,1-5 0 15,0 0-1-15,-1-2 0 0,2-3 2 16,0 1-1-16,0-2-1 0,0-2 2 16,0 1 0-16,0-2-1 0,0-6 0 15,2 2 0-15,3-5-1 0,5 0 2 16,-3-1 0-16,3 0-1 0,1 2 0 16,-4-1 0-16,2-1-1 15,0 5 2-15,-5-2 0 0,1 2-1 16,-2 0 0-16,-2-4 1 0,3 0-1 15,-2-3 0-15,3-1 1 0,3-2-1 16,1 0 0-16,4-3-1 0,2-1-1 16,3 1 4-16,1-3-3 0,-2 3-1 15,2 1 4-15,-5 1-3 16,-1 4 0-16,-1 3 2 0,-3 2-1 16,-2 4 0-16,-2 0 0 0,-1 1 0 15,-2 2 2-15,-2-1-2 0,0 1 0 16,0 0 0-16,0 2 0 0,-2 1 0 15,0 1-1-15,1 0 1 0,-4 1 1 16,3 3-1-16,-4 3 0 16,-2-2 0-16,0 4-1 0,-4 0 2 15,-3 3-2-15,-2 5-2 0,-1-2 4 16,-4 2-2-16,-1 4-6 0,-3 1 8 16,-3-2-1-16,0 1 0 15,-2-2 5-15,-1 3-5 0,2-1 0 16,1 0 6-16,3-1-2 0,-1-1 2 15,1 1 0-15,-1-4 0 0,-2 2 0 16,0 1 0-16,-1-2-6 0,-3 4 0 16,-4 2 0-16,-3 1 0 15,-5 2-2-15,-1 2 3 0,-6 0-2 16,-1 0 2-16,1-1 0 0,-5 0-1 16,1-1 0-16,-3-1 0 0,-3 2 1 15,-2 0-1-15,-4-1 0 0,-5 1 3 16,2 1-2-16,-8 0 5 0,-2 0 0 15,-6 0 2-15,-6 0-3 16,-3 5-4-16,-5 2-2 0,-4 5 2 16,-2 1 3-16,-4 1-2 0,-2-1 1 15,0 2-3-15,-5-2 0 0,1-4 0 16,1 1 2-16,1-5-2 0,-2 0 0 16,4-2 1-16,1-1-2 15,6 0-41-15,1-2-27 0,-3 0-80 16,-1 0-97-16,-7 2-309 0</inkml:trace>
  <inkml:trace contextRef="#ctx0" brushRef="#br0" timeOffset="635576.4952">2760 8463 615 0,'0'0'0'0,"0"0"0"0,0 0 50 16,0 0-26-16,0 0-8 0,0 0 16 15,0 0 10-15,0 0 18 16,326-100-3-16,-235 91-18 0,13-1-16 15,13 1-9-15,14-2-7 0,7 1-3 16,8 0 0-16,1 1 0 0,3 1-1 16,6 0-3-16,3 0 0 0,6 0 2 15,0 0 0-15,-2 0 9 16,-5-1-1-16,-7 3-6 0,-5 0-2 16,-3 2-3-16,-11 4 2 0,-8 0 0 15,-13 8-2-15,-15 0-5 16,-17 3 5-16,-18 0-2 0,-16 3 3 0,-19-3 0 15,-12-2 0-15,-14 1 0 16,-15-2 45-16,-19 2 9 0,-18-3-32 16,-14 1-13-16,-14-6-6 0,-14 2 0 15,-11-4-2-15,-16 0 0 0,-14 0 0 16,-10-1 0-16,-13-2 0 0,-11 2 0 16,-9 1 0-16,-12 1-2 15,-5 10 0-15,-4 0 2 0,1 4 0 16,5 3-1-16,7 1 0 0,7 0 0 15,11 0 5-15,9-2 6 0,19 0-4 16,14-2-5-16,11 1-1 0,13-1-1 16,14-3 0-16,17-2 2 0,22-3-3 15,21-4 1-15,20-3 0 16,14 0 0-16,26-1 0 0,24-4-10 16,27-1 11-16,19-2 2 0,21-1 0 15,15 0 0-15,18-1 2 0,14-1-1 16,10 3 0-16,4-2 1 0,2 0 0 15,2 0 1-15,3-2 2 16,1-3 0-16,3 2 1 0,-6-4-1 16,-7 1-2-16,-10 2 5 0,-7-4-1 15,-8 1 5-15,-14-1 6 0,-8-1 7 16,-16 0-4-16,-17-1-4 16,-18 1-7-16,-19 1-6 0,-22 5-6 15,-20 0 2-15,-23 3 1 0,-21 0-1 16,-29 0-4-16,-31 2-7 0,-26 2-1 15,-32 4 8-15,-26 0 1 0,-23 2 0 16,-21 0 0-16,-12 6 0 0,-13 7 19 16,-10 2-7-16,4 1-7 15,3 5-1-15,12 1-2 0,11 3-2 16,10 1 0-16,15 3 0 0,15-1-43 16,21 2-57-16,27-1-62 0,24-4-114 15,21-5-383-15</inkml:trace>
  <inkml:trace contextRef="#ctx0" brushRef="#br0" timeOffset="636355.8907">4880 10249 896 0,'0'0'0'0,"0"0"-317"0,0 0 320 15,0 0-3-15,0 0 0 16,0 0 0-16,0 0-1 0,0 0 25 15,0 0 16-15,48 136 1 0,8-124 1 16,14-5-17-16,15-4 9 0,18-3 24 16,20-1-8-16,18-5-5 0,18-6 6 15,9 0-10-15,4-2-5 16,-4-1 0-16,-3 2-15 0,-8 3-9 16,-7 1-8-16,-10 2 0 0,-16 2-3 15,-15 1-1-15,-22 1 0 0,-23 3 1 16,-25-1-2-16,-26 0 1 0,-15 1 0 15,-30 0 7-15,-24 0 0 16,-29 1-2-16,-29 4-5 0,-26 3 0 16,-23-2 2-16,-16-1 0 0,-14 4-1 15,-11-3 0-15,-12 6-2 0,-8 4 2 16,7 0 3-16,4 6 0 0,16 2-1 16,8 2-2-16,12 0-1 15,17 2 0-15,21-6 0 0,28 1 0 16,33-7 1-16,34-5-1 0,38-5 0 15,34-6-9-15,51 0 11 0,46-11 10 16,43-13 0-16,34-5 4 0,23-7-4 16,16 0-8-16,6-2-2 0,0 6-3 15,-8 3 2-15,-20 3 2 16,-29 4-3-16,-34 4 0 0,-44 5 1 16,-50 4-1-16,-57 7 0 0,-52 2 8 15,-62 8 14-15,-52 10-16 0,-50 11-4 16,-41 9-4-16,-34 15-85 0,-23 7-168 15,-12 11-368-15</inkml:trace>
  <inkml:trace contextRef="#ctx0" brushRef="#br0" timeOffset="647545.274">7939 3235 638 0,'0'0'0'0,"0"0"7"16,0 0 31-16,0 0-11 0,0 0-22 15,0 0-3-15,0 0-1 16,0 0 2-16,4-37 4 0,1 37 8 16,3 0 12-16,4 0 6 0,1 1-2 15,8-1-6-15,4 0-9 0,7 0-5 16,10 0 4-16,13-3 2 0,11 1 4 15,11-4 6-15,11-3-3 16,9 3 5-16,10-1 11 0,8-1-21 16,9 4-7-16,10 1 3 0,4 0 15 15,4 3-1-15,-4-4-17 0,-9 0-8 16,-5 1-2-16,-10-5-1 0,-6 4 0 16,-7 0 1-16,-8 0-3 15,-5 3 2-15,-10 1 0 0,-11 0-1 16,-17 0 0-16,-10 0 1 0,-16 0-1 15,-13 0 0-15,-10 0 1 0,-7-1-2 16,-19 1 2-16,-10-1 1 0,-18 1-2 16,-13-2 0-16,-9 0 5 0,-11 2-6 15,-6-1 2-15,-5 0-1 0,-7 1-1 16,-5-1 2-16,-9 1-2 16,2 0 2-16,-3 0-1 0,5 1 0 15,1 4 0-15,1 2 3 0,6-2-3 16,5 3 0-16,9-1 0 0,11-2-1 15,10 3 2-15,15 2-1 16,14-6 0-16,18 2 1 0,9-3-1 16,13-3 0-16,8 3-7 0,14-2 12 15,14 1-4-15,17-2 0 0,16 0 2 16,17 0-2-16,15-5-1 16,20 1 0-16,5-2 1 0,8 2-1 15,0 0 0-15,-5-2 1 0,-6 3-1 16,-8 1 0-16,-11 0 1 0,-11 2-2 15,-12 0 2-15,-13 0-1 0,-16 0 0 16,-12 0 0-16,-20 0 2 0,-11 0 2 16,-17-1 9-16,-21 1 11 0,-19 0-21 15,-22 0 0-15,-15 3-2 16,-23 0-2-16,-13 0 2 0,-11 3-1 16,-11 3 0-16,-8-1 0 0,-2 6 0 15,5 2 0-15,12 3-2 0,15 1 2 16,21 0 0-16,20-1 0 0,24 1-1 15,22-4-2-15,21 2 2 16,15-3-3-16,13-3-15 0,22-2 11 16,17-2 7-16,19-4 1 0,20-4 0 15,17 0 5-15,14-6-5 0,11-3 0 16,2 0 3-16,-4 0-3 0,-10 0 1 16,-13 1-1-16,-10-1 0 15,-21-1 0-15,-14 4 0 0,-17-2 0 16,-17 5 0-16,-15-1 4 0,-14 2 13 15,-10 1 14-15,-21 1-18 0,-18 1-12 16,-21 5-2-16,-20 1-2 0,-20 1-6 16,-15 2-1-16,-11 1 4 0,-5 3 2 15,2 1 7-15,10 2-3 16,12 3 0-16,21-1 0 0,17 1 0 16,22-3 0-16,24-3-3 0,16 0 2 15,17-4-4-15,18 1-1 0,25-3 3 16,21-2 4-16,25-6 1 0,21 0-1 15,17 0-1-15,16-6 0 16,5-1 0-16,0-1 0 0,-1 1 1 16,-10 0 0-16,-8 0-1 0,-17 2 0 15,-19 0 2-15,-20-1-1 0,-20 3 3 16,-23 1 0-16,-24-1-4 0,-19 1 0 16,-25 1 9-16,-26 1-9 15,-25 0 0-15,-25 3 2 0,-23 2-2 16,-14 6 0-16,-13 3-1 0,1 1 0 15,1 4 1-15,16 2 0 0,22 0-2 16,27-2 4-16,29-2-3 0,29-3-1 16,23-4 1-16,20 1-2 0,23-6-7 15,21-2 10-15,21-3 0 16,20 0 1-16,19-7-1 0,18-1 4 16,9-1-4-16,7 0 0 0,-1 2 0 15,-4 1 0-15,-13-1-37 0,-19 3 6 16,-15 1 15-16,-26 3 13 0,-26 0 0 15,-20-2 4-15,-26 2-1 16,-28 0 0-16,-29 5 55 0,-31 6-37 16,-24 0-13-16,-26 3-5 0,-20 4 0 15,-6 0 2-15,5 1-2 0,23 1 0 16,34-4 2-16,37-4 22 0,33-1-6 16,23-4-16-16,17-1-4 15,9-1-22-15,21-2 22 0,16-3 4 16,16 0 4-16,15-2-2 0,10-4 6 15,0 3 0-15,-12-2-1 0,-18 2 2 16,-21 0 14-16,-28 3-2 0,-13 0-15 16,-26 4 1-16,-15 6-7 0,-14 5-3 15,-8 4-72-15,-4 3-45 16,2 4-141-16,8 4-105 0</inkml:trace>
  <inkml:trace contextRef="#ctx0" brushRef="#br0" timeOffset="650943.6766">10936 2660 569 0,'0'0'0'16,"0"0"105"-16,0 0-66 0,0 0-18 15,0 0-15-15,0 0-3 0,0 0 10 16,0 0 2-16,0 0-2 0,60-43 4 16,-41 42 3-16,4 1-4 0,10 5-10 15,9 6 5-15,7 1 0 16,10 0 0-16,8-1 5 0,4 3 8 16,3-1 14-16,5 3-4 0,-1 1-3 15,1 2-2-15,-5 4-18 0,-3 0-5 16,-4 2-5-16,-6 3 1 0,-3 0 0 15,1 0-2-15,-7 0 0 16,4 0-18-16,0-2 7 0,-1 0-11 16,-1 1-11-16,0-2-17 0,0 0 21 15,-1-3 12-15,0-4-11 0,-3 0 15 16,-2-4 6-16,-5-3 1 0,-6 0-19 16,-7 0-65-16,-6-3-38 15,-10 2-8-15,-6-6-49 0</inkml:trace>
  <inkml:trace contextRef="#ctx0" brushRef="#br0" timeOffset="651212.1773">12470 2855 646 0,'0'0'0'0,"0"0"31"15,0 0 45-15,0 0-25 16,0 0-39-16,0 0 1 0,0 0-1 16,0 0-5-16,567 81 0 0,-484-56-5 15,-14 2-4-15,-18 1-32 0,-22 4 26 16,-24-3 5-16,-18 9 6 0,-25 5 144 16,-14 1-92-16,-12 2-46 15,-11 2-18-15,-9 2-150 0,-7-2-141 16</inkml:trace>
  <inkml:trace contextRef="#ctx0" brushRef="#br0" timeOffset="652232.4853">10460 4057 660 0,'0'0'0'0,"0"0"-22"16,0 0 40-16,0 0 30 0,0 0-11 15,0 0-8-15,0 0 4 0,0 0-28 16,0 0-9-16,-20-54 6 0,38 77 11 16,2 5-4-16,6 2-4 15,4 5 3-15,3 3-2 0,2 0 2 16,2 5-1-16,6 1 5 0,1 0 2 15,4 3-5-15,6 1-5 0,3 2-2 16,4 4-1-16,7 1 0 0,0 3 0 16,1 1 2-16,-2 3-2 0,0-5 1 15,-4 2-2-15,1 0 0 16,1-1 0-16,0-2 1 0,2 2-1 16,4 0 68-16,3 0-45 0,0-2-12 15,4-2-4-15,-4-4-1 0,-1-1 0 16,1-1 3-16,-4-3 0 0,-3 2 1 15,-1-4-6-15,-4 2-2 16,-1-3 1-16,-3-1-4 0,-5-1 2 16,-2-1 2-16,-3-1-3 0,-1-1 0 15,-2-1 0-15,2-1-6 0,0 2 6 16,-1-5 0-16,1 3-4 0,0-3 5 16,-3 0-1-16,0-4 0 15,-4-1-10-15,-3-4-14 0,-2-1-17 16,-6-4-15-16,-5-4-20 0,-4 1-37 15,-7-4-15-15,-6-2-10 0,2-2-94 16</inkml:trace>
  <inkml:trace contextRef="#ctx0" brushRef="#br0" timeOffset="652477.1891">13269 5905 741 0,'0'0'0'0,"0"0"0"0,0 0 29 16,0 0-5-16,0 0 2 0,0 0 6 15,0 0 18-15,0 0-2 0,0 0-14 16,217 145-5-16,-216-120 9 0,-9 0 1 16,-14 2 16-16,-10-1 12 0,-16 3-31 15,-8 2-18-15,-15 0-13 16,-10 5-10-16,-16 1-84 0,-12 5-97 15,-15-2-84-15,-10 5-368 0</inkml:trace>
  <inkml:trace contextRef="#ctx0" brushRef="#br0" timeOffset="666509.5177">20176 1233 569 0,'0'0'0'16,"0"0"90"-16,0 0-16 0,0 0 13 15,0 0-32-15,0 0-24 16,0 0-1-16,0 0 2 0,-23-80-1 16,13 78-5-16,-2-1-13 0,-8 3-4 15,-2 5-5-15,-7 9 2 0,-6 5 0 16,-8 2 9-16,-7 7 7 0,0-1-4 15,-6 7 1-15,-2 3-1 16,-1-3-3-16,-1 6-8 0,1-5-1 16,2 0-2-16,2 4-5 0,4-3 2 15,1 3 1-15,3-4-2 0,3-2 0 16,6-4 2-16,4 0-3 0,4-5 2 16,6-3-2-16,3-5-5 15,7-5-3-15,3-4-11 0,3-2-1 16,4-4 3-16,2-1-20 0,0 0-30 15,2-2 8-15,-2-7-22 0,2 0-67 16,4-8-5-16,0-2-12 0,3 0-45 16</inkml:trace>
  <inkml:trace contextRef="#ctx0" brushRef="#br0" timeOffset="666743.6584">19194 1477 481 0,'0'0'0'0,"0"0"217"16,0 0-93-16,0 0-29 0,0 0-37 15,0 0-48-15,0 0-7 16,0 0 3-16,-105 138 0 0,59-69 0 16,-6-1-3-16,-5 1-3 0,1-8 0 15,4-4 10-15,8-7 23 0,12-7 19 16,11-9-6-16,14-9-25 0,11-14-13 16,14-11-4-16,14-4 11 15,18-20 8-15,14-10-6 0,16-10-10 16,16-3-3-16,7-3-2 0,5 3-2 15,-2 5 0-15,-13 8 4 0,-8 10-5 16,-19 8-356-16,-13 3-346 0</inkml:trace>
  <inkml:trace contextRef="#ctx0" brushRef="#br0" timeOffset="725301.831">8386 3251 433 0,'0'0'0'0,"0"0"19"0,0 0 23 15,0 0-6-15,0 0 17 0,0 0-6 16,0 0-3-16,0 0-5 0,-99-56-19 16,97 56 0-16,2 0 4 15,0 0-8-15,0 0-3 0,0 1-3 16,0 7-7-16,0 5 16 0,2 10 19 15,8 6-1-15,4 7-3 0,7 8 15 16,5 1 1-16,6 4-1 0,3-2-23 16,0-2-14-16,-5-1-9 0,-3-7-1 15,-6-5 0-15,-3-3 0 16,-6-2-2-16,-2-10 0 0,-6-3 4 16,-1-7-4-16,-2-4 0 0,-1-3 6 15,-1 0 14-15,-11-10 3 0,-5-7-17 16,-5-5-10-16,-7-8-11 0,-3-8-8 15,-4-3-29-15,-3-5-3 0,-1-2 23 16,3 3 18-16,3 6 13 16,5 6 1-16,4 9 0 0,9 10 17 15,3 6-6-15,5 4-1 0,6 4 1 16,2 1-3-16,0 10-10 0,3 5 4 16,10 7 39-16,4 9-9 15,7 4-3-15,5 3 1 0,4 3 3 16,6 0 7-16,0-1 1 0,2-2-6 15,-2-3-18-15,-6-6-10 0,-4-3-5 16,-7-6 2-16,-10-7-2 0,-4-5-1 16,-4-5 3-16,-4-4-2 15,-4 0 5-15,-9-8 11 0,-5-10-10 16,-8-7-8-16,-8-9 0 0,-1-6-17 16,-5-8-8-16,1-1-9 0,5 5-3 15,7 9 8-15,7 15 27 0,7 14-1 16,4 6 1-16,4 9 2 0,4 11 0 15,1 9-2-15,10 12 3 16,10 4 16-16,7 6-4 0,7 1-1 16,4-5 2-16,4-7 12 0,-1-4 10 15,-2-6 2-15,0-7 0 0,-4-4-6 16,-6-6 0-16,-7-7-5 0,-3-5-8 16,-8-1 9-16,-5-1 5 15,0-8-4-15,-4-2-9 0,-1-4-15 16,-1-3-1-16,0-1-4 0,-1 0 0 15,-3 5-54-15,3 7 34 0,1 5 9 16,-1 2-4-16,1 0-41 0,0 7-19 16,0 1 9-16,0 0-31 0,5 1-116 15,8-4-29-15,8-5-183 16</inkml:trace>
  <inkml:trace contextRef="#ctx0" brushRef="#br0" timeOffset="726217.1892">9927 3370 552 0,'0'0'0'15,"0"0"145"-15,0 0-46 0,0 0-13 16,0 0-27-16,0 0-17 0,0 0-13 15,0 0 2-15,-233 130-8 0,199-88 6 16,4 0-1-16,4-3-5 0,5-3-6 16,5-4-3-16,4-7-7 0,6-4-3 15,1-8 0-15,5-4-1 16,1-8-1-16,11-2 9 0,9-17 13 16,9-8-14-16,7-7-7 0,9-7-1 15,4-3-2-15,2 1 0 0,2 1 1 16,-7 4-1-16,-2 7 0 0,-5 8 0 15,-7 8 0-15,-6 5 0 16,-5 8 17-16,-10 2-2 0,-9 12-1 16,-3 8 1-16,-16 7 13 0,-14 6-2 15,-8 2-9-15,-7 1-1 0,-6-1 3 16,6-3 1-16,5-5-5 0,8-5-7 16,10-6-5-16,11-9-2 15,10-5 0-15,4-4-2 0,13-12 2 16,9-8 15-16,7-9-13 0,4-5-4 15,1-4 2-15,0-1 2 0,-3-6-3 16,-3 7 0-16,-3 5 3 0,-10 11-3 16,-7 7 0-16,-4 9 2 15,-7 6 3-15,-12 2-2 0,-3 10-5 16,-9 4-1-16,1 5 3 0,5 1 0 16,1-1-9-16,12 3-32 0,0-1-18 15,4 1-10-15,0-1-14 0,-1-5-11 16,0-1 3-16,-4-7 29 0,3-1-1 15,1-5-28-15,0-3 61 16,2-1 33-16,0-9-1 0,3-1-2 16,7-6 0-16,4-3 5 0,6-3 5 15,-2-6 17-15,3-2 22 0,0 2-6 16,1-3-1-16,0 1 5 16,1 2-13-16,0-1 3 0,-4 7 25 15,0 2-22-15,-5 7-10 0,-7 6 2 16,-1 4 4-16,-6 4-4 0,-1 0-15 15,-18 9-13-15,-8 8-1 0,-10 4-3 16,-10 1 0-16,1 3 4 0,1-4-2 16,1 4 2-16,4 0 1 0,1-5-3 15,5-1-1-15,9-2 0 16,4-5-2-16,7-4 2 0,10-2 0 16,4-6-1-16,4 0-17 0,13-12 8 15,11-4 2-15,7-8 5 0,7-2 1 16,2-2 1-16,-4 3 0 15,-6 3 0-15,-9 7 0 0,-12 6 7 16,-18 9 23-16,-18 3-5 0,-23 12-14 16,-11 2 3-16,-8 5-8 0,-7 2-4 15,-1-2-1-15,3-1 0 0,8-2 3 16,8-2-2-16,15 0-3 0,12-5 2 16,13 0-2-16,9-4-39 15,5-3-13-15,4 1-22 0,10 2-48 16,5 4-46-16,-5 1-206 0</inkml:trace>
  <inkml:trace contextRef="#ctx0" brushRef="#br0" timeOffset="735116.9328">10900 1031 820 0,'0'0'0'0,"0"0"81"0,0 0-5 16,0 0-31-16,0 0-22 0,0 0 3 15,0 0 4-15,0 0-9 0,0 0-5 16,29-85-4-16,-29 84-1 16,0 1-8-16,0 1-4 0,-3 5 2 15,-2 3 9-15,-5 0-4 0,-1 0-1 16,-3 6 3-16,-4-4 4 0,-2 5-3 16,-4 4-2-16,1 1-2 15,-4 0 0-15,1 4-3 0,-4 2 0 16,-3-1-2-16,-1 4 0 0,0-2 1 15,-2 1-1-15,2-3 4 0,2-4-5 16,5 5 2-16,1-6 1 0,8-1-3 16,2 2 2-16,4-2-1 0,5-3-2 15,-2 4 3-15,1-7 1 16,5 1-4-16,0 0 2 0,3-5 0 16,-1 0-13-16,-1-4-9 0,2 1-2 15,0-2-10-15,0-4-2 0,0 0-8 16,0 1-17-16,0-2 5 0,0-3-15 15,-2-1-84-15,-1-5-59 16,-3 3-138-16</inkml:trace>
  <inkml:trace contextRef="#ctx0" brushRef="#br0" timeOffset="735388.1702">10346 1307 676 0,'0'0'0'0,"0"0"45"15,0 0 10-15,0 0-35 0,0 0-11 16,0 0-3-16,0 0 2 0,0 0 11 16,-115 220 6-16,98-192 14 0,2-3 12 15,5-3-14-15,6-7-16 16,4-5-14-16,0-4-4 0,6-5-2 16,7-1 63-16,5-2-29 0,11-14-6 15,7-4-19-15,13-7-3 0,7-4 8 16,12-2-4-16,6 1-7 0,-4-2-2 15,0 8-4-15,-6 5-158 16,-15 3-217-16</inkml:trace>
  <inkml:trace contextRef="#ctx0" brushRef="#br0" timeOffset="807016.1902">6216 869 591 0,'0'0'0'0,"0"0"43"0,0 0-7 16,0 0-23-16,0 0 4 0,0 0 24 15,0 0-3-15,0 0-11 0,-23 114-10 16,23-87 2-16,3-3 11 15,1-1 4-15,3 1-2 0,-3-3-8 16,-1 6-10-16,1 0-7 0,-4 3 2 16,0 1 1-16,-2-2-8 0,-5 2 2 15,-2-3-1-15,-1-5-1 16,5-2 3-16,0-7-2 0,4 0 2 16,1-3-4-16,1 3 2 0,3-7-2 15,0-3 0-15,-3 3 0 0,-1-7 1 16,0 1 0-16,0-1 6 0,0-6-1 15,-3-7-5-15,-1-6 0 0,-4-6-2 16,1-5 0-16,3-4 3 16,-2-2-3-16,3-3 0 0,1-6 6 15,0 0-5-15,2-3-1 0,0-2 0 16,5 2 1-16,10 2 0 0,3 1 19 16,5 3 12-16,0 0 15 15,6 3-16-15,0 0-6 0,2 3-2 16,0 4 1-16,2 5-4 0,-3 3-7 15,-1 9-5-15,0 7-6 0,-6 8 0 16,-2 3-1-16,-1 12 0 0,-7 9 3 16,-3 7 1-16,-4 2-1 0,-6 2-1 15,-5-1 1-15,-5-3-1 0,-7-4-1 16,-2 1 1-16,-7-6-3 16,-4 1 0-16,-2-5-26 0,2-6 11 15,0-4-2-15,4-2 9 0,5-5-3 16,9 2 1-16,4 1 7 0,7 0-2 15,1 3-7-15,3 5 9 0,5 4 1 16,1 6 4-16,2 3 12 16,0 1-4-16,-3-1 1 0,4 3-4 15,0 0 0-15,-5 2 0 0,5-5-2 16,-1-2-1-16,-1-4-4 0,4-3 0 16,-2-2 9-16,1-4-6 15,1-3-1-15,0 0 0 0,0-5-1 16,0 4 2-16,0-5-1 0,-5-1-3 15,1 1-5-15,-2 0-19 0,1 0-21 16,2-1-18-16,0-3-24 0,2-8-33 16,1-4-53-16,5-1-55 0,0-5-104 15</inkml:trace>
  <inkml:trace contextRef="#ctx0" brushRef="#br0" timeOffset="807265.6816">6917 973 836 0,'0'0'0'15,"0"0"98"-15,0 0 0 16,0 0-28-16,0 0-19 0,0 0-19 16,0 0-7-16,0 0-7 0,0 0-7 15,-97 29 1-15,70-5-3 0,0 1-1 16,2 1-5-16,5 2-3 0,7 0 0 16,7-4 2-16,6 1-2 0,4-2 0 15,7-2 6-15,3-1-6 16,4-1 0-16,3-1 3 0,3-6-3 15,2 0 0-15,2-5 4 0,1-1-5 16,4 1-2-16,0-7-46 0,-2 0-57 16,3 0-27-16,-6-6-81 0,-4 2-162 15</inkml:trace>
  <inkml:trace contextRef="#ctx0" brushRef="#br0" timeOffset="807486.0293">7092 1010 979 0,'0'0'0'0,"0"0"49"15,0 0 8-15,0 0-28 0,0 0-16 16,0 0-9-16,0 0-4 0,0 0 0 16,0 0 4-16,-224 209-4 15,214-187-17-15,5-6-1 0,3-4-29 16,2-1-17-16,9-5-47 0,6-5-42 15,4-1-12-15,4-10-24 0,6-3-141 16</inkml:trace>
  <inkml:trace contextRef="#ctx0" brushRef="#br0" timeOffset="807798.2885">7336 955 712 0,'0'0'0'0,"0"0"118"0,0 0 16 16,0 0-58-16,0 0-54 0,0 0-7 15,0 0 9-15,0 0-3 16,0 0-4-16,-117 33-5 0,119-19-7 0,11 0-2 16,5 3 1-16,5 0 9 15,6-2 4-15,-1 1 11 0,3-3-10 16,-3-3-5-16,-5 2 1 0,-4-4-4 16,-8 1 1-16,-5-2-1 0,-6 2 1 15,-1-2 15-15,-7 0 12 16,-8 0-8-16,-4-1-6 0,-7 2-10 15,-2 0-9-15,-4-4-2 0,-1-1-1 16,3 0-1-16,6 0-2 0,6 0-47 16,8-3 23-16,5 2 5 0,5-2-15 15,1 0-47-15,4 0-70 16,7-2 3-16,8-3-18 0,2-4-58 16,3-9-147-16</inkml:trace>
  <inkml:trace contextRef="#ctx0" brushRef="#br0" timeOffset="808120.8208">7590 960 807 0,'0'0'0'0,"0"0"48"15,0 0 11-15,0 0-10 0,0 0-25 16,0 0 4-16,0 0 17 0,0 0-5 16,0 0-4-16,-104 179-2 15,105-161-16-15,6-6-9 0,5-4-2 16,3-2-3-16,2-6 2 0,1-1 2 15,5-6 4-15,-2-4-4 0,-3-5-4 16,3-3 1-16,-5-5-3 0,-1 1-2 16,2-2 0-16,-4-3 5 15,-2 3-5-15,-6 0 0 0,-5 4 6 16,-3 8-3-16,-9 2 9 0,-2 2-2 0,-5 5-6 16,-2 4 1-16,-1 0-5 15,0 9 0-15,-4 5-1 0,1-1 0 16,4 5-43-16,0-1 1 0,11-5-16 15,2 0-47-15,8-4-52 0,0 0-87 16,0-1-126-16</inkml:trace>
  <inkml:trace contextRef="#ctx0" brushRef="#br0" timeOffset="808921.7802">7848 921 484 0,'0'0'0'0,"0"0"66"0,0 0 112 15,0 0-99-15,0 0-49 16,0 0 8-16,0 0 2 0,0 0-9 16,0 0-5-16,-48 67-11 0,38-51 0 15,4-1 2-15,5-3 0 0,-1 1-2 16,2-4-7-16,0 3-2 0,2-4 0 15,2 2-3-15,-1-4 0 16,1 1-1-16,0-4-1 0,2-3 3 16,0 0 0-16,2-4 0 0,3-2-1 15,-3-2-1-15,6-4-2 0,1-2 0 16,0 0-11-16,0-3-14 16,1 1 4-16,-1 2 11 0,-2-3 8 15,-2 6 3-15,-4 0 0 0,-6 4 6 0,-1 3 18 16,-2 4 7-16,-1 0 8 15,1 1-11-15,1 4-20 0,1 2-11 16,0 3 3-16,1 3-1 0,1 3 0 16,1 2 0-16,3 0 1 0,-1-2-1 15,3 1 0-15,1-5 1 16,3-3-1-16,-3-1 0 0,0-7 3 16,3 0-3-16,-4-1 0 0,1 0 6 15,1 0-6-15,0-2 0 0,-2-3 4 16,1-1-4-16,-1 1 0 0,-1 2-38 15,-2 1-14-15,2-2 8 16,-4 2-14-16,0 2-30 0,0-1 30 16,-3 1 35-16,0 0 21 0,0 0 4 15,0 3 34-15,-1-1-1 0,-5 2-10 16,1 1-1-16,3-2 4 0,-1-1-16 16,2-1-7-16,1-1-1 15,0 0 6-15,0-3 19 0,0 1 11 16,-1 2-31-16,0-3-6 0,1 1 0 15,0 1 1-15,0-1-1 0,0 2-2 16,0 0 0-16,0 1 3 0,0-1 5 16,0 0 8-16,2 0 3 0,2-1-5 15,2-2-5-15,-1 2-7 16,3-2-1-16,-1-2 0 0,1-3-1 16,-1 3-1-16,1-3 0 0,-4 2 1 15,1-1-1-15,1 0 0 0,3-2 2 16,4 0-2-16,2 1 12 0,1-4-3 15,4 1-1-15,-2-2-2 0,3 3 2 16,-3 2 5-16,0 0-4 16,-3 2-2-16,-3 3-3 0,-5 1-4 15,-2 2 0-15,-1 3-50 0,2 5-30 16,-3 2-38-16,-1-2-135 0,-2 0-151 16</inkml:trace>
  <inkml:trace contextRef="#ctx0" brushRef="#br0" timeOffset="809714.5302">8698 867 373 0,'0'0'0'0,"0"0"99"15,0 0-7-15,0 0 4 0,0 0 5 16,0 0-40-16,0 0-5 0,0 0 4 16,0 0-14-16,-63-13-17 0,52 16-4 15,-1 3-13-15,0 1-5 0,-1 2-5 16,1 2-1-16,3 3 0 16,-1-1-1-16,3 0 0 0,3 2 0 15,3-2 0-15,1 0 0 0,0-2 0 16,8-5 2-16,0 2 3 0,4-2 10 15,3 0 15-15,2-2-5 16,5-4-11-16,1 0-5 0,4-4-5 16,3-5-3-16,1 1-1 0,0 0 0 15,2-2-11-15,0 0 1 0,-5-2 2 16,0-1-9-16,-5 2 1 0,-4-3 14 16,-5 5 3-16,-5 0-2 15,-8-1 2-15,-1 2 16 0,-1 0 11 16,-5-3-12-16,-1 1-2 0,0-2-2 15,-2 3-11-15,2 2 0 0,-1 4-2 16,4 3 2-16,-2 0 6 0,-3 3-8 16,-1 7 2-16,1 2-1 0,-1 3 0 15,8-1 0-15,2-2 0 16,3-3-2-16,9 0 3 0,4-2 3 16,4 2 3-16,5 0 15 0,3-1-2 15,3 0-5-15,-1 1-5 0,-4-2-3 16,-5 2-2-16,-5-1 4 0,-6 0-5 15,-4 3-3-15,-6-4 2 16,-7 0 1-16,-8 1 2 0,-8 2-4 16,-5-3-4-16,-1 1-8 0,-1-3-3 15,6-3-15-15,7-1-31 0,9-1-9 16,7-1-9-16,1-5 7 0,1 1 30 16,5-1 11-16,-1 1-12 15,2 2-9-15,2 0 14 0,-5 2-9 16,-4 1-90-16,0 0-53 0,-11 0-117 15</inkml:trace>
  <inkml:trace contextRef="#ctx0" brushRef="#br0" timeOffset="810224.3241">8194 992 501 0,'0'0'0'0,"0"0"174"16,0 0-53-16,0 0-43 0,0 0-14 15,0 0-15-15,0 0-2 0,0 0-6 16,0 0-16-16,10-4 19 16,-3 15 3-16,-1 7-14 0,-3 3-1 15,1 3 0-15,-4 2-13 0,1-1-5 16,2-5-5-16,-2-1-5 0,-1-2-2 15,0-8 1-15,0 0 0 16,-4-5 0-16,2-4 4 0,-2 0 16 16,1-2 3-16,-2-6-9 0,0-4-11 15,4-8-2-15,1 1 0 0,4-3-2 16,9-3-2-16,5 6 0 0,4 0-1 16,0 3 0-16,1 4 1 15,0 2 0-15,0 4-35 0,2 1-86 16,-3 5-59-16,-5 0-109 0,-5 0-470 15</inkml:trace>
  <inkml:trace contextRef="#ctx0" brushRef="#br0" timeOffset="811034.052">9023 1032 458 0,'0'0'0'16,"0"0"77"-16,0 0 30 0,0 0-2 16,0 0-27-16,0 0-31 0,0 0-1 15,0 0 19-15,0 0-21 0,86-44 8 16,-51 32 10-16,1-3-28 0,5 2-4 15,-3 1-2-15,-10 2-7 0,-6 5-9 16,-10 5-8-16,-7 4-2 16,-5 7 6-16,-3 2 5 0,-15 4-4 15,-6 0-4-15,-8 2-2 0,-3-1 2 16,-7 1-6-16,-3-1 0 0,1-4 2 16,6-2-2-16,8-1-4 0,10-5 6 15,12 1-2-15,5 0-5 16,5-2 1-16,12-5 4 0,10 2 2 15,9-4 21-15,12-4 5 0,7-5-2 16,5-3-7-16,4-1-8 0,3-2-8 16,0 0-1-16,-3 2-2 15,-5 8-253-15,-15 3-47 0,-8 4-445 0</inkml:trace>
  <inkml:trace contextRef="#ctx0" brushRef="#br0" timeOffset="827444.3377">19013 4473 641 0,'0'0'0'0,"0"0"75"0,-35-14 5 15,17 8-19-15,-6 0 3 0,1 2-10 16,0 1-17-16,2 3-8 0,1 0-4 16,-1 0 2-16,0 2-3 15,1 3-6-15,0 2-5 0,2 3-3 16,-1 2-2-16,3 3 1 0,0-2-5 15,1 5 1-15,2 2-3 0,2 1 1 16,2 0 1-16,6 1 2 0,3 0 10 16,10 1 0-16,6-1-4 15,9 0 7-15,4-2 6 0,3 0-6 16,0-1-4-16,-1 0 2 0,-4 0-3 16,-6 0-4-16,-6-1 2 0,-3-4 6 15,-7 2 15-15,-1-5 4 0,-4 1-6 16,-6-3 3-16,-3 1-2 0,-2-4-4 15,-2 0-5-15,-3-1-3 0,-6-1-10 16,-1-3-8-16,-4 0 3 16,-2 1-4-16,-1-2-1 0,1 0 0 15,0-4 2-15,3-2-2 0,2-3-7 16,3 2-31-16,3-2-37 0,6 0-14 16,4-1-29-16,6-3-75 15,2-4-69-15,5-1-92 0</inkml:trace>
  <inkml:trace contextRef="#ctx0" brushRef="#br0" timeOffset="827757.3171">18811 4278 745 0,'0'0'0'0,"0"0"169"0,0 0-33 15,0 0-37-15,0 0-54 0,0 0-13 16,0 0 14-16,0 0-16 0,0 0-4 15,-39 181 4-15,20-112-1 16,0 1 0-16,4 2-4 0,1-1-7 16,3-6-12-16,0-4 7 15,0-6 1-15,-1-6-4 0,-1-6-3 0,-2-2-1 16,2-5-4-16,0-7-1 0,2-2 1 16,4-10-1-16,0-3-2 15,5-7-70-15,2-4-2 0,1-3-59 16,6-12 32-16,3-8-21 0,3-8-58 15,4-14-42-15,2-3-95 0</inkml:trace>
  <inkml:trace contextRef="#ctx0" brushRef="#br0" timeOffset="827920.7236">18949 4416 712 0,'0'0'0'0,"0"0"137"0,0 0-14 15,0 0 21-15,0 0-37 0,0 0-21 16,0 0-40-16,0 0-13 0,0 0 7 15,2 76 3-15,-27-4-8 0,-3 5-2 16,2 2-16-16,0-6-12 16,7-2-4-16,3-8-1 0,4-5 0 15,7-1-45-15,-1-4-60 0,6 0-66 16,0 0-144-16,0-9-469 0</inkml:trace>
  <inkml:trace contextRef="#ctx0" brushRef="#br0" timeOffset="828609.9005">18726 7326 637 0,'0'0'0'15,"0"0"180"-15,0 0-83 0,0 0-12 16,0 0-23-16,0 0-28 15,0 0-5-15,0 0-5 0,-52-15-3 0,27 18 4 16,-4 5 3-16,0 3-10 16,-3 6 0-16,3 0-3 0,5 4-4 15,5 1-5-15,5 2-2 0,9 0 0 16,4 6-3-16,6 1 0 0,11 3 2 16,9 4 0-16,8-8 5 15,5-1 14-15,3-3-7 0,-4-8-7 16,-4 4 3-16,-8-5-6 0,-9-1-3 15,-7-2 3-15,-5 4 17 0,-4-6 33 16,-12-2 4-16,-6-2-7 0,-9-2-11 16,-6 3-19-16,-5-4-11 0,-4-3-8 15,3 1 1-15,2 0 0 0,5-3-6 16,6-1 4-16,5-6-4 16,7 0-17-16,2 1-7 0,2-1-24 15,3 3-36-15,1-3-2 0,1 4-48 16,4-8-103-16,1-3-41 0,1-6-180 15</inkml:trace>
  <inkml:trace contextRef="#ctx0" brushRef="#br0" timeOffset="828843.3629">18636 7197 882 0,'0'0'0'16,"0"0"177"-16,0 0-88 0,0 0-61 15,0 0-25-15,0 0 25 0,0 0 14 16,0 0-8-16,0 0 8 0,-76 364 5 16,56-290-15-16,2-4-16 0,2-7-11 15,0-9-3-15,3-2 1 16,-3-13-3-16,2-1 0 0,2-7 2 16,1-7-2-16,3-4 0 0,3-5-53 15,3-5-14-15,0-5-12 0,2-4-47 16,0-2-57-16,4-12 32 0,6-9-221 15</inkml:trace>
  <inkml:trace contextRef="#ctx0" brushRef="#br0" timeOffset="829074.819">18693 7209 855 0,'0'0'0'0,"0"0"217"0,0 0-79 15,0 0-92-15,0 0-40 0,0 0 0 16,0 0 22-16,0 0-3 0,-68 247 0 16,48-159-11-16,6 1-5 0,1-2-5 15,3-6 0-15,1-4-2 0,0-10-2 16,3-6 0-16,0-6 3 16,3-3-3-16,3-4-72 0,0-6-61 15,1-4-188-15,2-5-301 0</inkml:trace>
  <inkml:trace contextRef="#ctx0" brushRef="#br0" timeOffset="844587.7964">6759 11286 246 0,'0'0'0'16,"0"0"81"-16,0 0-16 0,0 0-27 15,0 0-27-15,0 0-4 0,0 0 1 16,0 0-1-16,18-3-3 0,-18 2-1 16,0 0 1-16,0 1 1 0,0 0 0 15,-3-1 15-15,2 1 8 16,1 0 0-16,-2 0-10 0,2 0-4 16,-3 0-10-16,3 0-3 0,0 2 2 15,-1-1 6-15,1 3-2 0,-1-2 3 16,1-1 6-16,0 2 1 0,0 0-1 15,0 0-5-15,0 3-6 16,0 1 1-16,0-3 0 0,-3 2 1 16,-2 3-2-16,0-3 1 0,-1 1-2 15,0 2-2-15,-1 0-2 0,4 4 0 16,-2-2 0-16,1 0 1 0,4 3-1 16,-1-3 0-16,1 4 0 0,0-1 0 15,0 1 6-15,0 1 5 16,0 0-1-16,0 1-2 0,1 1-4 15,-1 2 0-15,0 1-1 0,0 1-3 16,0 1 0-16,-3 1 4 0,-1-2-4 16,2 0 0-16,-1 1 0 15,0-1 1-15,3-1-2 0,-1 2 2 16,1-2-1-16,0 4 0 0,-3-2 0 16,2 0 0-16,-1 3 0 0,1-1 3 15,-1 4-3-15,0-1 0 0,0 4 14 16,-3-1-11-16,4 2-1 0,0-1 0 15,-1 3-2-15,1-3 0 16,0 0 0-16,1 4 1 0,0-4-1 16,0 4 4-16,0-2-5 0,0 3 2 15,0-1 2-15,2 0 6 0,-1 1 0 16,1 1 2-16,2 3-5 0,-1 1-2 16,0 2 2-16,0-2-5 0,2 3 1 15,1-1-1-15,4-1-1 16,1-1 0-16,1-2 3 0,-1 2-4 15,6-2 2-15,-4-2 10 0,3 0 6 16,3-1-1-16,0 1 0 0,0 0-2 16,3 1-6-16,3-1 1 0,-1 0-4 15,2 1-2-15,1 2-1 16,1-1-2-16,3-1 0 0,1 2 2 16,1-1-2-16,3-1 0 0,1-1 1 15,-1-2-1-15,0-3 2 0,3 1-2 16,0-1 0-16,1-1 0 0,3 0 2 15,0-2-2-15,4 1 0 0,0 0 0 16,4-1 0-16,1-2 0 16,0 1 3-16,2 0-5 0,-2-1 3 15,0 1 1-15,2-2-3 0,1 4 1 16,-2-1 0-16,-1 0 1 0,-1 0 0 16,-2-2 2-16,4 2-1 15,-1-3 2-15,2-2-1 0,0 3-3 16,1-5 0-16,3 2 3 0,-1-1-4 15,2-3 2-15,-1 2-1 0,0 1 0 16,3-2 0-16,0 3 3 0,1 0-3 16,-1-2 7-16,2 2-6 0,-2-3 0 15,2-1 0-15,-2 1 1 16,2-1-3-16,-2 0 1 0,3 0 0 16,-2 0 0-16,1-2 2 0,-1 2-2 15,2-1 0-15,3 1 0 0,0-4 0 16,2 2 0-16,1 0 13 0,3-2-5 15,-1 0 4-15,5 0 1 16,-4 0-3-16,5-1-1 0,0 2-1 16,2-1-4-16,0 0-2 0,-1-2 1 15,2-1-2-15,4 1-1 0,-3 0 0 16,5-1 3-16,4 0-3 0,-2-1 0 16,1 1 4-16,0-3-4 15,-5 0 6-15,2 3-2 0,-3-3-6 16,-3 0 4-16,1 3-2 0,-3-3 0 15,-2 1 0-15,-3-1 1 0,-3-1-1 16,0 2 0-16,-1-1 3 0,-5 1-3 16,-2-2 5-16,-6-1-4 0,-3 0-1 15,-2-1 0-15,-5 0-37 16,-4-2-19-16,-5-3-8 0,-4-1-2 16,-6-2-30-16,-3 0 11 0,-5-2-8 15,-4-4-18-15,-3-5 13 0,-6 0-110 16</inkml:trace>
  <inkml:trace contextRef="#ctx0" brushRef="#br0" timeOffset="844887.0539">12497 14981 309 0,'0'0'0'0,"0"0"88"16,0 0-2-16,0 0-21 0,0 0-4 15,0 0 0-15,0 0-11 16,0 0 6-16,265 135 2 0,-230-110-17 0,-4 4 3 16,-4 0-3-16,-4-1-3 15,-7-3-22-15,-9 2 0 0,-7-2 1 16,-7 2 7-16,-19 0-18 0,-9 0-1 15,-16-1-3-15,-18 2 1 16,-26 5-1-16,-30 4-4 0,-38 9-62 16,-38 9-29-16,-43 8-168 0,-45 10-259 15</inkml:trace>
  <inkml:trace contextRef="#ctx0" brushRef="#br0" timeOffset="854169.8574">3458 2871 509 0,'0'0'0'16,"0"0"168"-16,0 0-111 0,0 0-62 16,0 0 10-16,0 0 50 0,0 0 12 15,0 0-12-15,142 14-3 16,-86-20 2-16,9-2-15 0,9-4-2 16,3-2-8-16,4-5-11 0,3-2-5 15,-3 0-3-15,-3 1-3 0,-12 4-4 16,-11 3-3-16,-12 8 0 0,-11 1 2 15,-10 4-2-15,-8 0-53 16,-8 0 15-16,-6 4-18 0,0-1-3 16,-4-1-16-16,-1-2-52 0,-6 0-121 15,0-8-151-15</inkml:trace>
  <inkml:trace contextRef="#ctx0" brushRef="#br0" timeOffset="854417.6035">4242 2541 578 0,'0'0'0'0,"0"0"106"0,0 0 13 16,0 0-42-16,0 0-1 0,0 0 2 15,0 0 3-15,0 0-21 16,380-12-32-16,-329 21-16 0,-6-1-7 16,-6 4-1-16,-11 3 1 0,-6-3 1 15,-11-1 2-15,-8 1 9 0,-6 1 21 16,-17 1 26-16,-13 3-9 0,-14 2-14 15,-11 5-19-15,-14 2-13 16,-6 9-3-16,-6 0-7 0,-2 4-12 16,-1 2-64-16,-1 1-29 0,6 5-33 15,1 1-60-15,3 1-237 0</inkml:trace>
  <inkml:trace contextRef="#ctx0" brushRef="#br0" timeOffset="867374.1025">13321 15929 166 0,'0'0'0'16,"0"0"33"-16,0 0 1 0,0 0 19 16,0 0-14-16,0 0 3 0,0 0 7 15,0 0-8-15,-5 15 3 0,5-15-3 16,0 0 2-16,0 0 6 16,0 0 1-16,0 0-19 0,0-1-1 15,0 0 8-15,0-4-17 0,5 1-3 16,1 0 2-16,-1-7-4 0,1-1-2 15,3-4 2-15,0-2 5 0,4-5 6 16,-3-2 2-16,3-3-6 16,1-5-5-16,3-3-7 0,0-2-3 15,3-3-4-15,-2-2-2 0,2-3 1 16,0-2-3-16,4-1 0 0,1-4 0 16,2-1 1-16,0-2 0 15,1 1 6-15,-3 1-2 0,-4 2-2 16,-3 4-1-16,-3 5 0 0,0 0 2 15,-3 4 5-15,-1 3 8 0,0-2 0 16,1 5-6-16,-2 0-1 0,-2 6 1 16,1 0-3-16,2 0-5 15,-1 1-4-15,4 1 1 0,-1 3 0 16,1 0 0-16,-2 6 1 0,-3 4-1 16,-4 2 0-16,-1 7 0 0,-1 3 0 15,-3 0 0-15,0 3-12 0,1 4 10 16,1 4-4-16,-1 9 7 0,-1 7-1 15,0 2 0-15,0 3 5 16,-1 4-5-16,-1 0 0 0,-2 2 0 16,3 1 3-16,-2-2-6 0,2 2 5 15,0 4-1-15,-1 6-2 0,2 1 2 16,-1 1 0-16,-1 0-1 0,2 0 0 16,0-3 0-16,4-1 0 15,-2-1 0-15,-1-3 0 0,-1-1-1 16,0-4 2-16,0-1-1 0,0-5 0 15,-1 1 0-15,-2-1 0 0,-1-1-2 16,0-2-2-16,2-4 2 0,2-4-5 16,0-2 2-16,0-3 0 0,0-4-10 15,0 1-5-15,5-3 5 16,1 0 13-16,0-1 2 0,-2-3 0 16,-2 0-4-16,0-1 3 0,0-1-3 15,0 1-15-15,-1-2 2 0,1-3 3 16,-2 0-11-16,0 1-17 0,0-1-11 15,0 0-13-15,0-1-35 16,0-6-42-16,0-2-53 0,0-2-3 16</inkml:trace>
  <inkml:trace contextRef="#ctx0" brushRef="#br0" timeOffset="867612.9445">13651 15437 539 0,'0'0'0'0,"0"0"195"0,0 0-108 16,0 0 3-16,0 0-40 0,0 0-2 15,0 0-24-15,0 0-20 0,0 0-3 16,138-30-1-16,-116 37 0 0,1 2-105 15,0-1-37-15,3-5-38 0,2-3-103 16</inkml:trace>
  <inkml:trace contextRef="#ctx0" brushRef="#br0" timeOffset="868195.742">14202 15412 437 0,'0'0'0'0,"0"0"144"16,0 0-83-16,0 0-42 0,0 0-20 0,0 0 2 16,0 0 82-16,0 0-56 15,0 0 6-15,25 131 23 0,-22-95-14 16,-1-5-9-16,-1 4-6 0,-1-4-6 16,0-2-7-16,0-1-8 15,0-3-4-15,0-4 0 0,0-2-1 16,0-5 0-16,-3 1 0 0,0-8 0 15,0-1 0-15,2-4 0 0,1-2 1 16,0-4 7-16,0-7-11 0,0-4-1 16,0-4 6-16,7-4-1 0,3-3-2 15,3-2 0-15,2 1 0 16,4 0 1-16,2 0 34 0,2 0 11 16,2 1 4-16,3 2-15 0,-1 2-7 15,-1 4-9-15,-5 4-11 0,-2 7-5 16,-8 6-2-16,-3 1-2 0,-4 9-3 15,-3 6 0-15,0 4 8 0,-1 4 2 16,-2 5-5-16,-4 0 0 16,1 0 0-16,0-1-2 0,3-3 1 15,2-6-1-15,2-3-21 0,5-4-12 16,2 0-13-16,-1 0-41 0,2-3-28 16,1 0-23-16,-2-4-50 15,1-4 12-15,2 0-43 0</inkml:trace>
  <inkml:trace contextRef="#ctx0" brushRef="#br0" timeOffset="868457.0624">14719 15645 464 0,'0'0'0'0,"0"0"308"15,0 0-192-15,0 0-52 0,0 0-57 16,0 0-5-16,0 0 0 0,0 0-2 16,-56 113 0-16,53-87 6 15,3 2-4-15,0-4-1 0,9-5-1 16,2-3 0-16,3-8 13 0,2-6 3 15,2-2 12-15,5-8 13 16,4-9-5-16,3-8-6 0,1-5-3 16,-2-6-10-16,0-2-2 0,-6 1 2 15,-2 1 4-15,-12 9-5 0,-8 8-10 16,-7 7-2-16,-10 9-3 0,-11 3-2 16,-2 7-9-16,-5 12-54 15,-1 5-64-15,1 4-39 0,1-1-133 16,1-9-269-16</inkml:trace>
  <inkml:trace contextRef="#ctx0" brushRef="#br0" timeOffset="869310.3485">15297 15610 662 0,'0'0'0'0,"0"0"48"16,0 0-25-16,0 0 8 0,0 0-5 16,0 0 0-16,0 0-4 0,0 0-8 15,0 0-5-15,38 119 7 0,-38-94 1 16,-2 0 5-16,-3-3 2 0,-4-2 0 16,2-5-4-16,-1-4 7 15,2-4 0-15,3-3 0 0,0-4 5 16,0 0-12-16,-2-2-11 0,1-5-7 15,-1 0-4-15,2-4 0 0,3 1-1 16,0-5 1-16,8 0-1 0,4-2 1 16,2-2 4-16,8 2 1 15,1 0 1-15,3 1 0 0,4 4 2 16,-4 3-3-16,-2 6 2 0,-6 3 0 16,-6 12-3-16,-6 0 1 0,-5 5 5 15,-1 1 18-15,-1-2-3 0,-6-1-7 16,-2-3-8-16,2 0-6 0,-1-5 0 15,1 0-2-15,4-7 0 16,-6 0 7-16,5-5-4 0,2-10-2 16,1-3 0-16,1-2-2 0,5-6 1 15,8 3 0-15,3 0 3 0,2 2 1 16,4 4 18-16,0 2 10 0,1 5 0 16,0 5 0-16,-4 4-13 15,-1 1-13-15,-2 5-5 0,-5 2 0 16,0 4 1-16,-7 2-1 0,4 0-2 15,-4 5 2-15,-2-4-1 0,3 1-2 16,-3 1 1-16,-1-3-3 0,2 0 1 16,4-2 1-16,-2-2-1 0,4 0-8 15,2-3-17-15,2 0-15 16,4-2-37-16,1 1-30 0,3-1-28 16,1-2-45-16,1-2-77 0,-3 0-270 15</inkml:trace>
  <inkml:trace contextRef="#ctx0" brushRef="#br0" timeOffset="869637.4423">16208 15686 671 0,'0'0'0'0,"0"0"40"16,0 0-15-16,0 0 49 0,0 0-68 15,0 0-5-15,0 0-1 16,0 0 0-16,0 0 26 0,-121 47 7 15,106-34-4-15,-4 0-18 0,7 1-5 16,0 2 2-16,4-3 2 0,5 3-7 16,3-1-1-16,0-2-3 15,4-3 0-15,7-3 1 0,1 1 0 16,5-6-4-16,-1 2 7 0,4-2-2 16,-1 2 4-16,-2 1 8 0,3 0 12 15,-6 3 3-15,-2 0-19 0,0 1-2 16,-3 3-3-16,-1-6 1 0,1 0-5 15,-2-5 0-15,5-1-32 16,3-6-48-16,0-7-63 0,4-7-76 16,-3-5-139-16</inkml:trace>
  <inkml:trace contextRef="#ctx0" brushRef="#br0" timeOffset="869938.2402">16606 14946 709 0,'0'0'0'0,"0"0"79"0,0 0-8 16,0 0 13-16,0 0-25 0,0 0-29 16,0 0-24-16,0 0-5 0,0 0 1 15,-16 140 0-15,14-72 1 0,1 2 0 16,-3 4 2-16,3 1 8 0,0-2-2 15,1-4-2-15,1-5-3 16,4-10-4-16,5-8-3 0,0-6 2 16,1-5-1-16,1-2 0 0,-3-5-27 15,1-1-27-15,-2 0-49 0,0-3-2 16,-2 1-35-16,1-6 8 0,1-4-13 16,0-6-4-16,2-7-53 0</inkml:trace>
  <inkml:trace contextRef="#ctx0" brushRef="#br0" timeOffset="870124.4214">16887 15654 893 0,'0'0'0'0,"0"0"26"16,0 0-1-16,0 0-15 0,0 0-6 15,0 0-3-15,0 0-2 0,0 0 2 16,105 233 25-16,-84-208-17 0,1-6-11 15,1 0-51-15,-1-7-40 16,-1-1-79-16,-4-5-92 0,0-6-50 16</inkml:trace>
  <inkml:trace contextRef="#ctx0" brushRef="#br0" timeOffset="870289.3879">17430 15890 939 0,'0'0'0'15,"0"0"26"-15,0 0 7 0,0 0 17 16,0 0-37-16,0 0-10 0,0 0-4 16,0 0-29-16,0 0-31 0,-431 470-37 15,371-419-12-15,2-4-75 0,7-7-54 16,8-9-53-16</inkml:trace>
  <inkml:trace contextRef="#ctx0" brushRef="#br0" timeOffset="870886.46">18414 15208 674 0,'0'0'0'0,"0"0"118"15,0 0-69-15,0 0-12 0,0 0 0 16,0 0-17-16,0 0-10 16,0 0-1-16,-4 254-1 0,-2-189 3 15,-3-1 2-15,2-1-10 0,1-6 4 0,0-9-1 16,5-5-6-16,-2-9 0 15,3-3 3-15,0-10-5 0,4-8-2 16,3-8-6-16,0-5-3 0,7-7 9 16,0-12 7-16,6-13-2 15,8-11 4-15,3-11 8 0,5-10-7 16,4-8 2-16,0-7 12 0,2-2-5 16,0 3 19-16,-2 6 15 0,-2 8 9 15,-5 10-9-15,-10 8-14 0,-9 10-10 16,-9 8-3-16,-6 6 7 0,-12 4-7 15,-6 10-25-15,-7 3-15 0,-5 7-29 16,-9 15-53-16,-3 11-51 16,-2 9-47-16,0 6-166 0</inkml:trace>
  <inkml:trace contextRef="#ctx0" brushRef="#br0" timeOffset="871203.2366">19271 15461 843 0,'0'0'0'0,"0"0"-54"0,0 0 58 16,0 0 65-16,0 0-59 0,0 0-7 15,0 0 12-15,0 0-7 0,0 0 4 16,-155-9 8-16,124 23 2 0,-4 4-10 15,1 5-8-15,2-1 0 0,5 1 9 16,11 2 3-16,8 0 8 16,8 6-19-16,11 1-4 0,10 2 4 15,6 2 2-15,3 0-1 0,5-1-3 16,2-1-3-16,1-5 0 0,-3-5 0 16,-1-6 0-16,-4-5-65 15,-2-6-11-15,-3-1-42 0,-1-6-101 0,-1-1-91 16</inkml:trace>
  <inkml:trace contextRef="#ctx0" brushRef="#br0" timeOffset="871344.7531">19324 15674 953 0,'0'0'0'15,"0"0"-23"-15,0 0 19 0,0 0-18 16,0 0-77-16,0 0-88 0,0 0-110 15</inkml:trace>
  <inkml:trace contextRef="#ctx0" brushRef="#br0" timeOffset="871625.0213">19795 14971 738 0,'0'0'0'0,"0"0"143"0,0 0-42 16,0 0-50-16,0 0-32 0,0 0 1 15,0 0-6-15,0 0-8 0,0 0 2 16,-35 300-6-16,32-219 1 16,0 1 3-16,2 0 12 0,1-5-7 15,0-5-9-15,0-10 1 0,4-6-6 16,-1-9-13-16,2-10-12 0,0-5-30 15,-3-8-13-15,-1-7-23 16,-1-7-65-16,0-8-59 0,-4-2-170 16</inkml:trace>
  <inkml:trace contextRef="#ctx0" brushRef="#br0" timeOffset="871960.4863">19704 15659 522 0,'0'0'0'0,"0"0"40"0,0 0 29 16,0 0-37-16,0 0-15 0,0 0-13 16,0 0-8-16,0 0-108 0,0 0-84 15,581-65 24-15,-544 58 43 0,-5-1 132 16,-10 2 145-16,-9 1 36 16,-3 2-5-16,-7 3-54 0,-3 0 7 15,0 0 6-15,-2 0-66 0,-10 0-57 16,-5 5-7-16,-2 2-1 0,-7 2 0 15,0 2-3-15,-1-2-1 16,-3 6-3-16,-1 0 0 0,-1 3-1 16,-1 4 0-16,3-2-9 0,1 0 10 15,15 0 0-15,8-2 0 0,6-1-1 16,14-1 1-16,6 2 0 0,7-1 5 16,6-3-4-16,4-2-2 15,4-1-11-15,-2-2-19 0,2-1-95 16,-4-5-153-16,-3-3-211 0</inkml:trace>
  <inkml:trace contextRef="#ctx0" brushRef="#br0" timeOffset="872474.7391">19271 15633 677 0,'0'0'0'0,"0"0"124"0,0 0-46 16,0 0-13-16,0 0-10 0,0 0-19 15,0 0-5-15,0 0 0 0,0 0-8 16,-60 58-15-16,44-31 2 0,-1-1-4 16,-5 3-1-16,1-6-3 15,4 0-2-15,3-4 0 0,5-3-72 0,3-3-18 16,6-4-26-16,0-2-141 15,0-4-225-15</inkml:trace>
  <inkml:trace contextRef="#ctx0" brushRef="#br0" timeOffset="873009.1184">20474 15616 418 0,'0'0'0'0,"0"0"114"0,0 0 12 0,0 0-46 16,0 0-29-16,0 0-11 15,0 0-3-15,0 0 7 0,0 0-9 16,-176 152-14-16,159-129-13 0,9-5-7 15,3-5-2-15,3-5-57 0,2-2-18 16,0-6-6-16,2 0-18 0,1 0-70 16,0-6-105-16</inkml:trace>
  <inkml:trace contextRef="#ctx0" brushRef="#br0" timeOffset="873340.1236">20958 15599 494 0,'0'0'0'0,"0"0"105"16,0 0 8-16,0 0-1 0,0 0-68 16,0 0-1-16,0 0 0 15,0 0-12-15,0 0-4 0,-108 3 4 16,80 7-7-16,-1 1-10 0,-4 3-8 15,2 3 1-15,1-3 3 0,7 5-4 16,9 3-1-16,5-1-3 0,9 5-2 16,2 1 0-16,9-2 3 0,9 3-3 15,1-3 0-15,5 0 4 0,5-3-6 16,1-3 4-16,2-3-4 16,-2-3-11-16,-2-2-10 0,1-1-43 15,-2-4-53-15,-1-2-38 0,0-4-36 16,-1 0-214-16</inkml:trace>
  <inkml:trace contextRef="#ctx0" brushRef="#br0" timeOffset="873618.477">21524 15039 845 0,'0'0'0'0,"0"0"62"16,0 0-36-16,0 0-8 0,0 0-6 15,0 0-2-15,0 0 4 0,0 0 7 16,-32 458 1-16,32-385-12 16,4-6 14-16,6-4-13 0,1-12-5 15,4-4-5-15,-2-9-2 0,-2-8-61 16,-2-4-10-16,-6-9 26 0,1-5 5 15,-1-6-21-15,-3-2-50 16,-6-4-10-16,1-6-167 0</inkml:trace>
  <inkml:trace contextRef="#ctx0" brushRef="#br0" timeOffset="873837.8978">21565 15729 382 0,'0'0'0'0,"0"0"172"0,0 0-56 15,0 0-21-15,0 0-41 0,0 0-21 16,0 0-6-16,0 0 7 0,0 0-23 16,428 51-6-16,-409-36-5 0,-4 2 0 15,-9 7 0-15,-2-4 2 16,-4 4 0-16,0-2 2 0,0-6-1 16,-1 0-1-16,-3-7-2 0,4-3 0 15,-1-6-57-15,-1-1-2 0,1-11-89 16,-2-6-193-16</inkml:trace>
  <inkml:trace contextRef="#ctx0" brushRef="#br0" timeOffset="873957.0261">22036 15708 660 0,'0'0'0'0,"0"0"86"16,0 0-87-16,0 0-79 0,0 0-60 16,0 0-173-16</inkml:trace>
  <inkml:trace contextRef="#ctx0" brushRef="#br0" timeOffset="874463.1589">22274 15852 882 0,'0'0'0'0,"0"0"125"15,0 0-68-15,0 0-29 0,0 0-18 16,0 0-9-16,0 0-2 0,0 0-12 16,-58 59 11-16,50-46-2 15,2 5-1-15,4-4 7 0,2 2-3 16,1-3-1-16,7-2 4 0,4-3-1 15,2-1 2-15,5-4 3 16,-2-3-2-16,1 0-1 0,-3-8 3 16,0 0 3-16,-2-4 0 0,2-1-7 15,-4-2 0-15,-5 0-1 0,-5-1 2 16,-1 0-1-16,-8 0-2 0,-5 2 0 16,-3 2 4-16,3 3-5 15,1 3 2-15,6 4 3 0,2 0-6 16,4 2 3-16,0 0-2 0,3 2-17 15,3 4 16-15,1 1 3 0,1 1-2 16,2 0 2-16,4 1 21 0,0 2 3 16,1-1 7-16,2 2-3 0,-1-2-7 15,3 5-15-15,-1-1-8 16,-4 3 2-16,0 0 3 0,-5-3-2 16,-5-1 0-16,1-5 0 0,-5 1-3 15,3-4 1-15,1-4 0 0,1-1 2 16,3-3 2-16,1-7 0 0,2 0-1 15,5-2-3-15,3 3 0 16,-2 3 8-16,0 3 10 0,-7 3 16 16,-2 6-12-16,-1 6-13 0,-2 0-5 15,0 2-3-15,-2-2-2 0,2 0-41 16,4-1-10-16,3-2-35 16,5 0-20-16,0-5-31 0,-2 2 1 15,3-2-32-15,-4 1-97 0</inkml:trace>
  <inkml:trace contextRef="#ctx0" brushRef="#br0" timeOffset="924068.5693">19174 4660 146 0,'0'0'0'16,"0"0"105"-16,0 0-35 0,0 0-5 15,0 0-5-15,0 0-1 16,0 0-8-16,0 0-4 0,0 0-7 16,-8 0-11-16,9 0-10 0,2 0-8 15,1 0 0-15,1-1-2 0,1-1 3 16,1 0 10-16,4 0 13 0,0-1 6 16,5-2 3-16,4-1 3 0,5 1-10 15,4-1-2-15,2-3 13 16,0 5-8-16,1 0-15 0,-1 2-16 15,-6 2-4-15,-3 0-4 0,-3 2-2 16,-3 2 2-16,-3-2 2 0,-3 4-4 16,0-1 2-16,-3 1-2 0,-3-4-16 15,-1 1-7-15,1 0-12 16,-4 3-32-16,0-1-12 0,-1 3-30 16,-7 0-108-16,-6-3-79 0</inkml:trace>
  <inkml:trace contextRef="#ctx0" brushRef="#br0" timeOffset="924285.2132">19272 4729 478 0,'0'0'0'0,"0"0"127"0,0 0-39 15,0 0-31-15,0 0-3 16,0 0-9-16,0 0 20 0,0 0 2 15,0 0-18-15,37 47 1 0,-6-47-2 16,3 0-14-16,0-3-7 0,1-3-20 16,0 5-3-16,-2-2-4 0,-2 3 0 15,-3 0-186-15,-3 1-21 0,-6 2-314 16</inkml:trace>
  <inkml:trace contextRef="#ctx0" brushRef="#br0" timeOffset="925193.4028">19049 7606 529 0,'0'0'0'16,"0"0"138"-16,0 0-87 16,0 0-35-16,0 0-17 0,0 0 2 15,0 0 0-15,0 0 14 0,35 12 0 16,-25-11 9-16,1 4 2 0,5-5-2 15,-3 0 3-15,8-2 2 0,-1-2-4 16,1-1-9-16,1 0-5 0,-3 0-8 16,1 2-2-16,-6 2-2 15,-4 1-32-15,-1 0-18 0,-6 5 8 16,-3-1-9-16,0 2-13 0,-1-2 15 16,-9 2-4-16,-1 2-14 0,-2-2-35 15,-3 5-61-15</inkml:trace>
  <inkml:trace contextRef="#ctx0" brushRef="#br0" timeOffset="925377.3856">19032 7763 711 0,'0'0'0'0,"0"0"63"15,0 0 61-15,0 0-14 0,0 0-22 16,0 0-20-16,0 0-42 0,0 0-23 15,0 0-6-15,174 0-45 0,-157 11-24 16,-1 0-75-16,1-1-17 0,-3 1-145 16</inkml:trace>
  <inkml:trace contextRef="#ctx0" brushRef="#br0" timeOffset="940459.6716">20451 4522 785 0,'0'0'0'16,"0"0"101"-16,0 0-40 0,0 0-34 16,0 0-16-16,0 0-7 0,0 0-2 15,0 0-3-15,-74-6 0 16,60 19 2-16,-2 5 0 0,-1 2-1 15,-1 3 0-15,0 2 16 0,3-2 6 16,3 2 6-16,7 0-10 0,3 1-7 16,2 0-4-16,0-5-3 0,7 0 4 15,3-2-1-15,5-5-1 16,6-2 5-16,2-7 9 0,4-3-8 16,3-2 0-16,2-6 5 0,5-9 7 15,4-3 4-15,-3-4-2 0,2-3-6 16,-6 0-2-16,-3-1 3 0,-4-1-3 15,-4-1 12-15,-7 3-2 16,-5 1-4-16,-5 2 1 0,-6 3-2 16,-6 2-6-16,-5 2 0 0,-4 6 2 15,-6 5-13-15,-1 4-8 0,-3 4 2 16,-5 7 0-16,2 3-73 0,2 4 16 16,3 2-5-16,5 1-50 15,5 1-13-15,4-5-41 0,5-4-98 0,4-3-106 16</inkml:trace>
  <inkml:trace contextRef="#ctx0" brushRef="#br0" timeOffset="940692.5873">20933 4354 727 0,'0'0'0'0,"0"0"127"0,0 0 2 15,0 0-28-15,0 0-60 0,0 0 12 16,0 0 2-16,0 0-15 16,0 0-12-16,-284 140 12 0,206-85-6 15,-8 6-14-15,1 2-10 0,1-1-5 16,7-4-3-16,10-3-4 0,11-5 4 16,11-6 2-16,11-4-8 15,6-2-167-15,4-6-137 0</inkml:trace>
  <inkml:trace contextRef="#ctx0" brushRef="#br0" timeOffset="943979.0536">19981 7499 687 0,'0'0'0'0,"0"0"0"16,0 0 103-16,0 0-21 15,0 0-42-15,0 0-26 0,0 0-3 16,0 0-2-16,-30-25 3 0,18 25-2 15,-1 0-1-15,-7 3-6 0,1 3-3 16,-2 5 0-16,-1 0 3 0,1 1-4 16,-1 0 2-16,0 3 3 0,1 2-2 15,2 1 0-15,3 2-2 0,5-1 0 16,7-2-1-16,4 1 1 16,5 3-2-16,10-3 2 0,5 1 6 15,8 2-5-15,3-3 4 0,0 1 2 16,1 0 6-16,-6-4 7 0,-5-2 2 15,-6 0 8-15,-7-4-1 16,-2-2-5-16,-6 1 8 0,0-1 15 16,-8-3 18-16,-6 0 9 0,-9 2-37 15,-7-3-24-15,0-1-9 0,-4-2 2 16,3-2-3-16,0-7-3 0,6 2 0 16,4 1 7-16,1 0-10 15,6 1-32-15,-2 0-20 0,-1 1-11 16,3 1-4-16,-3 1-55 0,5 0-78 15,2-4-28-15,5 0-80 0</inkml:trace>
  <inkml:trace contextRef="#ctx0" brushRef="#br0" timeOffset="944276.6559">19826 7345 732 0,'0'0'0'15,"0"0"84"-15,0 0 21 16,0 0-14-16,0 0-33 0,0 0-37 16,0 0-21-16,0 0 0 0,3 32 59 15,-7 0-18-15,-2 10-14 0,-2 6-10 16,-2 6-5-16,0 1 1 0,-2 5 4 16,3-4-1-16,1-2-5 0,1-2-2 15,0-7-6-15,4-7-2 16,0 0 1-16,-2-7 0 0,3-4-3 15,-4 0 2-15,1-7 0 0,3-4-20 16,0-5-10-16,2-3-32 0,0-5-48 16,0-3-5-16,0-5-1 0,3-12-78 15,6-10-141-15</inkml:trace>
  <inkml:trace contextRef="#ctx0" brushRef="#br0" timeOffset="944498.5458">19944 7383 706 0,'0'0'0'0,"0"0"214"0,0 0-169 15,0 0 42-15,0 0 12 0,0 0-43 16,0 0-23-16,0 0-14 0,-88 378-9 16,69-309-7-16,6-6-3 15,2-7 0-15,5-11 5 0,1-1-5 16,0-7 0-16,0-5 0 0,1-4-129 15,-1-2 5-15,2-6-34 0,1-7-184 16</inkml:trace>
  <inkml:trace contextRef="#ctx0" brushRef="#br0" timeOffset="957596.681">20527 7369 749 0,'0'0'0'0,"0"0"0"0,0 0 143 15,0 0-76-15,0 0-23 0,0 0-7 16,0 0-7-16,0 0-17 0,-125-52-7 15,113 52 6-15,1 2-2 16,2 5-7-16,4 0-1 0,0 9-2 0,3 2 0 16,2 3-3-16,0 6 5 15,10 2 0-15,8 1-3 0,2 2 2 16,6-4 4-16,1-2-1 16,0-4 6-16,-2 2-1 0,-3-3 7 15,-7-2-6-15,-4-2 0 0,-6-2 10 16,-2 0 20-16,-3-1 7 0,-7-1 8 15,-7-1-11-15,-3-1-12 0,-4 2-13 16,-1-3-9-16,-3 2-5 0,1-4-5 16,-3-1 0-16,0-3 6 0,1-4-5 15,-1 0-2-15,-1 0-8 16,1-2-7-16,-3 0 7 0,4 2-5 16,1 0-24-16,-1 0 3 0,5 7-16 15,2-3-19-15,2-2-18 0,10-2-49 16,3-2-65-16,4-11-151 0</inkml:trace>
  <inkml:trace contextRef="#ctx0" brushRef="#br0" timeOffset="957861.3778">20393 7230 935 0,'0'0'0'0,"0"0"42"16,0 0 45-16,0 0-4 0,0 0-26 15,0 0-39-15,0 0-24 0,0 0 12 16,-1 13 12-16,-10 30-3 0,-1 7 0 16,1 8 0-16,2 4-9 0,0 6-4 15,0-4 1-15,-2 2 2 0,-2 0 10 16,-6-4 7-16,0-2-7 16,3-5-10-16,-1-5 0 0,7-9-5 15,3-3 0-15,-2-7 0 0,8-7 0 16,1-4-89-16,0-5 25 0,2-5-40 15,4-6-86-15,-1-4-13 0,-2-11-70 16</inkml:trace>
  <inkml:trace contextRef="#ctx0" brushRef="#br0" timeOffset="958072.8744">20433 7422 899 0,'0'0'0'0,"0"0"145"0,0 0-38 15,0 0-40-15,0 0-35 0,0 0-28 16,0 0 7-16,0 0-8 0,0 0 1 16,-39 127 3-16,26-65-1 0,0 1-3 15,-1-2 2-15,1-6-5 0,3-7 0 16,1-4 0-16,2-8 2 16,4-4-46-16,3-8-51 0,4-5-66 15,9-9-102-15,1-10-225 0</inkml:trace>
  <inkml:trace contextRef="#ctx0" brushRef="#br0" timeOffset="958458.8705">21121 7313 981 0,'0'0'0'0,"0"0"113"16,0 0-19-16,0 0-54 15,0 0-22-15,0 0-8 0,0 0-4 16,0 0 1-16,0 0-4 0,-174 37-2 16,146-20 5-16,0 2 5 0,7 2-1 15,5 3 2-15,4 1-1 0,9-1-6 16,4 4 2-16,12-4 0 16,8 1 4-16,4 0 5 0,0-1-5 15,5 2-4-15,-3-4 3 0,-5-2 0 16,-4-2-1-16,-8-4 0 0,-8-1 3 15,-2-3 38-15,-6 0 15 0,-8-2-7 16,-2 1-27-16,-6 0-19 16,-5 0-6-16,-3-1-7 0,-2-2 2 15,-3-1 5-15,1-3-8 0,3 0-18 16,4 2-19-16,6-2-24 0,4 1-1 16,6-3-18-16,5-2-86 0,4-7-29 15,2-5-25-15,1-6-208 16</inkml:trace>
  <inkml:trace contextRef="#ctx0" brushRef="#br0" timeOffset="958698.6075">20978 7166 846 0,'0'0'0'0,"0"0"174"15,0 0-33-15,0 0-57 0,0 0-42 16,0 0-53-16,0 0 15 0,0 0 11 15,-3 117 8-15,-8-47-4 0,0 5-7 16,0 4-9-16,1-3 1 16,0-3-2-16,0-9-2 0,1-5 0 15,-2-6 6-15,3-5-8 0,-2-6 4 16,-1-6-4-16,3-8-32 0,0-7-15 16,5-4-31-16,1-9-66 15,2-5-24-15,0-3-73 0,1-11-218 16</inkml:trace>
  <inkml:trace contextRef="#ctx0" brushRef="#br0" timeOffset="958897.7061">21092 7297 927 0,'0'0'0'15,"0"0"144"-15,0 0-119 0,0 0 45 16,0 0-18-16,0 0-21 0,0 0-13 15,0 0-10-15,0 0-2 0,-84 533-1 16,69-457-7-16,3-10-19 16,3-6-81-16,6-9-141 0,-2-6-163 15</inkml:trace>
  <inkml:trace contextRef="#ctx0" brushRef="#br0" timeOffset="961843.4188">22642 4302 332 0,'0'0'0'0,"0"0"47"0,0 0 66 15,0 0-20-15,0 0-20 0,0 0-10 16,0 0-8-16,0 0-23 16,2 1-12-16,-7 3 4 0,-3 4 1 15,-1 3-11-15,-1 1-8 0,-3 6-2 16,-4-3 2-16,-1 2 2 0,-7 2 9 16,-3-5 6-16,-4 1-1 0,-6 1 5 15,-1-5 7-15,-3 2 13 16,-3-5-4-16,-5 0-10 0,-2-2-11 15,-5-1-6-15,0-4 1 0,-9-1-5 16,2 2-8-16,-1 1-2 0,2-3-3 16,9 0 2-16,7 0 3 0,12 0-6 15,6-3 4-15,8 0-2 16,9 0 0-16,6 1 4 0,3 2-4 16,3 0 0-16,0 0-99 0,3 0 3 15,6-1 26-15,2-1-4 0,3 2-16 16,-3-3-83-16,0 1-74 0</inkml:trace>
  <inkml:trace contextRef="#ctx0" brushRef="#br0" timeOffset="962160.7138">21866 4365 451 0,'0'0'0'15,"0"0"120"-15,0 0-15 0,0 0-6 16,0 0-26-16,0 0-5 0,0 0-3 16,0 0-9-16,0 0-9 0,-175 121-4 15,134-106 7-15,3 1 8 0,0-4 0 16,-1 1-12-16,5-3-8 16,6 1-14-16,6-2-7 0,4 0-10 15,9 0-3-15,3-1 0 0,6 0 0 16,6-1 3-16,10-1 13 0,11-2 16 15,12-2 1-15,9-2-13 16,9 0-6-16,7-6-10 0,0-2-2 16,3 1-5-16,-4 1-2 0,-5 4-20 15,-8 2-82-15,-6 2-100 0,-10 3-132 16,-8-1-447-16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42:55.3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1736 3050 572 0,'0'0'0'15,"0"0"120"-15,0 0 19 0,0 0-46 16,0 0-9-16,0 0 5 0,0 0-30 15,0 0-26-15,-36-11-5 0,36 10-7 16,1-2-6-16,0 1 0 0,1 0-5 16,10-3-3-16,-1-1-1 0,10 0 11 15,7-4 3-15,8 1-2 16,9-4-2-16,6 2 4 0,4 4-1 16,0 1-7-16,-1 5-6 0,-5 1-4 15,-5 1 1-15,-8 10-2 0,-8-1-2 16,-10 3 2-16,-8 2 0 0,-9 1-2 15,-1 6 2-15,-15 2-1 0,-12 1 0 16,-10 2-64-16,-8 0 40 16,2-2 6-16,-1-2 12 0,7 0-17 15,6-1-13-15,9-4 7 0,6 0 8 16,10-3 16-16,6 0 3 0,4-2-3 16,10 1 2-16,9 0 6 0,6 0 18 15,2 2-7-15,-1 1 7 16,2 1 1-16,-5 1-2 0,-6 3 12 15,-6 1-4-15,-6 1-1 0,-7 0-2 16,-2-3-6-16,-9 0 2 16,-5-2 2-16,-5-3-6 0,0-4-2 15,-3 0-3-15,-4 0 4 0,-5-2-1 16,-6 1 7-16,-3-3-11 0,1-4-11 16,1-2 0-16,4-2 0 0,2 0-92 15,3-3 29-15,3-1-21 0,1 1-39 16,7 0-41-16,-1 0-51 0,6-3-200 15</inkml:trace>
  <inkml:trace contextRef="#ctx0" brushRef="#br0" timeOffset="433.4393">2022 2742 941 0,'0'0'0'15,"0"0"28"-15,0 0 32 0,0 0-11 16,0 0-10-16,0 0 6 0,0 0 5 16,0 0-22-16,0 0-6 0,-347-146-6 15,296 182-6-15,1 8-3 16,-3 10 1-16,0 11-5 0,4 14-4 16,2 14 2-16,5 13 2 0,7 12-4 15,2 7 2-15,7 0 9 0,3 1-6 16,6-9 2-16,11-9 0 0,6-9 4 15,8-11 4-15,11-12 1 0,12-10 5 16,6-11 1-16,9-14-5 16,13-10 1-16,7-12-11 0,10-11 1 15,11-12-2-15,9-19 4 0,6-15-2 16,9-15 0-16,0-15 5 0,3-11-2 16,0-8 14-16,-3-4 19 15,-11-6-7-15,-12 1-10 0,-19 5-12 16,-24 8-11-16,-25 8-5 0,-20 6-16 15,-25 8-4-15,-13 10-10 0,-10 6 7 16,-6 10-10-16,-8 13-31 0,-4 13 5 16,-5 12-14-16,-8 17-96 0,-8 16-92 15,-9 9-217-15</inkml:trace>
  <inkml:trace contextRef="#ctx0" brushRef="#br0" timeOffset="1977.6546">4386 3007 749 0,'0'0'0'16,"0"0"120"-16,0 0-12 15,0 0-52-15,0 0-16 0,0 0-10 16,0 0-14-16,0 0-2 0,-154-17-2 16,118 41 6-16,-1 7 2 0,-6 7-4 15,-2 13-6-15,-1 6-1 0,1 6-5 16,-1 10-1-16,1 3-2 0,6 5 0 15,6-1 0-15,10-5 0 16,10-4-2-16,8-8 2 0,5-7 10 16,3-7-2-16,12-10 4 0,8-5 0 15,5-11-6-15,7-6 4 0,4-7-3 16,2-7-2-16,5-3 1 0,6-6-3 16,2-14 1-16,0-9 4 15,2-6-4-15,-2-1-2 0,-8-7 2 16,-4 3-1-16,-14-1 0 0,-10-3 17 15,-8 3 11-15,-10 3-1 0,-11 3-3 16,-12 9-10-16,-11 8-9 0,-7 10-5 16,-3 8-4-16,-4 11 0 0,3 11-1 15,1 5-2-15,7 3-87 16,8 3 7-16,12-2-56 0,7-1-102 16,10-2-59-16,0-7-208 0</inkml:trace>
  <inkml:trace contextRef="#ctx0" brushRef="#br0" timeOffset="2269.2863">4885 3520 898 0,'0'0'0'16,"0"0"75"-16,0 0 58 0,0 0-44 15,0 0-44-15,0 0-18 0,0 0 4 16,0 0-2-16,0 0 7 0,-35 117 0 16,26-79-3-16,2 0-1 0,1-3-8 15,1-2-3-15,1-5-7 16,2-5-1-16,1-2-6 0,-1-3-7 16,-1-2 0-16,2-3 6 0,0-3-6 15,-1-1 0-15,2-4 0 0,-3 1-41 16,2-4-19-16,1-2-36 0,0 0-91 15,-2-12-85-15,1-7-241 16</inkml:trace>
  <inkml:trace contextRef="#ctx0" brushRef="#br0" timeOffset="2393.7177">4866 3319 1029 0,'0'0'0'0,"0"0"72"16,0 0-31-16,0 0-27 0,0 0-21 15,0 0-32-15,0 0-159 0,0 0-225 16</inkml:trace>
  <inkml:trace contextRef="#ctx0" brushRef="#br0" timeOffset="2686.2025">5166 3561 1089 0,'0'0'0'0,"0"0"41"0,0 0 69 16,0 0-32-16,0 0-30 16,0 0-11-16,0 0-18 0,0 0-7 15,0 0-4-15,103 285 4 0,-97-272-2 16,2-6-4-16,-5-2 1 0,2-3-4 16,-1-2-1-16,3 0 7 0,2-11-2 15,3-6-5-15,-1-4 3 16,5-7-4-16,5-4-2 0,4 2 2 15,7-2 0-15,0 5-5 0,2 6-14 16,-6 6-23-16,0 5-5 16,0 6-24-16,0 2-62 0,0 2-119 0,3 0-51 15,-5-2-191-15</inkml:trace>
  <inkml:trace contextRef="#ctx0" brushRef="#br0" timeOffset="2910.3942">5914 3516 902 0,'0'0'0'15,"0"0"179"-15,0 0-65 0,0 0-38 0,0 0-14 16,0 0-35-16,0 0-15 16,0 0-9-16,0 0 0 0,-173 66-2 15,142-36-1-15,1-3 0 0,8 4 2 16,4 1-2-16,7 1 0 0,5-4 4 16,6-4-5-16,2-1 2 0,9-3 2 15,10-2-4-15,1-2 2 16,4-2 3-16,1-4-5 0,1-1-22 15,1-5-40-15,-1-3-55 0,2-2-29 16,-5 0-53-16,-3-7-109 0,-1-4-220 16</inkml:trace>
  <inkml:trace contextRef="#ctx0" brushRef="#br0" timeOffset="3092.0071">5923 3639 879 0,'0'0'0'15,"0"0"61"-15,0 0-28 0,0 0-21 16,0 0 6-16,0 0 6 16,0 0-10-16,0 0 0 0,0 0 10 15,-232 117-11-15,229-107-11 0,3-1-4 16,9-5-75-16,8-1 5 0,3-3-28 16,3 0-122-16,1-4-41 15</inkml:trace>
  <inkml:trace contextRef="#ctx0" brushRef="#br0" timeOffset="3353.1681">6189 3732 549 0,'0'0'0'0,"0"0"331"0,0 0-187 15,0 0-42-15,0 0-18 0,0 0-35 16,0 0-18-16,0 0-15 16,0 0-7-16,-32 119-3 0,31-119-2 15,1-2 1-15,11-9-1 0,4-4-7 16,3-5 6-16,7-2-4 0,4 0 1 15,3-2 0-15,2 5 1 0,1 5-1 16,1 7 0-16,-4 5 29 16,-6 2 11-16,-2 9 7 0,-3 3-4 15,-6 5 6-15,-1 2-8 0,-4 0-24 16,0 1-11-16,0 0 0 0,0-2-9 16,0-2-76-16,3 1-19 0,1-2-49 15,-2-3-149-15,0-4-172 16</inkml:trace>
  <inkml:trace contextRef="#ctx0" brushRef="#br0" timeOffset="7674.0299">9340 3714 626 0,'0'0'0'0,"0"0"8"16,0 0 14-16,0 0 2 0,0 0-9 15,0 0 2-15,0 0 7 0,0 0-4 16,0 0-10-16,-37-23-4 0,36 21 0 16,-4 1 5-16,1-2 14 0,-1 2 2 15,-1-1 2-15,3-3 1 16,-1 3-10-16,0-2-1 0,0 0 15 16,-3 3-7-16,0 1-6 0,1-2-6 15,-3 2 1-15,1 0-8 0,0 0 0 16,0 0-2-16,1 0-1 0,0 0-2 15,-2 0 1-15,1 2-3 0,1-1-2 16,-1 3 2-16,-4 1 0 16,-1 1-2-16,-3 1 2 0,-4 2 0 15,0 3-1-15,-2 2 0 0,-1 1 0 16,0 2 2-16,2-2 3 0,-1 3-1 16,9 0 0-16,-1 3 0 0,5-1-3 15,3 0-1-15,3 3 0 16,3-3 6-16,2-5 0 0,6-2 1 15,0-3 2-15,1-2 1 0,3-3 2 16,0-4 2-16,4-1 5 0,-1 0 4 16,1-6-4-16,1-5 0 0,2-1-2 15,-1-1-11-15,-2-2 0 16,2-2-1-16,-1 3-4 0,-5-2 3 16,-1 0 0-16,0 3-3 0,-3-1 1 15,-3-1 2-15,-2-1-1 0,0 0 0 16,-1 0 0-16,-2 2-2 0,1 2 0 15,-1 2 2-15,1 5-5 16,0 3 4-16,-1 1 15 0,0 1-2 0,0 1-13 16,3 7 0-16,-2 6-1 15,4 4 9-15,1 5 4 0,3 2 5 16,8-2 6-16,-2-2 1 0,5-3-2 16,-1-3-5-16,1-2-5 0,2-3-10 15,1-2 0-15,-1-1 1 16,2-6-3-16,-3 2-2 0,0-1 0 15,-7 0 0-15,-1 0-55 0,-1 3-4 16,-3-1-16-16,-1-1-60 0,1 3-5 16,-2-4-53-16,0 0-88 0,0-1-92 15</inkml:trace>
  <inkml:trace contextRef="#ctx0" brushRef="#br0" timeOffset="9434.2785">11557 3426 476 0,'0'0'0'16,"0"0"164"-16,0 0-49 0,0 0-18 15,0 0 5-15,0 0-32 0,0 0-12 16,0 0-16-16,0 0-42 0,10-19 0 16,-5 48 24-16,1 6-2 0,-1 3-9 15,-1-3-7-15,-1 0 2 16,-3-1-1-16,0-5 2 0,0 0 2 15,-6-5 0-15,0-5 1 0,0-5 1 16,0-3-3-16,2-5-2 0,0-3 1 16,4-3-5-16,-1 0 2 15,-1-3 3-15,1-8-7 0,0-5-2 16,1-6 0-16,8-5 4 0,8-7-5 16,8-2 2-16,7 4-2 0,4 3-1 15,2 8 4-15,1 8 0 0,-2 10 3 16,-1 5 4-16,-7 14 2 15,-2 7 10-15,-4 5-1 0,-6 3-4 0,-3 2 0 16,-3-1 1-16,-2-5-3 16,-2-2-2-16,3-3-3 0,2-6-6 15,3-5-1-15,2-1 2 0,5-9-3 16,2-1 0-16,5-9 5 0,4-6-4 16,-2-4-2-16,2-3 0 0,1-3 3 15,-3-6-3-15,-3-1 0 16,-1-1-2-16,-7 2-2 0,-3 1 6 15,-7 2-3-15,-5 4-1 0,-4 4 4 16,-2 4-2-16,-6 3 0 0,-2 4 0 16,-1 2 0-16,-1 4-4 0,-1 3 2 15,-3 0 0-15,0 10-3 16,-1 4 4-16,1 3 0 0,3 7-2 16,0 1 2-16,6 1-1 0,5-2 0 15,2-4 1-15,10-1 1 0,5-5 0 16,7-4 0-16,4-4 0 15,3-5 0-15,7-1 7 0,4-6-6 0,2-5 1 16,5-4 2-16,0 2-4 16,-4 0 0-16,-3 2 0 0,-6 5 3 15,-5 4 0-15,-3 2 6 0,-3 1-3 16,-3 6-3-16,-2 4 3 0,-5 0-3 16,-3 4-2-16,-4 0 3 0,-3 4 0 15,-3-3-1-15,0-1 3 16,-3 1-3-16,-2-2-3 0,0-2 0 15,0-1 6-15,2-3-7 0,-1-2 2 16,3 0 3-16,1-1-4 0,0-2 0 16,0-1-3-16,5-1 1 15,2-1 1-15,6-4 1 0,2-6 0 16,7-1-3-16,-2-1-4 0,1-1-1 16,-3 2 8-16,-6 7 0 0,-2 4-7 15,-4 3 7-15,-2 10 0 0,-1 8 0 16,0 0 16-16,1 2-13 0,1-2 1 15,5-4 5-15,0-2-3 16,5-8-2-16,0-1 1 0,4-5-3 16,-1-1 2-16,4-4-2 0,-3-4 2 15,0-6-2-15,-1-3 2 0,-4-2-3 16,-3-3-1-16,-2-3 0 0,-4 1 5 16,-1-5-4-16,-1 1 4 15,1 1-4-15,3 9-2 0,-3 3 1 16,5 10-1-16,2 0-4 0,7 4 5 15,4 0 0-15,8-1 0 0,6 2 0 16,4 0 0-16,5 0 0 0,1 0-132 16,2 4-7-16,0-1-105 15,-1 3-106-15</inkml:trace>
  <inkml:trace contextRef="#ctx0" brushRef="#br0" timeOffset="9926.9478">15732 3571 709 0,'0'0'0'0,"0"0"114"0,0 0-16 15,0 0-33-15,0 0 3 0,0 0 16 16,0 0-7-16,0 0-26 0,0 0-22 15,13-100-12-15,-45 106-8 16,-9 8 5-16,-8 4-1 0,-5 2-3 16,-2 8 3-16,-1 2 6 0,6 4-4 15,5 2 6-15,4 3 2 0,11 3-14 16,13-2 3-16,8-1 3 0,10-5 5 16,15-4 2-16,13-4 0 0,9-4-6 15,11-6 7-15,8-7-7 16,10-6-9-16,4-3-3 0,-2-4 1 15,1-6-5-15,-2 2 0 0,-9 0-90 16,-6-2-3-16,-14 2-16 0,-6-3-42 16,-6 1-72-16,-9-2-179 0</inkml:trace>
  <inkml:trace contextRef="#ctx0" brushRef="#br0" timeOffset="10090.3067">15781 3602 911 0,'0'0'0'0,"0"0"166"15,0 0-71-15,0 0-36 0,0 0 2 16,0 0-6-16,0 0-18 16,0 0-17-16,0 0-12 0,-359 214-7 15,343-184-1-15,7-1 0 0,6-3-42 16,3-4-21-16,12-4-32 0,8-6-56 16,5-6-79-16,6-6-157 0</inkml:trace>
  <inkml:trace contextRef="#ctx0" brushRef="#br0" timeOffset="10331.2147">16203 3438 1086 0,'0'0'0'0,"0"0"1"15,0 0 7-15,0 0 120 0,0 0-22 16,0 0-32-16,0 0-13 15,0 0-14-15,0 0-23 0,177 301 0 0,-143-270 2 16,2-7-16-16,3-4-9 16,-2-4 1-16,-1-4 1 0,-2-1-6 15,-4-5-65-15,-2-3-8 0,-2-3-44 16,-1 0-70-16,0-8-36 0,-1-5-113 16</inkml:trace>
  <inkml:trace contextRef="#ctx0" brushRef="#br0" timeOffset="10507.0939">16740 3509 1029 0,'0'0'0'0,"0"0"141"15,0 0-59-15,0 0-6 16,0 0-14-16,0 0-13 0,0 0-24 16,0 0-19-16,0 0-5 0,-477 311-2 15,425-268-32-15,8-5-19 0,10-4-23 16,7-5-13-16,9-9-48 0,11-4-95 15,5-9-104-15</inkml:trace>
  <inkml:trace contextRef="#ctx0" brushRef="#br0" timeOffset="12131.9415">17038 3602 863 0,'0'0'0'0,"0"0"28"0,0 0 61 0,0 0-11 15,0 0-5-15,0 0-12 16,0 0-20-16,0 0-3 0,-94 2 3 16,75 8-7-16,-3 1-9 0,2 3-4 15,2 1-6-15,2 1-6 0,2 2-5 16,3 1 1-16,0 0-2 15,-1 1-1-15,3-3 3 0,1-2-3 16,5-2-2-16,3-3 0 0,1-4 4 16,6 0-4-16,3-2 0 0,2 0 5 15,0-2-2-15,3-1 1 0,-1-1-3 16,3-4 0-16,-1-3 1 0,2-3 1 16,1-5-2-16,1-3 3 0,1-6-4 15,-3 2 0-15,1 0 0 16,-3-1 3-16,-4 5-3 0,-2 3 0 15,-4 4 3-15,-3 4-4 0,-3 2 2 16,0 5 20-16,-4 0-11 0,-3 3-5 16,-1 5-2-16,3 0-3 0,-2 7 0 15,2-1 5-15,2 3-6 16,3 2 2-16,0-6 1 0,8-2-2 16,3-2 0-16,3-3 5 0,2 0-4 15,2-4 3-15,3-2 1 0,1 0-3 16,3 0 2-16,-3 0-3 15,1 0-1-15,1-4 0 0,-1 0 2 0,-1-2-2 16,1 1 0-16,2-1 2 16,0 1-2-16,0 1 0 0,-2 2 1 15,0 2-3-15,-2 0 3 0,-5 5-2 16,-5 1-1-16,-6 2 4 0,-3 1-4 16,-2 1 1-16,-2 1 2 0,-7 0 1 15,1-1-1-15,1-3-1 16,-1 1 0-16,3-4 0 0,0-1 0 15,5-2 1-15,0-1-1 0,0 0-1 16,0 0 1-16,7-4-12 0,0-4 9 16,2 1 2-16,1 0-3 0,5-2 7 15,-1 0-6-15,0 2 2 16,-1 1 2-16,-1 2-1 0,-3 2-2 16,0 2 2-16,-4 2 0 0,1 7-8 15,-3-1 7-15,-2 1-3 0,0 3 2 16,0-4 3-16,2-1 0 0,2-3-2 15,2-2 2-15,5-2-3 16,3 0 1-16,3-7 1 0,2-1 0 16,3-2-3-16,0-3 3 0,-3 1 0 15,-4 3-2-15,-4 2 3 0,-5 5-2 16,-1 2-2-16,-1 0 1 0,-1 7-3 16,0 7 1-16,1 1 5 15,-2 3-2-15,0 4 1 0,1 2 0 16,2 1 1-16,-1 3-1 0,-2 1 0 15,-1 1 5-15,-2 2-3 0,0 2 3 16,-6 0-4-16,-2 3 0 0,-6 1 2 16,-1-2-3-16,-1 1 0 0,-3-4 0 15,0-6 2-15,0 0-2 16,-2-4 0-16,1-2 6 0,2-4-6 16,-1-2 3-16,1-3-3 0,2-6 0 15,-1-4-2-15,5-2 2 0,4-9-7 16,4-2 8-16,3-8-2 0,1-5-4 15,2-5 6-15,7-7-2 0,1-5-2 16,6-3 4-16,4-1-1 16,3-1 0-16,7-4 0 0,8 1-1 15,7 0-2-15,3-1 5 0,8 5-2 16,0 0 0-16,-3 9 5 0,0 1-1 16,-2 6 6-16,-3 4 6 15,-5 6-2-15,-5 5-2 0,-8 6 1 16,-3 5-5-16,-9 3-7 0,-6 2 2 15,-7 10-4-15,-5 2-2 0,-11 8 6 16,-10 1 2-16,-5 5-5 0,-7 0 0 16,-5-4 4-16,1-1-5 15,-3-4-11-15,2 0-8 0,3-4-4 16,6-7 4-16,11-2 8 0,6-4-4 16,10-2 2-16,2 0-5 0,1-1-10 15,10-2 18-15,3-1 4 0,8 3 1 16,5-5 8-16,3 1-4 0,4-1 2 15,3-1 0-15,2-2 6 16,0-4 0-16,5-2 6 0,6-4-3 16,4-1-2-16,5-8-3 0,1-4-2 15,1-4-2-15,-3-6 0 0,-1-2 8 16,-4-4-2-16,-1-2 0 0,-5-2-2 16,-3 0-4-16,-3-3 0 0,-3 0 4 15,-3 1-4-15,-7 0-3 16,-4 4-5-16,-8 6-6 0,-7 7 10 15,-8 10 4-15,-5 10 0 0,-12 5 0 16,-7 9 7-16,-6 6-8 0,-5 15 0 16,-5 13 1-16,-3 13-3 0,3 13 5 15,1 8-4-15,10 7 2 16,5 3 0-16,8-3 1 0,9-3-1 16,6-6 0-16,5-9-1 0,9-5 0 15,6-11 2-15,4-5 3 0,2-4-3 16,6-11 1-16,3-4 2 15,3-7-1-15,4-4 2 0,3-3-5 16,-4-5 0-16,0-7 0 0,-3-6 1 16,-6-1-8-16,-11-6 7 0,-9 5 0 15,-10-1 0-15,-10 8 1 0,-13 4 0 16,-9 9-1-16,-5 0 10 0,4 11-5 16,4 5-6-16,4 0 2 0,12 3-1 15,9 0-24-15,2 0-19 16,9-2-21-16,5-2-69 0,2-2-31 15,5-5-69-15,2 3-171 0</inkml:trace>
  <inkml:trace contextRef="#ctx0" brushRef="#br0" timeOffset="15235.4547">17234 3737 525 0,'0'0'0'15,"0"0"217"-15,0 0-95 0,0 0-39 16,0 0-29-16,0 0-9 16,0 0-11-16,0-13-5 0,0 13 8 15,0 0-4-15,0-1-7 0,0 1-13 16,0 0-9-16,0 6-3 15,-2 4 4-15,-3 5 9 0,1 2-2 0,-1 3 1 16,-2 0 0-16,0-1-2 16,-1 0 4-16,0-1-1 0,1-1-3 15,1-3-4-15,2 1 0 0,-2-2-5 16,2-1 2-16,1-4-2 0,-1-2 0 16,2-3-1-16,0 1 1 0,0-4 2 15,-1 1-3-15,1 1 3 16,2-2-2-16,0 0 4 0,0 0 9 15,0 0 1-15,0 0 2 0,1-5-7 16,3-1-13-16,2-3 2 0,1-1 0 16,3-3 0-16,2-2 0 15,1-1 3-15,5 1-1 0,0-1 5 16,1-1 6-16,1 1 3 0,-4 1 7 16,4 0 2-16,-3 0-1 0,-2 2-7 15,-2 0-1-15,-2 2-3 0,-3 4-2 16,-1 1 3-16,-2 3-6 15,0 0-3-15,-1 1-1 0,0 2-4 0,1 0 0 16,3 0 0-16,2 3 8 16,-1 2-1-16,1 3 1 0,-4-3 0 15,0 1 0-15,-2 5 3 0,-2-1-3 16,-1 0-3-16,-1 0 4 0,0 2-4 16,-1-3 0-16,-2 2-1 0,-5 0-2 15,4-2-1-15,-2 2 2 0,1-4-1 16,-1-1-4-16,3 0 4 15,-1 1 0-15,-1-4-3 0,3 1 2 16,-3 0 3-16,-1 2-4 0,-1-1 0 16,-1 1 4-16,1 1-5 0,1-3 2 15,2 2 0-15,3-6-1 16,0 0 0-16,1 0 1 0,0 0-1 16,0 0 6-16,0 0-2 0,6-6-1 15,0 2 1-15,3-5-3 0,-2 1-2 16,3-1 2-16,2-2 2 15,3-1-3-15,0-3 0 0,4 1 0 16,0-4-1-16,-1 3 2 0,4-1 0 16,0 0-2-16,2 2 2 0,-2-1 0 15,-2 5-1-15,-3 2 0 0,-7 3 8 16,-3 2 0-16,-1 3-2 0,-4 0-4 16,0 5-2-16,-1 4 0 0,0 4 9 15,-1 2-4-15,0 3 4 16,0 2 0-16,-5 2-1 0,-1 2 1 15,0 0-4-15,-1-1-1 0,2 2 3 16,2-6-3-16,0 0-2 0,2-2 2 16,-1-3-3-16,1-3-2 0,0 0 2 15,-2-2 3-15,2 1-5 16,0-3 2-16,1-1-2 0,0 0-32 16,0 0-20-16,2 0-39 0,2 3-65 15,0-5-34-15,-3-3-91 0,-1-1-413 16</inkml:trace>
  <inkml:trace contextRef="#ctx0" brushRef="#br0" timeOffset="24691.2097">21182 3339 740 0,'0'0'0'0,"0"0"164"0,0 0-63 16,0 0-27-16,0 0-22 0,0 0-2 15,0 0-26-15,0 0-20 0,-14-26-6 16,21 45 4-16,2 0 38 0,3 14 10 15,5 4-3-15,-1 7-1 0,3 8 14 16,-4 2-10-16,2 3-8 0,-2-1-13 16,-1-3-4-16,3-8-11 15,-2-3-6-15,-1-6-4 0,3-4-2 16,1-3-1-16,2-2 4 0,-4-5-1 16,0-1-5-16,-2-2 2 0,-6-3 3 15,-3-1-6-15,1-2 4 0,-5-3 0 16,1-3-3-16,-2 2 1 15,0-5 2-15,0 0-4 0,0-3-53 16,0-1-20-16,0-1-32 0,-4-7-78 16,1-2-81-16,-1-5-202 0</inkml:trace>
  <inkml:trace contextRef="#ctx0" brushRef="#br0" timeOffset="24995.5767">21649 3404 894 0,'0'0'0'0,"0"0"159"16,0 0-24-16,0 0-78 0,0 0-9 16,0 0-13-16,0 0-6 0,0 0-3 15,0 0 0-15,-275 121 2 16,220-83 1-16,-1 3 1 0,-1 6-9 15,-2 1-1-15,2-2 4 0,1-2-6 16,4-3-12-16,6-4-5 0,7-1 2 16,3-7-2-16,7-2-2 0,9-8 2 15,6-2 1-15,5-5-3 16,6-2-52-16,2-4-15 0,1-3-26 16,1 0 1-16,2-2-33 0,5-1-55 15,1-1-13-15,-2-8-64 0</inkml:trace>
  <inkml:trace contextRef="#ctx0" brushRef="#br0" timeOffset="27139.1802">21977 3987 705 0,'0'0'0'0,"0"0"174"15,0 0-44-15,0 0-48 0,0 0-2 16,0 0 7-16,0 0-14 0,0 0-22 16,0 0-11-16,11 292-20 0,-27-266-9 15,-2-3-10-15,-4-1 4 16,-2-1-6-16,0-3-61 0,-7 0-28 15,0-4-75-15,-3-5-135 0,-1-4-169 16</inkml:trace>
  <inkml:trace contextRef="#ctx0" brushRef="#br0" timeOffset="27857.1461">23808 3724 761 0,'0'0'0'0,"0"0"103"16,0 0-36-16,0 0-13 0,0 0-21 0,0 0 3 15,0 0 8-15,0 0-5 0,0 0-14 16,-216-12-2-16,189 21 5 15,0 4 6-15,-3 1-9 0,1 5-7 16,0 2 1-16,3 2-2 0,1 3-7 16,3 1-6-16,4 0 3 0,7-2 0 15,6-3-1-15,5-5-3 0,0-1-1 16,9-3 0-16,4-4-2 16,3-4 0-16,2-2 3 0,3-3-3 15,2 0 4-15,-2-5-1 0,4-2-2 16,-2-4 0-16,1 0 2 0,5 1-4 15,-2 1 2-15,2 0 1 0,-1 6-3 16,1 2 1-16,-1 1 1 16,-1 6-2-16,-5 5 1 0,-3-1-1 15,-5 2 1-15,-3-1 0 0,-2-1 0 16,0 1-1-16,0-3-2 0,-2-2-42 16,-3 0-48-16,0-2-33 0,0-4-48 15,-1 0-177-15,-1-7-238 16</inkml:trace>
  <inkml:trace contextRef="#ctx0" brushRef="#br0" timeOffset="28495.1021">24094 3911 773 0,'0'0'0'16,"0"0"174"-16,0 0-53 0,0 0-23 15,0 0-52-15,0 0-25 0,0 0-12 16,0 0-3-16,61 119-3 15,-61-111-3-15,1-4 0 0,1-4 4 0,3 0-5 16,-2-8-5-16,5-5-8 16,3-5-6-16,4-1-2 0,1-1-1 15,0 2 6-15,3 4 14 0,-5 5 2 16,0 7 0-16,-1 2 2 0,-3 9 47 16,-1 3-2-16,2 5-22 15,-3 1-14-15,0-2-5 0,3 3-1 16,2-3-2-16,6-3-3 0,2-5 2 15,8-3-2-15,1-5-22 0,3 0-3 16,5-6-9-16,1-4-14 0,-3-2 1 16,0-2 23-16,-6 0 16 15,-7 0 10-15,-1 1 0 0,-7 1-2 16,2 2 2-16,-4 2 0 0,-1 3-2 16,-1 3 0-16,-6 0 1 0,-3 2 0 15,-2 3-7-15,-7 5 13 0,-4 4 24 16,-1 3-20-16,-2 0-8 0,-3 6 3 15,4-1 5-15,0-2 5 0,2-2 9 16,4-3-2-16,4-4-9 16,3 0-11-16,5-4 3 0,9-3-1 15,4-2-2-15,5-6 2 0,7-6-2 16,4-5-1-16,3-8 0 0,5-4 1 16,3-4-1-16,1-5 1 0,0-5 0 15,-4-9-1-15,-5-7 2 16,-5-11-1-16,-6-6-1 0,-6-5 0 15,-9 3 2-15,-3 8 8 0,-5 7 17 16,-3 13 0-16,-4 18-5 0,-6 13-6 16,-7 13 1-16,-3 11-6 0,-6 20-5 15,-2 19-5-15,-2 21-2 16,-2 17 0-16,4 10 3 0,2 4-3 16,10-6 0-16,7-10-11 0,9-9 5 15,6-7-3-15,6-7-65 0,-3-4-128 16,-1-9-113-16,-8-5-313 0</inkml:trace>
  <inkml:trace contextRef="#ctx0" brushRef="#br0" timeOffset="29610.8753">3547 5534 879 0,'0'0'0'0,"0"0"12"0,0 0 42 16,0 0 6-16,0 0-26 15,0 0 0-15,0 0 6 0,0 0 8 0,0 0-9 16,140-34-14-16,-114 43-4 16,-3-1 3-16,-1 4-13 0,-2 1-5 15,-5 1 1-15,-3 0-4 0,-5 4-2 16,-7-2 4-16,0 2 3 0,-8 2-3 15,-6 2 4-15,-4-1-6 0,-1 1-1 16,-4-1 2-16,-2-2-2 16,5 0-4-16,0 1 3 0,3-1 0 15,5-1-2-15,4 1 0 0,5-2 1 16,3-3 0-16,4-2-3 0,1-6 3 16,5-3 0-16,2-3 0 0,5 0 3 15,3-8-2-15,2-6 4 16,4-5-2-16,1-6-1 0,5 0 0 15,0-1-1-15,-3-4-2 0,0 5 2 16,-5 4 1-16,-2 5-2 0,-2 11 0 16,-3 5 5-16,1 9-3 0,-3 13 1 15,1 9 1-15,-3 13-2 16,-8 4 3-16,-5 7-2 0,0 3 0 16,-11-2 6-16,-4 0-1 0,-6-4 2 15,-4-2-1-15,-7-4 2 0,-2 0 9 16,-5-5-9-16,0 0-6 0,-3-1-4 15,-2-6 2-15,2-7-3 16,2-4 0-16,8-12 5 0,8-9-4 16,8-10 4-16,10-20-3 0,6-11-3 15,11-13-1-15,20-9 3 0,15-1-2 16,18 0-6-16,13 2 9 0,6 4-4 16,5 9-27-16,-3 7-30 0,0 8-61 15,-8 10-166-15,-5 5-153 0</inkml:trace>
  <inkml:trace contextRef="#ctx0" brushRef="#br0" timeOffset="30021.7177">4763 5668 836 0,'0'0'0'0,"0"0"63"0,0 0 15 15,0 0-35-15,0 0-22 0,0 0 3 16,0 0 7-16,0 0 0 16,-158 49-6-16,143-24 2 0,4-1-7 15,1 1-4-15,3 2-3 0,3-1-2 16,4-1 6-16,0-2-1 0,5-4-3 16,6-3-1-16,3-4 0 0,3-4-6 15,2-5 7-15,3-3 2 16,2-3-3-16,-1-6-4 0,2-6 1 15,1-1 1-15,-3-2-5 0,-3-2 1 16,-1-1-4-16,-8-2 2 0,0 1 3 16,-7-1 3-16,-2 0 0 0,-2 1 4 15,-4 2-4-15,-7 2-1 16,-4 3-1-16,-4 6-4 0,0 3-4 16,-1 5 0-16,2 1 0 0,4 2 0 15,4 7-2-15,1-2 2 0,9 2-15 16,0 4-28-16,11-3-10 0,1 3-38 15,6 0-48-15,-2 0-64 16,1-5-257-16</inkml:trace>
  <inkml:trace contextRef="#ctx0" brushRef="#br0" timeOffset="30561.3578">5316 5698 454 0,'0'0'0'0,"0"0"178"15,0 0-33-15,0 0-26 0,0 0-33 16,0 0 11-16,0 0-24 0,0 0-35 16,0 0-19-16,-15 2-3 0,7 26-1 15,2 8-3-15,2 5-1 16,-2-2-2-16,2-1 0 0,3-6 2 15,1-6-2-15,5-7-4 0,2-5-1 16,3-3-2-16,0-7-1 0,2-4 6 16,0 0 10-16,1-9 10 0,5-3-11 15,-4-5-12-15,1-2 0 16,3-2 2-16,-2-1-3 0,4 3-4 16,-4 4 2-16,-1 5-1 0,-4 8 2 15,-2 2 0-15,-1 15 0 0,0 3 13 16,0 6 6-16,2-1-12 0,2-5-6 15,2-2 0-15,9-9-2 16,4-5-1-16,6-2 0 0,7-6 1 16,-2-5-25-16,-3 1-37 0,-2 1-64 15,-5 5-113-15,-6 4-23 0,-9 0-171 16</inkml:trace>
  <inkml:trace contextRef="#ctx0" brushRef="#br0" timeOffset="32878.6439">8670 5635 720 0,'0'0'0'15,"0"0"14"-15,0 0 52 0,0 0 21 16,0 0-21-16,0 0-19 0,0 0-21 16,0 0-8-16,0 0-1 0,-134-43-3 15,104 64-3-15,0 8 7 16,-2 4 1-16,4 5-5 0,3 4-6 16,8 2 7-16,2 1 1 0,8-3-7 15,7-6 1-15,3-8-1 0,13-6 4 16,7-9-5-16,5-6 4 15,8-5 22-15,6-4-11 0,2-12-11 16,7-8-10-16,3-5 3 0,2-3-2 16,-2-2-3-16,-1-1 0 0,-4 1 4 15,-9 1-5-15,-8 7 2 0,-10 5 2 16,-9 6-3-16,-8 7 38 0,-5 0 0 16,-4 6 9-16,-6 0-33 0,-6 10-11 15,-1 8-6-15,-3 6 2 16,-2 7 2-16,0 5-2 0,5 2-1 15,4-2 3-15,8-3-2 0,5-6-1 16,5-8 2-16,8-6-4 0,6-6 6 16,5-4-1-16,-1-3-2 0,5-4 2 15,0-5 3-15,-2-3-4 16,2-2 0-16,-4-5 5 0,-4-1-5 16,-2-2 0-16,-2-3 7 0,-2 0-2 15,-1-6 1-15,-3-1-3 0,-2 0-2 16,-8 1 2-16,0 2-2 0,-10 8-2 15,-8 2-7-15,1 8-15 0,-4 8-9 16,0 3 0-16,-3 3 0 16,2 4-14-16,2 4 9 0,8-1 4 15,9-1 11-15,6-4 13 0,14 2 4 16,5-2 5-16,6-1 0 0,4 2 8 16,6-2 4-16,1 1 12 0,2 0 12 15,-1 3 13-15,-4-2 4 16,-1 2-3-16,-4 1-23 0,-4 1-12 15,-5 2-5-15,-4 1-4 0,-6 0-2 16,-2-2-2-16,-5 0-3 0,0 0 2 16,-4-3 2-16,1 0-4 0,-2-2 1 15,-4-1 0-15,-1-3-19 16,-1 0 5-16,-2-2-2 0,3-2-6 16,0-3 12-16,4-4 3 0,1 0-15 15,4-4 11-15,5 2 7 0,5 0 0 16,4-3 3-16,3 4 1 15,1-2 0-15,4 5-1 0,0 0 5 16,1 1 0-16,-3 6 9 0,-7 0 2 16,-2 1-6-16,-6 11-2 0,-2-1-1 15,-1 4-4-15,-5 2 3 0,-1 0-3 16,-1-2-2-16,-4 0 0 0,2-6 5 16,3-1-6-16,0-5 2 0,0-3-2 15,5 0-1-15,6-6 3 16,3-5-1-16,2 0 0 0,0-2 0 15,0 2 1-15,-3 3-2 0,-3 4 2 16,-1 3-1-16,-4 1 0 0,4 2 0 16,0 6 10-16,2 0-10 0,2 3 0 15,3-7 5-15,1-1-6 16,2-3 2-16,2-2 0 0,1-6-1 16,0-5 0-16,-1 2 3 0,-2 1-3 15,-4 1-1-15,-4 2 0 0,-3 4 1 16,-2 0 0-16,0 3 0 0,-3 10 0 15,-3 3-9-15,3 6 7 0,-3 6 1 16,0 6 2-16,0 5 2 16,-3 1-3-16,-6 3 0 0,0 2 3 15,0-3-4-15,-1 1 2 0,-2-3 1 16,1 0-3-16,-4-4 2 0,-2 0 0 16,-2-1-2-16,-1-2 2 0,-3-1 0 15,-1 0-2-15,-3-3 1 16,1-3-1-16,-1-4-37 0,2-4 25 15,1-6 8-15,2-5-10 0,4-4-1 16,3-4-2-16,4-10 1 0,7-9 8 16,2-8 5-16,5-3 0 0,10-7 4 15,7-2 0-15,7-2 1 16,6 1-1-16,3-4 9 0,10-2 4 16,7-4 5-16,8 0 1 0,4-1 5 15,1 7-3-15,-2 4-7 0,-7 8 14 16,-7 7 3-16,-5 8 7 0,-7 8 3 15,-8 4-21-15,-8 8-9 16,-9 1-12-16,-6 10 2 0,-6 5-2 16,-1 5-6-16,-12 5 9 0,-7 4-4 15,-5 0 4-15,-3-1-2 0,-4-2-10 16,-1-2-3-16,-1-2-5 0,0-5-19 16,6 0-9-16,4-7 15 0,6-4 3 15,8-2-10-15,6-4 16 0,3 0 14 16,0-4-4-16,9-4 1 15,4-3 9-15,6-3-3 0,5 0 7 16,1-4-1-16,6-1 2 0,0 0 7 16,-1 1 0-16,-1 2 1 0,-4 6 6 15,-2-2-2-15,-1 5-3 16,-5 1 0-16,0 0-3 0,-4 5-7 16,-1 0 0-16,-3 1 0 0,-2 2-4 15,-5 8 3-15,-2 3 2 0,0 8 5 16,-1-1 0-16,-5 4-1 0,0-3-3 15,0-2 1-15,3-4 1 0,3-2 1 16,0-7 4-16,9-2-2 16,3-4-5-16,3 0 6 0,6-7 4 15,3-7-6-15,6-2-4 0,0-4-1 16,0 0-4-16,0 1 2 0,-6 4 1 16,-7 5-2-16,-5 6 0 0,-5 2 26 15,-4 2-19-15,1 6-7 16,-1 3 0-16,-1 4 5 0,-1 5-5 15,5 2 4-15,-4-2-3 0,1-4 0 16,3-3 0-16,-1-3 0 0,4-4 2 16,3-2 4-16,1-2-4 15,1-2 6-15,3-4-6 0,0-3 0 16,3-1-3-16,2-2 0 0,2-5 1 16,3-2 1-16,2-4 0 0,5-2-4 15,3-4 4-15,2-7-1 0,-1-5-2 16,0-4 2-16,0-8 1 0,-1-3-2 15,-3-7-2-15,-3-2 1 16,-8-1-9-16,-5 0 8 0,-5 6-1 16,-3 7 1-16,-2 9 4 0,-2 11-2 15,-5 8 0-15,-1 10-3 0,0 5 3 16,-3 7 0-16,-2 3-17 0,-2 13 6 16,0 7 5-16,-4 13 7 0,-2 12-2 15,1 7-2-15,-5 9-2 16,4 3-18-16,-2 0 9 0,2-4 5 15,6 0-9-15,4-8-2 0,3-7 12 16,3-3 0-16,8-12 4 0,6-3 3 16,9-7-1-16,0-3-1 0,6-6 5 15,3-9-4-15,-2-2-20 16,2 0 2-16,0-7-9 0,-2-2-5 16,-3-5 8-16,-6-1 10 0,-9-3 12 15,-3-1 6-15,-7 0 1 0,-5 2 18 16,-5 8 14-16,-9 2-1 15,-6 7-21-15,-6 2-10 0,-1 9-2 16,0 5-2-16,5 1-2 0,11 5 4 16,10 3-2-16,7 3-1 0,13-2 2 15,14-2 10-15,8-5 12 0,6-5 7 16,3-1-1-16,0-5-12 16,-5-1-10-16,-6-3-4 0,-6-1 1 0,-7-2-2 15,-7-1 0-15,-8 0-2 16,-4-6-55-16,-7-1-56 0,-6-7-77 15,-11-5-170-15</inkml:trace>
  <inkml:trace contextRef="#ctx0" brushRef="#br0" timeOffset="33038.5152">10900 5340 1131 0,'0'0'0'16,"0"0"-2"-16,0 0 51 15,0 0 2-15,0 0-32 0,0 0-8 0,0 0-7 16,0 0-2-16,0 0-4 16,617 1-236-16,-568 17-218 0</inkml:trace>
  <inkml:trace contextRef="#ctx0" brushRef="#br0" timeOffset="34079.7072">14671 5414 1056 0,'0'0'0'0,"0"0"129"16,0 0-56-16,0 0-16 0,0 0-19 15,0 0-37-15,0 0-2 0,0 0 2 16,0 0 11-16,-24 184-3 0,16-100 1 15,1 3 7-15,0-2 6 0,-2-4-8 16,-1-10-1-16,1-10-7 16,2-11-2-16,-1-7 0 0,3-6-3 15,0-5-4-15,1-6 4 0,-3-7-2 16,2-4 1-16,-3-10 3 0,0-2 0 16,4-3 5-16,-5-5 0 0,0-10 0 15,-1-14-12-15,-1-8-7 16,2-11-8-16,0-11-14 0,0-9 9 15,2-1 10-15,2-3 7 0,5-1 5 16,5 1 2-16,9-3-1 0,8-5 0 16,9 2 0-16,7 1-1 0,8 0 2 15,6 9 5-15,5 7 15 16,6 5 3-16,4 9 3 0,2 11-1 16,1 6-3-16,2 12-3 0,-11 13-3 15,-13 5-6-15,-14 12-10 0,-16 11-2 16,-16 6 2-16,-7 7 13 15,-20 6-1-15,-11 3 0 0,-9 4-6 16,-6-1-8-16,-7 1 2 0,1-2 3 16,-4-3-5-16,5 0-7 0,7-2-33 15,6-8-43-15,7-3-3 0,11-7-34 16,0-4-131-16,8-7-40 0,6-7-194 16</inkml:trace>
  <inkml:trace contextRef="#ctx0" brushRef="#br0" timeOffset="34506.0731">15781 5664 997 0,'0'0'0'0,"0"0"0"0,0 0 111 16,0 0-37-16,0 0-39 0,0 0-8 15,0 0 13-15,0 0-3 0,0 0-10 16,-292 134-3-16,242-128-5 0,5-5-1 16,6-1 6-16,11-8-8 0,8-5-9 15,8-7-3-15,9 0-1 0,3-2-1 16,11 1-3-16,11 4 2 15,7 0 0-15,12 7-1 0,8 3-6 16,11 7 6-16,3 7 0 0,5 8 0 16,-3 6 21-16,-10 5 10 0,-9 5 3 15,-10 4-9-15,-10 0-12 16,-4 1-2-16,-9 0-2 0,-3 0-9 16,-8-4 0-16,0 0 5 0,-2-7-5 15,0-2-45-15,-4-4-19 0,-2-2-54 16,-1-2-38-16,-1-6-76 15,1-6-183-15</inkml:trace>
  <inkml:trace contextRef="#ctx0" brushRef="#br0" timeOffset="34761.1936">16056 5450 1127 0,'0'0'0'0,"0"0"191"15,0 0-112-15,0 0-30 0,0 0 3 16,0 0 1-16,0 0-6 0,0 0-17 16,0 0-7-16,-333 264-4 15,261-214 1-15,-4 2-4 0,-4 1-13 0,0 3 2 16,1-2 0-16,2-1-8 16,8-1 4-16,8-7 1 0,12-6-4 15,15-6 0-15,14-8-28 0,16-4-49 16,8-5-47-16,17-6-12 0,8-5-78 15,6-5-82-15,0-11-301 0</inkml:trace>
  <inkml:trace contextRef="#ctx0" brushRef="#br0" timeOffset="35028.1631">15512 5266 772 0,'0'0'0'0,"0"0"180"0,0 0-97 16,0 0-24-16,0 0 17 0,0 0-22 15,0 0-19-15,0 0-8 16,0 0-4-16,-440 478 8 0,410-366 9 16,12-5 15-16,14-10 3 0,7-13-16 15,15-12-22-15,9-11-11 0,6-12-9 16,7-9 0-16,4-8 9 15,5-7-13-15,0-5-54 0,0-9-38 16,4-6-47-16,-5-5-92 0,-2-12-146 16</inkml:trace>
  <inkml:trace contextRef="#ctx0" brushRef="#br0" timeOffset="35279.2524">16310 5266 771 0,'0'0'0'0,"0"0"28"15,0 0 22-15,0 0 55 16,0 0-18-16,0 0 7 0,0 0 19 16,0 0-47-16,0 0-38 0,111 825-15 15,-125-762-9-15,-5-6 0 0,-6-5 0 16,-2-5-2-16,-7-6 0 0,-2-6-1 15,-5-4-2-15,-4-4-48 16,0-4-98-16,-3-5-113 0,-2-6-286 16</inkml:trace>
  <inkml:trace contextRef="#ctx0" brushRef="#br0" timeOffset="52173.0339">2814 8851 429 0,'0'0'0'0,"0"0"75"0,0 0 25 16,0 0-22-16,0 0-22 0,0 0-27 16,0 0-3-16,0 0 11 0,0 23 8 15,0-3 7-15,0 7-4 16,0 7-21-16,0 4-10 0,0 1 0 16,0 8-2-16,0 3-1 0,0 1 0 15,0 1-1-15,-3 4 4 0,1-1-3 16,-1 3-1-16,0 1-6 0,-3-2-4 15,1-3 0-15,-4-1 0 0,3-1 0 16,-1-2 2-16,2-2-1 16,0-7-4-16,3-3 0 0,-2-7 3 15,3-4-4-15,0-1 2 0,1-5 1 16,-2-5-4-16,1 1 4 0,-1-7-1 16,-1 1-1-16,1-2 0 0,0-4 3 15,1-2-3-15,0-3 0 16,1 0 7-16,0 0-5 0,0 0 0 15,0 0-4-15,0-4-35 0,0-4-5 16,0-5-10-16,3 2-14 0,2-4-24 16,2-6-81-16,-1-3-130 0</inkml:trace>
  <inkml:trace contextRef="#ctx0" brushRef="#br0" timeOffset="52646.6452">2780 9001 366 0,'0'0'0'0,"0"0"210"0,0 0-113 16,0 0-21-16,0 0 12 0,0 0-18 16,0 0-16-16,0 0 0 0,0 0-11 15,23-171-3-15,-9 152-4 16,6-3-10-16,5 1 4 0,4 0 4 16,4 5 1-16,2 4-7 0,4 9 2 15,2 3-3-15,0 14-3 0,-4 10 0 16,-4 4 2-16,-6 6-8 0,-7 0-4 15,-6 0 2-15,-3-1 3 0,-6-3-4 16,-3-3-7-16,-2-2 1 16,-3-2 0-16,-10-1 5 0,-6 1 7 15,-9 0 6-15,-13 0-7 0,-4 2-10 16,-9 1-7-16,3-1 0 16,0-4-1-16,4-6-2 0,7-2 0 0,2-7 3 15,4 0-3-15,4-2-86 16,5-2-1-16,5-1-36 0,9 5-40 15,3 0-90-15,0 1-260 0</inkml:trace>
  <inkml:trace contextRef="#ctx0" brushRef="#br0" timeOffset="54110.1453">3845 9201 328 0,'0'0'0'15,"0"0"30"-15,0 0 23 0,0 0 11 16,0 0-28-16,0 0 0 0,0 0 5 15,0 0-17-15,0 0-8 0,-8 13 22 16,6-8 12-16,2 5-7 16,-2 1 2-16,1 5-3 0,-2-1-7 15,-1 3 2-15,0 0-3 0,-3-1-8 16,-2-3-4-16,-2 2 5 0,-3-2 7 16,-2 0 1-16,-5 4-11 0,-7-3-6 15,-4 1 2-15,-3 0 5 0,1-3-7 16,3-5-2-16,3-2-5 15,7-6 0-15,3 0 3 0,7-5 5 16,2-4-8-16,1-5-8 0,7-2 3 16,1-2 1-16,10 1-1 0,4-2-6 15,8 0 0-15,3 5 0 0,3 0-1 16,4 4 1-16,3 3 0 16,1 6 0-16,2 2 1 0,2 11-1 15,2 7 0-15,-4 6 11 0,-3 4-4 16,-4 3 8-16,-7 1-2 0,-3 1 5 15,-7-2 1-15,-5 2-3 0,-4 0-4 16,-4-2-2-16,-1 1-2 16,-1-1-6-16,-3-4 2 0,0-2-2 15,-1-3-3-15,3-5 2 0,0-5 1 16,2-3-3-16,0-6-40 0,0-1-14 16,0-3-50-16,0-5-12 0,0-8-117 15,-1-8-263-15</inkml:trace>
  <inkml:trace contextRef="#ctx0" brushRef="#br0" timeOffset="54411.0089">4070 9124 935 0,'0'0'0'0,"0"0"98"15,0 0-4-15,0 0-16 16,0 0-20-16,0 0-19 0,0 0-8 16,0 0-10-16,-157 252 3 0,118-196 5 15,-4 0 0-15,-1-1-13 0,0-2-8 16,-2-2-8-16,2 1 0 16,-2-4 4-16,2 1-4 0,2-2 0 0,5-6 1 15,6-6-1-15,6-5-20 16,8-7 5-16,4-4-8 0,8-6-26 15,4-3-36-15,1-2-68 0,6-4 0 16,4-4-44-16,2-4-110 0</inkml:trace>
  <inkml:trace contextRef="#ctx0" brushRef="#br0" timeOffset="54800.4814">3744 8901 719 0,'0'0'0'0,"0"0"138"0,0 0-52 16,0 0-40-16,0 0-7 16,0 0-12-16,0 0 2 0,0 0-9 0,0 0-15 15,-284 280-1-15,248-199-1 16,-1 3-2-16,4 3 3 0,3-1 17 16,3-2 10-16,7-2 4 0,5-3-7 15,10-3-12-15,7-8-1 0,13-10 1 16,12-10-6-16,7-9-4 0,7-9-3 15,5-6 1-15,3-6-2 0,0-6-2 16,3-7 0-16,-2-3-117 16,-2-2 4-16,1-6-11 0,-2-4-79 15,-2-5-158-15</inkml:trace>
  <inkml:trace contextRef="#ctx0" brushRef="#br0" timeOffset="55170.4311">4069 8837 655 0,'0'0'0'15,"0"0"12"-15,0 0-1 0,0 0 42 16,0 0-12-16,0 0 0 0,0 0 15 15,0 0-16-15,0 0-8 0,199 241-13 16,-158-155 4-16,-1-1 4 0,-3-5 13 16,-5-8 8-16,-5-4-1 15,-8-5 3-15,-7-2-18 0,-10-4-2 16,-2 1 6-16,-11-3-8 0,-10-1-9 16,-1-3-3-16,-3-1-2 0,-3-5-7 15,2 2-6-15,-4-6 1 0,-1 1 1 16,-2-9-5-16,-1-4-21 15,-1-4-27-15,1-5-56 0,0-2-42 16,-1-8-45-16,2 0-204 16</inkml:trace>
  <inkml:trace contextRef="#ctx0" brushRef="#br0" timeOffset="58042.8541">4918 9507 427 0,'0'0'0'16,"0"0"146"-16,0 0-14 0,0 0-53 16,0 0-31-16,0 0 21 0,0 0 15 15,0 0 5-15,91-25 2 16,-59 25-41-16,-2 0-24 0,0 3-5 16,-4 2-3-16,2 2-8 0,-2-4-7 15,0-2 1-15,1 2-2 0,-3-1-2 16,-2-1 0-16,-2-1 3 0,-5 0-7 15,-5 0-16-15,-7 3-34 0,-3-1-42 16,-2 4-15-16,-8-2 23 16,-9 3-148-16,-6-1-112 0</inkml:trace>
  <inkml:trace contextRef="#ctx0" brushRef="#br0" timeOffset="58220.6237">4842 9664 887 0,'0'0'0'0,"0"0"177"16,0 0-35-16,0 0-47 0,0 0-11 0,0 0-32 15,0 0-32-15,0 0-19 16,0 0 2-16,306-7-6 0,-261 7-81 16,-1 0-30-16,0-1-99 0,-6-8-188 15</inkml:trace>
  <inkml:trace contextRef="#ctx0" brushRef="#br0" timeOffset="59464.4797">6697 8812 463 0,'0'0'0'0,"0"0"143"15,0 0-51-15,0 0-28 0,0 0 4 16,0 0-29-16,0 0-22 0,0 0 13 15,0 0 35-15,8 6-3 0,5-4-10 16,8 2-8-16,6-2-5 0,7 2 5 16,9-1-4-16,5-1-8 15,13 0-4-15,11 0 6 0,7-2 2 16,6 0-3-16,2 0-6 0,1 0-7 16,-6 2-10-16,-5 3-2 0,-6 0-5 15,-4 3-4-15,-6-4 2 16,-5 2 0-16,-5 0-1 0,-6-3 0 15,-4 1 2-15,-4 1-2 0,-6-5 0 16,0 1-14-16,-8-1-20 0,-1 0-6 16,-8 0-14-16,-4 0-19 0,-4 0-17 15,-5 0-24-15,-1 0-7 0,0 0 33 16,-9 3-100-16,-5 0-136 16</inkml:trace>
  <inkml:trace contextRef="#ctx0" brushRef="#br0" timeOffset="60025.6488">7187 8944 467 0,'0'0'0'0,"0"0"144"15,0 0-31-15,0 0-11 0,0 0-21 16,0 0-21-16,0 0-47 0,0 0-7 16,0 0 18-16,-9 84 25 0,9-31 4 15,0 9-3-15,0 3-20 16,0 2-10-16,0 1-6 0,-2-4 6 15,-4-3-8-15,-1 0-7 0,-3-4 1 16,3-3-5-16,-1-4-2 0,2-3 2 16,0-3 0-16,5-4-1 0,0-2 0 15,1-4 3-15,-1-3-3 16,0-1-3-16,0-6 3 0,1-2-21 16,0-4 13-16,0-5-4 0,0 0-11 15,-1-6-17-15,1-1-23 0,0-1-26 16,0-2 24-16,4-3-25 0,0 0-32 15,5-7 27-15,0-4-34 0,0-5-39 16,2-3-117-16</inkml:trace>
  <inkml:trace contextRef="#ctx0" brushRef="#br0" timeOffset="60385.2484">7529 9058 805 0,'0'0'0'0,"0"0"64"0,0 0 30 15,0 0 2-15,0 0-29 16,0 0-62-16,0 0-10 0,0 0 5 16,0 0 9-16,31 70 3 0,-22-26 6 15,0 6 3-15,-3 3 5 0,-2 2 6 16,-2 3 0-16,-2 0-6 0,0-3 1 15,-5 0-2-15,-3-2-7 0,-2-1-1 16,-1-1-3-16,4-4-2 16,1-6-9-16,3-1 1 0,2-6-3 15,0-5-2-15,1-6 2 0,1-3 0 16,1-4-1-16,1-3 0 0,-1-3 3 16,-1-1-4-16,-1-4-29 0,2-3-9 15,-2-2-31-15,0 0-12 16,0 0-4-16,0 0-45 0,-4 0-44 15,-2 0-118-15</inkml:trace>
  <inkml:trace contextRef="#ctx0" brushRef="#br0" timeOffset="64217.1658">6863 10896 227 0,'0'0'0'0,"0"0"88"16,0 0-19-16,0 0 6 0,0 0 5 16,0 0-14-16,0 0-18 0,0 0-25 15,-3 1-8-15,3-3 3 0,0 2-6 16,0 0 1-16,0 0-1 16,0 1-6-16,0 3 7 0,0 2 16 15,1 2-2-15,0 3-4 0,1 3 3 16,0 0-5-16,0-2 1 0,3 2 2 15,1 2-4-15,5 3 0 0,1 4 5 16,1 5-10-16,1 0-3 16,-4 0 5-16,-2 1-1 0,-3-1 0 15,-3 1 9-15,-2-1 10 0,0-4-1 16,0-2 0-16,-8-6-8 0,-2 3-6 16,-1-3-4-16,-3 2-7 0,-2-4-2 15,-3 0 0-15,-2-3-2 16,-5 0 0-16,-3 1 1 0,-1-2 0 15,-1 1-2-15,0-3 0 0,4 0 0 16,-1-6-3-16,8 0 1 0,1-2 1 16,2 0-2-16,6-4-1 0,1-4 0 15,2 0 0-15,2-3-47 16,2-3-19-16,3 1-39 0,1-3-59 16,0-1-42-16,1-6-145 0</inkml:trace>
  <inkml:trace contextRef="#ctx0" brushRef="#br0" timeOffset="64524.1657">6773 10636 750 0,'0'0'0'0,"0"0"59"0,0 0 43 15,0 0-36-15,0 0-2 16,0 0-3-16,0 0-12 0,0 0 0 0,0 0-7 16,13-24-3-16,-5 16 0 15,-3 1-14-15,1 3-17 0,-2-1-7 16,2 4 1-16,-1 1-4 0,2 0-99 15,0 6-13-15,1 5-39 0,-1 2-167 16,-6-2-285-16</inkml:trace>
  <inkml:trace contextRef="#ctx0" brushRef="#br0" timeOffset="64944.4709">7194 10832 444 0,'0'0'0'0,"0"0"117"15,0 0-3-15,0 0-11 0,0 0-19 16,0 0-28-16,0 0-3 0,0 0 2 16,0 0 12-16,25 0-6 0,-6 0-16 15,1-2-2-15,1 0-7 16,1 2-14-16,0 0-9 0,-4 0-5 15,2 4-6-15,-6 1-3 0,0-1 2 16,-4 1 3-16,-3 0-5 0,-2-2-23 16,-1 0-11-16,-3 2-37 15,-1-3-17-15,0 1-18 0,-6-2-47 16,-6 0-45-16,-1 0-62 0</inkml:trace>
  <inkml:trace contextRef="#ctx0" brushRef="#br0" timeOffset="65133.4172">7174 10968 653 0,'0'0'0'16,"0"0"156"-16,0 0-27 0,0 0-20 15,0 0-4-15,0 0-23 0,0 0-29 16,0 0-20-16,0 0-16 0,135 13-13 16,-113-13-3-16,0 0 3 0,-3 0-8 15,-2 0-47-15,0 0-10 16,-2-3-43-16,-2 0-45 0,-1-3-11 15,-4 1-102-15,-3-2-79 0</inkml:trace>
  <inkml:trace contextRef="#ctx0" brushRef="#br0" timeOffset="65402.1296">7650 10751 859 0,'0'0'0'15,"0"0"77"-15,0 0 28 0,0 0-9 16,0 0-28-16,0 0-23 16,0 0-2-16,0 0-8 0,0 0-10 15,32 255-1-15,-25-228-9 0,0-2-12 16,0-1-2-16,-1-6 0 0,1-3-2 16,-1-2-2-16,-1-2-9 15,-1-4-10-15,-1 0-6 0,1-2-8 0,0 1-13 16,-2-2-31-16,2-1 1 15,-4-3-6-15,0 0-44 0,0 0-17 16,0 0-40-16,0 0-133 0</inkml:trace>
  <inkml:trace contextRef="#ctx0" brushRef="#br0" timeOffset="67326.8066">7181 7744 607 0,'0'0'0'16,"0"0"134"-16,0 0-48 0,0 0-28 16,0 0-25-16,0 0 2 0,0 0-7 15,0 0 3-15,4 84-2 0,3-54 0 16,-4 5-7-16,2 0 1 0,-1 1 6 15,0 0-15-15,-4-1-8 0,2 0-1 16,-2-2 5-16,-2-4-5 16,0 0-3-16,-1-5 2 0,-1-5-4 15,1-2 0-15,-1-7 4 0,0-3-3 16,3-5 0-16,-1-2 3 0,1 0-3 16,0-5-2-16,1-6 2 0,0-2 3 15,1-3 3-15,7-3 3 16,2-6-3-16,3-1 2 0,9-8 6 15,3-4 3-15,5-4 1 0,4 0 5 16,3 2 11-16,-3-1 14 0,-1 14-2 16,-5 5-20-16,-5 11-21 0,-7 9-3 15,-2 2-4-15,-1 9-3 16,1 8 8-16,-3 5 0 0,-3 3 1 16,1 2 0-16,-3 0 0 0,-1 5-3 15,1 4-1-15,-2-3 4 0,-2 1-6 16,-1-3 2-16,-1-1 3 0,0-3-5 15,0 0 2-15,0-1 0 0,-1-4-1 16,0 1 0-16,0-5-7 16,1 0-9-16,0-3-10 0,0-3-17 15,0-3-23-15,0-2 3 0,0-4-29 16,3-1-79-16,-2-2-51 0,-1 0-151 16</inkml:trace>
  <inkml:trace contextRef="#ctx0" brushRef="#br0" timeOffset="69945.9852">9179 9282 442 0,'0'0'0'15,"0"0"146"-15,0 0-58 0,0 0 1 16,0 0-14-16,0 0-13 0,0 0-4 15,0 0-7-15,5-64-1 0,-5 64-9 16,0 7-35-16,-3 9-10 16,1 17 8-16,1 13 11 0,0 10-2 15,1 10 14-15,0 4 5 0,0 3-6 16,0 0-5-16,3 3-7 0,-1-2 0 16,1-3 0-16,-1-1-2 0,-2-7-2 15,0-4-3-15,-2-4-5 16,-2-3-1-16,-1-6 2 0,-2-6-1 15,-1-5-4-15,1-6 3 0,1-7-1 16,2-7 0-16,-1-11-1 0,1-4 1 16,-4-12 0-16,1-13-3 15,-3-8 3-15,0-9 0 0,3-7 4 16,2-6 3-16,4-7-4 0,1-7 4 16,0-2 2-16,4-4-2 0,5-1 4 15,4 1-6-15,2 0 2 0,2 6 0 16,7 5 2-16,1 0 2 0,3 3 4 15,2 1 5-15,-1 6 8 0,3 4 6 16,-2 5 0-16,0 5-6 16,2 4-7-16,-1 7-3 0,-2 4 0 15,2 9-7-15,-4 7 0 0,0 7-8 16,-7 7-2-16,-3 11 2 0,-5 9 0 16,-8 8 1-16,-4 6 7 0,-8 3-5 15,-11 4-2-15,-5 3 3 16,-6-2-6-16,-4-1 0 0,0-7 4 15,0-3-4-15,0-5-2 0,5-5 2 16,0-6-2-16,5-2-42 0,1-5 9 16,6-3-17-16,2-5-49 0,4-1 7 15,3-2-8-15,3 1-79 16,-4-2-16-16,5-1-117 0</inkml:trace>
  <inkml:trace contextRef="#ctx0" brushRef="#br0" timeOffset="70999.4162">10879 8468 718 0,'0'0'0'0,"0"0"94"16,0 0-24-16,0 0-31 0,0 0-8 15,0 0 7-15,0 0-2 0,0 0-3 16,-243 124-1-16,197-75 1 0,-3 10-7 16,1 15 2-16,-1 9-5 0,2 14 3 15,-2 10 1-15,4 10-10 16,5 2-4-16,5 1 5 0,5-2 3 15,7-4-3-15,9-6 5 0,6-2 7 16,8-9-6-16,4-8-1 0,11-12-6 16,8-12-6-16,3-10-5 15,8-7-2-15,0-10-4 0,3-5 0 16,4-6 4-16,-3-6-6 0,2-4-40 16,-1-6 2-16,1 1-14 0,-3-6-36 15,-2-2-43-15,-2-4-21 0,-1-1-81 16,-7-11-108-16</inkml:trace>
  <inkml:trace contextRef="#ctx0" brushRef="#br0" timeOffset="71510.8398">11461 9169 907 0,'0'0'0'0,"0"0"0"0,0 0 3 16,0 0 109-16,0 0-31 0,0 0-24 15,0 0-26-15,0 0-6 0,0 0 0 16,-166 227-10-16,134-213-5 16,-6-4-6-16,-4-2 0 0,-2-6-1 15,2-2-1-15,4-2 4 0,4-9-1 16,6-5 5-16,5-3-5 0,6-3-4 16,9-1-1-16,8-3 0 0,11 3 0 15,14 1-5-15,6 5 6 16,11 3-2-16,3 7-2 0,4 7 4 15,4 9-1-15,-3 7 0 0,-2 9 14 16,-3 7 2-16,-5 1 18 0,-5 8 2 16,-3-1 23-16,-9-2-26 0,-2 1-11 15,-8-3-7-15,-2 3-7 16,-5 1-4-16,-5-3-2 0,-1 0 0 16,0-5-1-16,-1-4-1 0,-2-2 0 15,0-9-68-15,2-4 0 0,-1-5-10 16,1-5-9-16,-2-3-52 0,-1-4-29 15,-3-9-135-15,-1-8-97 0</inkml:trace>
  <inkml:trace contextRef="#ctx0" brushRef="#br0" timeOffset="71780.2677">11660 8990 876 0,'0'0'0'15,"0"0"208"-15,0 0-64 0,0 0-81 16,0 0-15-16,0 0 30 0,0 0-11 16,0 0-24-16,0 0-1 0,-153 307-13 15,109-233-12-15,-1-3-9 16,-7-1 0-16,1-3-6 0,1-2-3 16,1-5 2-16,7-7-2 0,7-6-12 15,7-8-14-15,5-6-19 0,1-3-36 16,6-8-3-16,6-1-4 15,4-8-70-15,6-3-26 0,0-7-119 16</inkml:trace>
  <inkml:trace contextRef="#ctx0" brushRef="#br0" timeOffset="72410.4283">12041 9849 1139 0,'0'0'0'16,"0"0"124"-16,0 0-26 0,0 0 7 16,0 0 2-16,0 0-44 0,0 0-12 15,0 0-7-15,0 0-5 16,-21-44-11-16,20 44-10 0,1 0-3 15,0 0-10-15,0 1-5 0,-1 0 0 16,1 4 0-16,0 0 0 0,0 0 1 16,0 2-4-16,2-1 2 15,-1-4 2-15,5 4-1 0,-2 1-2 16,1-4 4-16,0 3-3 0,-2-5-2 16,0 1 6-16,-2-1-5 0,-1-1 0 15,1 0 4-15,-1 0-4 0,2 5-5 16,0 2 7-16,4 5 0 0,1 5-5 15,0 5 8-15,1 9-4 0,0 5-1 16,-3 2 2-16,0 3 0 16,-3 2 0-16,2-5 0 0,-1-1-1 15,-2-3 1-15,0-4 0 0,0-4 1 16,-1-2-1-16,-6-2 0 0,-5-1 0 16,-8 0 1-16,-4 4-2 0,-4-1-16 15,-3-2-7-15,-4 1-1 16,1-6-13-16,1-6-20 0,2-6 17 15,5-6-23-15,5-11-62 0,2-8-24 16,4-8-77-16,2-3-119 0,4-4-240 16</inkml:trace>
  <inkml:trace contextRef="#ctx0" brushRef="#br0" timeOffset="73214.8276">12112 9472 658 0,'0'0'0'16,"0"0"194"-16,0 0-83 0,0 0-17 15,0 0-24-15,0 0-22 0,0 0-17 16,0 0-1-16,0 0 2 0,-30 13-1 16,30-10 2-16,0-1-5 0,0 1 1 15,-1-3 4-15,1 0-4 16,0 0-9-16,0 0 0 0,0 0 4 15,0 0 0-15,3-5-4 0,-1 2-5 16,2 0-8-16,-4 2-4 0,0-1 4 16,0 2 1-16,0 0 0 0,0 0 3 15,0 0-8-15,0 0 0 16,0 1 3-16,0-1-3 0,0 0 2 16,0 0 2-16,0 0 0 0,0 0 1 15,-3-2 7-15,0-4-6 0,-1 0-1 16,2 3 0-16,-2 2-1 0,0 0 2 15,-1 1 0-15,0 0-8 0,-2 1-2 16,2 5-5-16,-2 4 3 16,2-1 1-16,2 0 4 0,3-4-3 15,0 1-3-15,0-3 6 0,0 0-3 16,0 1-1-16,6-2 4 0,-1-1-2 16,-1-1 0-16,3 0 0 0,1-5 9 15,1-4-7-15,1 2 3 16,0-4-6-16,-4 5 2 0,-4 2 7 15,-2 0-5-15,0 4-2 0,0-2 6 16,0 2-5-16,-2 0-4 0,0 0-4 16,-1 2-3-16,0-1-12 0,3 2-16 15,-1-1-29-15,1 0-66 16,0 3 11-16,0 2-10 0,-2 3-63 16,-1 3-83-16,-3-4-254 0</inkml:trace>
  <inkml:trace contextRef="#ctx0" brushRef="#br0" timeOffset="74276.3862">13188 9138 611 0,'0'0'0'0,"0"0"156"0,0 0-50 15,0 0-33-15,0 0-2 0,0 0-29 16,0 0-17-16,0 0 1 0,-9-6 4 16,9 6 6-16,0-1 3 0,0-1-8 15,0 1 7-15,0-2 11 16,1-4-7-16,0 1-15 0,2-5-4 16,-2 3-3-16,-1 2-3 0,1 0 1 15,-1 4-4-15,0 1-8 0,0 1-9 16,2 0-6-16,1 0-48 0,4 5-79 15,1 5 25-15,2-2-42 0,-2 4-108 16,-4 0-115-16</inkml:trace>
  <inkml:trace contextRef="#ctx0" brushRef="#br0" timeOffset="74674.5748">13131 9606 598 0,'0'0'0'16,"0"0"236"-16,0 0-53 0,0 0-55 15,0 0-26-15,0 0-8 16,0 0-31-16,0 0-24 0,0 0-3 16,23-67-4-16,-21 63-12 0,-1 1-11 15,1 2-5-15,-2-2-5 0,1 1-1 16,-1 2 4-16,0-1-3 0,0 1-2 15,0 0 5-15,0 0-3 0,0 0-1 16,0 0 4-16,0 0-1 16,0 0-3-16,0 0 4 0,0 0-1 15,0 0-2-15,0 0 2 0,0 0-1 16,1 0-6-16,-1 0 5 0,0 0-4 16,0 0 0-16,0 0 5 0,0 0 0 15,-1 0-16-15,0 0 9 16,1 0-7-16,0 0-27 0,0 0-8 15,0 0-10-15,0 0-30 0,0 0-2 16,4 1 4-16,0 1-38 0,1 1-27 16,0-1-88-16,-1 0-251 15</inkml:trace>
  <inkml:trace contextRef="#ctx0" brushRef="#br0" timeOffset="76528.9221">13228 9597 286 0,'0'0'0'15,"0"0"107"-15,0 0-60 0,0 0 23 16,0 0-1-16,0 0 0 0,0 0 18 15,0 0-19-15,0 0-9 0,-32-37-9 16,30 34-14-16,-1 1-4 16,1 2 3-16,-2-1-5 0,-1 1-10 15,2 0 0-15,-2 0 2 0,2 1-5 16,-1 4-3-16,0 2-9 0,3-3-2 16,-2 3 6-16,3-2 5 0,0-1-9 15,0 2-4-15,0-6 7 16,0 1 5-16,3-1 5 0,0 0 3 15,3 0-4-15,-1 0 8 0,-1-1 9 16,3-5 4-16,-1-2-1 0,3-2-10 16,-4 2-5-16,-2 2-3 0,-1 4-5 15,-2 0-8-15,0 2 2 0,-2 0-7 16,0 0-2-16,-2 4-12 16,0 1 11-16,-3 3-10 0,2-2-12 15,1-2 0-15,1 1-7 0,2-2-11 16,0-2 13-16,1-1 5 0,0 1-11 15,-2 4-31-15,-1-1-69 0,-1 3-99 16,-2 1-19-16,0-2-88 0</inkml:trace>
  <inkml:trace contextRef="#ctx0" brushRef="#br0" timeOffset="76890.7451">13242 9201 778 0,'0'0'0'0,"0"0"101"16,0 0-18-16,0 0-30 0,0 0-16 16,0 0-15-16,0 0-8 0,0 0-2 15,0 0 3-15,-46-22 12 0,46 22 28 16,0 0-14-16,0 0-20 0,0 0 2 15,2-3 3-15,1-1-2 0,0-1 2 16,1-3 3-16,1-2-6 16,-2 2 6-16,-1-1-7 0,-2 6-3 15,0 0 3-15,0 1-3 0,-1 0-10 16,1 2-7-16,0 0-3 0,0 0-8 16,0 0-43-16,0 0-13 0,0 0-15 15,0 3-20-15,0 1 24 16,0-1 10-16,1 3-35 0,2 2-6 15,0 0-41-15,2 4-99 0,-1-4 2 16</inkml:trace>
  <inkml:trace contextRef="#ctx0" brushRef="#br0" timeOffset="78359.2363">13897 9793 497 0,'0'0'0'0,"0"0"126"15,0 0-19-15,0 0-18 0,0 0-23 16,0 0-10-16,0 0-5 0,0 0-17 16,0 0-7-16,-5 4 12 0,17-4 5 15,4 0 2-15,2-5 5 0,3-5-8 16,4-8-7-16,2-3 3 16,3-6-6-16,1-4-10 0,3-4-7 15,0-3-4-15,2 0-6 0,0 0-1 16,0 1 3-16,-5 1-5 0,-3 2 2 15,-4 0 1-15,-6 5 1 0,-4 4-3 16,-2 5 2-16,-8 5-3 16,1 4 3-16,-2 6 1 0,-3 3-3 15,0 1 1-15,0 0-2 0,0 1-6 16,0 0-9-16,0 9 9 0,-7 8-3 16,0 11 9-16,-3 7 3 0,-3 1-5 15,1 3-2-15,-2-1 2 16,2-4 2-16,0-3-3 0,5-8 0 15,5-8 2-15,2-6-8 0,4-5-2 16,5-4 0-16,7-11 14 0,8-6 4 16,0-9-4-16,7-6-4 0,2-5 1 15,-3-4-3-15,1 1 0 0,1-3 0 16,-4 3 6-16,-3 2-3 16,1 10 9-16,-9 8 2 0,-3 7 13 15,-6 7 2-15,-4 4-13 0,-1 2-18 16,-1 8-9-16,-1 8-2 0,-1 10 16 15,-1 10 8-15,-5 9-5 0,-4 2-3 16,2 1 0-16,3-4 0 16,3-6-5-16,2-5 4 0,2-6-2 15,5-2 0-15,2-6-1 0,4-3-1 16,0 0-63-16,0-3-4 0,2-2-16 16,-3-1-34-16,0-2-67 0,-2 1-28 15,-4-3-199-15</inkml:trace>
  <inkml:trace contextRef="#ctx0" brushRef="#br0" timeOffset="79342.574">14962 9833 279 0,'0'0'0'0,"0"0"90"0,0 0-4 16,0 0-20-16,0 0-8 0,0 0 6 15,0 0-11-15,0 0-5 0,0-2-2 16,0 2-8-16,0 0 1 16,-2 0-2-16,2 0-7 0,0 0 4 15,0 0 9-15,0 0-10 0,0 0-15 16,0 1 1-16,0 0-9 0,0 1 2 16,0-2 18-16,2 2-3 0,-2 2-10 15,1-1-5-15,0 2-1 16,-1-4-2-16,2 2 0 0,-1 0-1 15,1 3-1-15,0 0 1 0,1-2-1 16,-2 3-1-16,1-2-4 0,0 3 1 16,0 0 0-16,-1-1-2 0,3 7 2 15,-4 1-3-15,1 6 0 16,0 3 19-16,-1 4-8 0,0 0 8 16,0 0 0-16,0 0 3 0,-3-3-5 15,-4 1-6-15,3 0-2 0,-4 0-2 16,0-3 6-16,0-1-2 0,-2-6-9 15,0-3 2-15,-2-2-3 0,1 0 0 16,-1-3 2-16,-4 1-4 16,2-4-9-16,-2-3-11 0,-2 0-13 15,-2-2-22-15,2-6 1 0,2-5-43 16,4-3-79-16,7-5-40 16,1-6-116-16</inkml:trace>
  <inkml:trace contextRef="#ctx0" brushRef="#br0" timeOffset="79488.1368">14977 9557 1094 0,'0'0'0'0,"0"0"113"0,0 0-8 16,0 0-20-16,0 0-44 16,0 0-38-16,0 0-6 0,0 0-107 15,0 0 77-15,60-6-88 0,-43 29-132 16,-6-1-139-16</inkml:trace>
  <inkml:trace contextRef="#ctx0" brushRef="#br0" timeOffset="80233.9345">15744 9768 645 0,'0'0'0'0,"0"0"140"16,0 0-60-16,0 0-22 16,0 0-26-16,0 0-27 0,0 0-8 15,0 0 6-15,12 36 86 0,-6-19-48 16,3 3 5-16,1 4-6 0,1-1 12 16,-2 6-6-16,-3-6-8 0,4 3-3 15,-3-2-3-15,-3-2-6 16,0-2-1-16,-4-2 1 0,0 0 0 15,-2-5-3-15,-2-1-3 0,-4-5-4 16,-3-1-7-16,0 3 0 0,-6-3-3 16,-4 1-2-16,-5-3 0 0,-7 1 1 15,-2-5-7-15,-5 0 2 16,5 0 0-16,0 0-68 0,4-6-11 16,6-3 4-16,2 3-21 0,8-4-72 15,5 3-7-15,2-5-95 0,6 4-343 16</inkml:trace>
  <inkml:trace contextRef="#ctx0" brushRef="#br0" timeOffset="81494.9039">16857 9243 568 0,'0'0'0'0,"0"0"86"15,0 0 9-15,0 0-36 16,0 0-17-16,0 0 3 0,0 0-1 15,0 0-7-15,0 0-1 0,-61 23-13 16,48-13 2-16,0 4 16 0,-3 6-5 16,1 1-11-16,-3 5-3 0,-1 1-11 15,-1 1-5-15,-3 3-3 16,-5 0 0-16,0 1-1 0,-4 1-1 16,-2 2 3-16,0-2-3 0,1 2-2 15,2-2 2-15,8-3-1 0,1-1 0 16,7-1 0-16,1-1 0 0,4 1-5 15,1-5 3-15,4-3-5 0,3-4-5 16,2-3 6-16,0-1-1 16,0-1 8-16,6-4-2 0,-1-2-2 15,4-1-4-15,3-3 7 0,1-1 0 16,4 0 15-16,-1-1-5 0,3-5-6 16,0-2 1-16,-2-2 5 0,4-1 0 15,-2-3 3-15,4-5 1 16,0-3-2-16,0 1-1 0,2-6-2 15,0 0 4-15,-4 1 11 0,-3-1-3 16,-2-3 1-16,-4 1 3 0,1 2-14 16,-3 0-1-16,-3 4 10 0,-3 5-8 15,0 4-7-15,-4 4 8 0,0 3 2 16,0 4-10-16,-4 1-5 16,-1 2 0-16,-3 4-21 0,-2 4-30 15,-1 4-9-15,0 1-25 16,2 4-77-16,-3 0-35 0,3-2-156 0</inkml:trace>
  <inkml:trace contextRef="#ctx0" brushRef="#br0" timeOffset="82005.3366">16896 9829 446 0,'0'0'0'16,"0"0"183"-16,0 0-99 0,0 0-16 15,0 0 5-15,0 0-30 16,0 0-9-16,0 0 29 0,0 0-5 15,24 39-14-15,-18-15 44 0,-2 5-19 16,-1 3-26-16,-2 2-7 0,-1 1-7 16,-2 0 2-16,-4-4-6 0,-2 0-8 15,1-3-6-15,-1-5 3 16,0-3-5-16,-6-2-1 0,2-2 0 16,-3-2-2-16,-3-5-4 0,1 1 1 15,-3-5 0-15,3-3-3 0,-1-2 0 16,0-2-97-16,-1-10-20 0,1-6-155 15,-2-6-120-15</inkml:trace>
  <inkml:trace contextRef="#ctx0" brushRef="#br0" timeOffset="82532.758">17033 8820 705 0,'0'0'0'15,"0"0"106"-15,0 0-30 16,0 0-9-16,0 0 1 0,0 0-27 15,0 0-12-15,0 0-4 0,0 0-4 16,186 0 5-16,-159 18 7 0,-8 3-7 16,-6 2-9-16,-7 1 6 0,-6 0-4 15,-9 2 3-15,-10 2 1 16,-7 1-11-16,-3 1-2 0,-1-3-2 16,4-4 2-16,7-3 1 0,8-5-7 15,10-3-4-15,2-6 0 0,13-3 0 16,9-3 8-16,5 0-7 0,6-3 1 15,3-3-4-15,1-3-35 16,1 2-46-16,-4-2-72 0,-3 1-111 16,-3 1-309-16</inkml:trace>
  <inkml:trace contextRef="#ctx0" brushRef="#br0" timeOffset="83174.3721">17430 8113 489 0,'0'0'0'0,"0"0"115"16,0 0-26-16,0 0-25 0,0 0-34 15,0 0 2-15,0 0 61 16,0 0-68-16,0 0-4 0,120 100 40 16,-79-53-25-16,8 10-19 0,1 7-10 15,8 9 20-15,4 4-8 0,2 5 10 16,-1 5 2-16,-3-2-22 0,-7-2-5 15,-8 2 6-15,-7-4-6 0,-10 0 0 16,-6 3 11-16,-8-1 14 16,-5-3 6-16,-7-2-10 0,-2-3-7 15,-10-7 22-15,-13 0-9 0,-8-1-8 16,-7-3 4-16,-8-6-12 0,-3 2-5 16,-4-9-5-16,-4-1 0 15,-1-2-3-15,-3-4-1 0,-1-2 0 16,-1-3-2-16,1-3-59 0,1-3 24 15,3-2-12-15,1-4-21 0,-2-2-20 16,3-4-44-16,0-3-100 0,0-4-164 16</inkml:trace>
  <inkml:trace contextRef="#ctx0" brushRef="#br0" timeOffset="85510.3828">18799 9159 407 0,'0'0'0'0,"0"0"139"15,0 0-51-15,0 0-41 0,0 0-8 16,0 0-8-16,0 0-6 0,0 0 8 16,0 0 8-16,-4-6 7 15,4 6-5-15,0 0-12 0,3-2-14 16,4 2 0-16,3 0 3 0,3 0 11 16,4 2 17-16,4-1-1 0,1 5-2 15,3-4-7-15,3 0-3 16,1 0-12-16,2-2-2 0,5 0-2 15,3-3 6-15,4-3 15 0,0-1-5 16,-1 0-11-16,-3 1-14 0,-7-2-4 16,-7 3-4-16,-7 2 1 15,-6 1-1-15,-5 2-3 0,-4 0-2 16,-1 3-7-16,0 0-28 0,-2 0-10 16,0 1 2-16,0-1-18 0,-4 2-50 15,-4 0 1-15,-5-1-64 0,-2 0-180 16</inkml:trace>
  <inkml:trace contextRef="#ctx0" brushRef="#br0" timeOffset="85732.2943">18861 9347 658 0,'0'0'0'16,"0"0"181"-16,0 0-31 0,0 0-57 15,0 0-2-15,0 0 6 0,0 0-39 16,0 0-18-16,178 28 8 0,-150-27-20 16,-1-1-19-16,2 3-6 0,-6 0 0 15,-2 3-3-15,-4-3 0 0,-5 1-19 16,1 2-24-16,-5 0-19 16,-1-1-5-16,-3 0-36 0,-1 2-47 15,2-3-49-15,-4-2-100 0</inkml:trace>
  <inkml:trace contextRef="#ctx0" brushRef="#br0" timeOffset="88544.8398">20326 8443 342 0,'-4'0'0'0,"1"-1"69"15,1-2 18-15,0 1-46 0,0 0 7 16,1-1 11-16,1 2-14 0,-2-1-5 16,2 1 8-16,0-1-6 0,0 2 6 15,0 0 15-15,0 0-16 16,0 0-11-16,0 0-8 0,4 0-20 15,6 0-12-15,12 0 8 0,9 0 67 16,9 3-29-16,15 0-6 16,9-2-7-16,9-1-5 0,12 0 8 0,4 0-4 15,4-1-11-15,1 0-6 16,-4-1-4-16,-5 2-3 0,-12 2-3 16,-11 3 2-16,-10 3-2 0,-4-2-2 15,-8 1 2-15,-7-2 5 0,-8-3-6 16,-4 2 0-16,-6-4 4 0,-6 1-5 15,-1 2-8-15,-5-1-20 0,1 0-42 16,-4 1-40-16,-4 0 3 16,-3 3-64-16,-11-1-42 0,0-2-115 15</inkml:trace>
  <inkml:trace contextRef="#ctx0" brushRef="#br0" timeOffset="89033.3187">20685 8547 678 0,'0'0'0'16,"0"0"216"-16,0 0-128 0,0 0-34 16,0 0-17-16,0 0-34 0,0 0-6 15,0 0-8-15,0 0 23 16,-15 122-1-16,11-59-3 0,2 11-1 15,1 7-1-15,-2 3 4 0,-4 3 7 16,-2 0 1-16,-3-1-2 0,-3-3-7 16,-1-3-5-16,-4-5-2 0,2-2 1 15,4-8-1-15,4 0 0 16,4-5 2-16,1-4-3 0,0-1-1 16,-1-8 0-16,-1-1 1 0,-1-6-1 15,0-4 3-15,0-8-4 0,4-3-29 16,2-14-6-16,2-6-19 0,2-5-57 15,9-12 13-15,1-10-57 0,1-11-151 16</inkml:trace>
  <inkml:trace contextRef="#ctx0" brushRef="#br0" timeOffset="89344.7135">21047 8549 696 0,'0'0'0'0,"0"0"168"0,0 0-90 15,0 0-55-15,0 0-44 16,0 0 42-16,0 0 45 0,0 0-27 16,0 0-6-16,-20 339 4 0,5-240 9 15,2 0-6-15,3-5 9 0,-1-5 5 16,2-4-23-16,1-9-16 0,1-5-5 15,-1-1-4-15,-2-4-3 0,-1-3 0 16,0-1 1-16,-1-6-2 0,-1-6 0 16,2-7 1-16,1-3-3 15,0-4 0-15,4-5-8 0,-1-5-20 16,4-6-19-16,1-8-28 0,2-4-54 16,0-5-94-16,0-3-80 0,0-2-44 15</inkml:trace>
  <inkml:trace contextRef="#ctx0" brushRef="#br0" timeOffset="90748.5778">20276 10737 340 0,'0'0'0'16,"0"0"136"-16,0 0-52 0,0 0 7 16,0 0 17-16,0 0-20 0,0 0-12 15,0 0 20-15,0 0-18 0,9-25-37 16,-9 35-40-16,0 10 11 15,0 9 21-15,0 5 11 0,-2 2-3 16,-3-1-6-16,0-6 1 0,-2-3-3 16,-4-4-8-16,2-3 12 0,-1-4-12 15,-2-3 0-15,-3-4-8 0,-5-1-8 16,-3-6-2-16,-1-1-3 16,-1-1 0-16,1-12-8 0,3 4-57 15,0-8-5-15,3-5-11 0,2-3-45 16,1-7-36-16,1-5-69 0,2-4-190 15</inkml:trace>
  <inkml:trace contextRef="#ctx0" brushRef="#br0" timeOffset="90877.9204">20101 10370 1050 0,'0'0'0'16,"0"0"177"-16,0 0-125 0,0 0-52 15,0 0 0-15,0 0-5 16,0 0 2-16,0 0-131 0,0 0-51 15,127 106-136-15</inkml:trace>
  <inkml:trace contextRef="#ctx0" brushRef="#br0" timeOffset="91383.2415">20551 10778 844 0,'0'0'0'0,"0"0"228"16,0 0-90-16,0 0-68 0,0 0-21 15,0 0 5-15,0 0-10 0,0 0 5 16,0 0-14-16,152-35-24 0,-135 41-11 16,-4-1 0-16,2 3 0 0,-7 0 0 15,0 2-43-15,-2-1-19 16,-4-1-14-16,-2-2-57 0,-1 2-29 15,-8-3-22-15,-4 1-148 0</inkml:trace>
  <inkml:trace contextRef="#ctx0" brushRef="#br0" timeOffset="91534.0637">20586 10889 673 0,'0'0'0'15,"0"0"350"-15,0 0-191 0,0 0-23 16,0 0-50-16,0 0-53 0,0 0-29 15,0 0-3-15,0 0-2 0,157 36-184 16,-145-30 9-16,-1-5-93 0,-1-1-300 16</inkml:trace>
  <inkml:trace contextRef="#ctx0" brushRef="#br0" timeOffset="91746.0902">20931 10671 1088 0,'0'0'0'16,"0"0"164"-16,0 0-70 0,0 0-10 16,0 0-25-16,0 0-24 0,0 0-17 15,0 0-12-15,39 276-3 16,-34-248 2-16,0-7-5 0,2-5 0 16,-2 0-18-16,1-5-21 0,-3-3-36 15,0-4-9-15,-2-2-41 0,1-2-78 16,-1-2-32-16,-1-3-53 0</inkml:trace>
  <inkml:trace contextRef="#ctx0" brushRef="#br0" timeOffset="108794.8338">20778 7686 720 0,'0'0'0'0,"0"0"8"16,0 0 16-16,0 0 35 0,0 0-1 15,0 0-18-15,0 0-5 0,0 0 8 16,0 0-5-16,7 128 0 16,-5-104 8-16,-1-1-11 0,0 1-16 15,-1-2 4-15,0-1-6 0,0-4-7 16,-1-4-4-16,0 1-3 0,-1-5-1 16,1-2-2-16,0-2 0 0,1-2 4 15,0-3-4-15,0 0 0 0,0 0 14 16,0-6-4-16,0-4-7 15,0-6-3-15,3-3 0 0,6-4 0 16,5 0 4-16,1-5-4 0,5 2 0 16,0-1 1-16,2 4-1 0,0 3 0 15,-5 5 25-15,4 9 0 16,-3 1 1-16,-2 5-1 0,1 0 0 16,-1 8-1-16,-1 9-3 0,1 2 8 15,-3 10-3-15,-2-2-5 0,-2 3-8 16,-1-2-3-16,-1 1-4 0,1-4-3 15,-1-4 2-15,3-3-5 0,2-2 0 16,5-6-41-16,-1 2-43 16,4-5-66-16,-3-2-81 0,-2-4-181 15</inkml:trace>
  <inkml:trace contextRef="#ctx0" brushRef="#br0" timeOffset="110659.2248">21778 9312 496 0,'0'0'0'16,"0"0"113"-16,0 0-8 0,0 0-26 15,0 0-15-15,0 0-12 16,0 0-10-16,0 0-18 0,-5-17-11 15,5 17-7-15,5 0 3 0,5 0 35 16,5 0 10-16,6 0-10 0,5 1-11 16,8-1-1-16,6 0-10 0,8 0 1 15,9 0 14-15,9-4 8 0,11-1-21 16,8-4-6-16,9 0-4 16,7-3 8-16,7-2-11 0,-3 3-7 15,-2-3-1-15,-3 7-2 0,-10 0-1 16,-6 4 0-16,-8 3 1 0,-7 3-2 15,-6 3 2-15,-2-1 0 0,-2-2-1 16,0-3 0-16,1 0 3 16,-3 0-3-16,-2 0 0 0,-1 0-1 15,-6 0 1-15,-5 0 0 0,-5 0 0 16,-5 0-2-16,-6 0 2 0,-6 0 0 16,-7 0-6-16,-4 0 7 0,-5 0-2 15,-2 0-1-15,-3 0 3 0,0 0-2 16,0 0-15-16,0 0 8 15,0 0-14-15,-6-3-34 0,-3 1-45 16,-3-4-12-16,0 2-30 0,-5-2-39 16,-3-3-102-16</inkml:trace>
  <inkml:trace contextRef="#ctx0" brushRef="#br0" timeOffset="111139.0974">22726 8331 557 0,'0'0'0'15,"0"0"136"-15,0 0-30 0,0 0 20 16,0 0-57-16,0 0-26 0,0 0-35 15,0 0 21-15,0 0 15 0,-12 81 13 16,12-32-7-16,-5 8-15 16,3 5-1-16,-1 2-5 0,-1-1-6 15,0-4 5-15,0-7-5 0,0-7-8 16,3-5-10-16,1-4 2 0,0-4-5 16,4-6 0-16,-1-5-1 0,2-7 0 15,-1-1-2-15,1-4-71 16,-2-2-32-16,0-4-88 0,-3-1-20 15,-10-2-133-15</inkml:trace>
  <inkml:trace contextRef="#ctx0" brushRef="#br0" timeOffset="111722.4399">22205 7981 673 0,'0'0'0'0,"0"0"69"0,0 0 11 16,0 0-14-16,0 0-12 16,0 0-18-16,0 0-11 0,0 0-3 15,-180 182 4-15,154-121 1 0,-5 9-2 16,-3 8-14-16,0 6-3 0,0 5 0 15,3 6 1-15,2 0-2 16,6-2-5-16,6-5 7 0,1-1 6 16,5 3 1-16,0 3 5 0,-1 3 3 15,1 0 7-15,-1 0 5 0,2-3-7 16,2-4-15-16,-2 1-11 0,1-1-2 16,1 0 2-16,5-1-3 0,2-4 0 15,1-9 0-15,0-5 1 16,4-4 0-16,2-4 0 0,0-1 1 15,5-6-2-15,-1-4 0 0,2-5 3 16,5-4-3-16,1-4 0 0,-1-6 0 16,0-1-1-16,2-5 1 0,1-5 0 15,-2-4-12-15,3-3-13 16,0-1-13-16,-2-4-38 0,-1-2 4 16,1 0-35-16,-5-5-43 0,-3 3-124 15,-2-4-30-15</inkml:trace>
  <inkml:trace contextRef="#ctx0" brushRef="#br0" timeOffset="113299.289">22283 9953 458 0,'0'0'0'0,"0"0"124"0,0 0-23 16,0 0-22-16,0 0-34 0,0 0-6 16,0 0 3-16,0 0 2 0,0 0 4 15,82-38 5-15,-55 38-13 0,3 3 6 16,-1 3 10-16,0 2-13 15,-6 2-15-15,-6 2-10 0,-4 0-8 16,-7 4-3-16,-3 2 10 0,-3 1 11 16,-6-2-1-16,-7 2-9 0,-3-2-10 15,-3 4-5-15,-1-2-2 16,-4 1 0-16,0 1-1 0,-1 0 0 16,0 1 0-16,6 1 1 0,4-2-4 15,6-1 5-15,7-2-4 0,2-2-2 16,5-2 6-16,7-4-4 0,5 1-1 15,4-6 10-15,-3-1-8 0,2-1-7 16,2-1-32-16,-2-2-51 16,3 0-49-16,1 0-55 0,-2-6-158 15</inkml:trace>
  <inkml:trace contextRef="#ctx0" brushRef="#br0" timeOffset="113718.7387">22800 9924 880 0,'0'0'0'0,"0"0"0"16,0 0 65-16,0 0 8 0,0 0-19 16,0 0-3-16,0 0-29 0,0 0-6 15,21 110 25-15,-26-95-14 0,-1-1-7 16,-2-5-6-16,-1-1-7 0,-1-4-3 15,-5-1 3-15,-3 0-6 0,-1-3 1 16,-3 0-4-16,5-8-27 16,3-2 9-16,6-4-16 0,5 2-7 15,3-1 10-15,3 1 14 0,5 3 11 16,5-2 5-16,4 5 5 0,5 4-3 16,4-3 2-16,4 4 35 0,-2-4 2 15,4 1 14-15,-1 2-23 16,-1 2 0-16,3 0 12 0,-4 2-3 15,-1 4-24-15,-2 0-9 0,-3-1-4 16,-3 1-1-16,-2 2 0 0,-2 0 5 16,-5 0-6-16,-1-5-21 0,-5 1-35 15,-3 0-47-15,-2 2-68 16,-4-1 22-16,-8-2-83 0,-2-3-239 16</inkml:trace>
  <inkml:trace contextRef="#ctx0" brushRef="#br0" timeOffset="113978.9364">22886 10191 415 0,'0'0'0'0,"0"0"232"0,0 0-88 0,0 0-61 15,0 0-1-15,0 0-26 16,0 0 9-16,0 0-24 0,0 0-10 15,-20 180-1-15,20-169 28 0,0-1-39 16,0-5-11-16,0-2-1 0,0-3-1 16,0 0-3-16,3 1 1 15,-2-1 1-15,1 0-8 0,2-5-23 16,3-4 11-16,0 0-24 0,3-4-53 16,-1-2-36-16,0 0-28 0,1-2-56 15,-2-1-18-15,-1 0-132 0</inkml:trace>
  <inkml:trace contextRef="#ctx0" brushRef="#br0" timeOffset="114195.4542">22979 10174 512 0,'0'0'0'0,"0"0"320"0,0 0-161 16,0 0-88-16,0 0-42 15,0 0 80-15,0 0-42 0,0 0-18 16,0 0 3-16,12 100-12 0,-11-75 11 16,-1 0-2-16,0-2-23 0,2-4-20 15,1-1-4-15,-2-2 3 16,0-3-6-16,0-2-1 0,1-1-13 15,-1-1-34-15,-1-3-30 0,0-2-2 16,0-4-33-16,-5 0-59 0,-4 0 30 16,-2-3-123-16,-3-6-289 0</inkml:trace>
  <inkml:trace contextRef="#ctx0" brushRef="#br0" timeOffset="115132.9573">21891 10340 561 0,'0'0'0'16,"0"0"160"-16,0 0-104 0,0 0-46 16,0 0-9-16,0 0 0 0,0 0 1 15,0 0 13-15,0 0 10 16,-23 4 7-16,22 1 18 0,0-1 0 15,1 2-9-15,0 1 6 0,3 3 7 16,2-1-7-16,4 0-5 0,0-2-11 16,3-2-3-16,4-4 3 0,-2-1 2 15,2-1-7-15,-1-6 2 0,3-6 6 16,-2-3-7-16,0 0-12 16,-1-3-2-16,2 2-2 0,-3-5 1 15,-1 1 5-15,-2-3-3 0,-3-1 2 16,0-1-2-16,-1-2-10 0,-2 1-1 15,0-3 3-15,-3-3-7 0,-1-4 2 16,-1-4 9-16,0-1-15 16,-1 0 2-16,-3 3 5 0,-2 1-2 15,0 10 0-15,0 1 0 0,-3 4 0 16,1 7-3-16,-1-1 5 0,0 4-4 16,1 6 1-16,1-4 2 0,2 7 1 15,2 1-2-15,0 2 0 16,3 0 2-16,0 1-2 0,0-2-3 15,0 2-2-15,3-1-2 0,4-2 5 16,6-1 3-16,4-2-2 0,5 2 2 16,2-4 5-16,6 4-7 0,7-2 2 15,6 1 0-15,7-1-1 0,12-2 0 16,2-1 3-16,5 1-5 16,1-3 4-16,-3 7-2 0,-4-3 0 15,-5 4 0-15,-5 3 0 0,-3 0 0 16,-1 0-1-16,3-3 3 0,2 0-4 15,1-1 4-15,0-1-1 0,-4 1-2 16,-5 1 2-16,-4 1 0 16,-9 2-4-16,-6 0 4 0,-9 0-2 15,-5 0-5-15,-5 2 6 0,-5 1 0 16,0-2-24-16,-3-1 22 0,1 0 0 16,-1 0-14-16,0 0-24 0,0 1-7 15,-2 1-12-15,-4 0-13 16,-1 3-83-16,-1-2-158 0,-2 2-187 15</inkml:trace>
  <inkml:trace contextRef="#ctx0" brushRef="#br0" timeOffset="117130.2756">23973 9688 689 0,'0'0'0'15,"0"0"192"-15,0 0-101 0,0 0-31 16,0 0 8-16,0 0-4 16,0 0-26-16,0 0-16 0,0 0-8 15,31-39-5-15,-35 43-9 0,-1 1 0 16,-3 5 11-16,-6 0-9 0,0 5-2 15,-5 0 0-15,-2 2 4 0,-4 5-4 16,-2-1 0-16,-5 4 6 0,0 1-6 16,-2 4 0-16,2-1 1 15,-1 0-1-15,2-2 0 0,2-1 2 16,5 1-3-16,0-2 0 0,4-4-2 16,0 3 2-16,-1-2 2 0,4-1-1 15,-3 3-4-15,1 1 6 16,2 1-3-16,0 0-1 0,-1-3 3 15,1 2 0-15,1-5-2 0,0 1 1 16,5-4-1-16,2-3-3 0,3-4 1 16,2-3-4-16,4-1-2 0,0-3 6 15,0-1-5-15,1-2 5 16,4 1 3-16,5 0 0 0,-1-1 6 16,4 0-1-16,5 0-2 0,-3 0 1 15,5 0 6-15,2-4-4 0,-1-5 6 16,0 0-2-16,5-7-1 0,-3-2 4 15,4-1 0-15,-2-6-4 0,2-1-3 16,-1-3 1-16,0 2 8 16,-4-3 10-16,-6 1 0 0,0 3-3 15,-7 3 4-15,-2 2-13 0,-5 5-9 16,-2-1 1-16,-1 4-2 0,-3 3-3 16,0 5 0-16,0 2-9 0,0 3-8 15,-1 0-55-15,-5 0-19 16,2 11-55-16,-3 2-94 0,-3 0-79 15,3 5-237-15</inkml:trace>
  <inkml:trace contextRef="#ctx0" brushRef="#br0" timeOffset="117645.3325">23916 10304 611 0,'0'0'0'0,"0"0"239"0,0 0-126 16,0 0-80-16,0 0 9 0,0 0 26 15,0 0-18-15,0 0-5 0,0 0 4 16,5 126-19-16,-3-107 2 16,-2-3 7-16,0 0-17 0,0-3 1 15,0-1 2-15,-5 1 0 0,-2-2-10 16,-6 1-2-16,0-1-4 0,-5-2-7 16,-4 1-2-16,1-2 0 15,-2-3 5-15,4-2-6 0,2-3-20 16,5-1-20-16,2-11-27 0,3-5-16 15,4-1-38-15,2-4-66 0,1-3-88 16,0 1-197-16</inkml:trace>
  <inkml:trace contextRef="#ctx0" brushRef="#br0" timeOffset="117827.3988">23988 10037 1140 0,'0'0'0'15,"0"0"199"-15,0 0-93 0,0 0-15 16,0 0-36-16,0 0-35 16,0 0-23-16,0 0-1 0,0 0-15 15,15-20-19-15,-13 28-25 0,3-1-44 16,-5 5-62-16,1-2-55 0,-1 1-91 16</inkml:trace>
  <inkml:trace contextRef="#ctx0" brushRef="#br0" timeOffset="118493.634">23970 10018 511 0,'0'0'0'0,"0"0"182"0,0 0-93 16,0 0 5-16,0 0-15 0,0 0-3 16,0 0 10-16,0 0-37 0,0 0-29 15,-11 0-4-15,7 16 5 16,3 3 2-16,1-3-3 0,0-1-8 15,0-2-3-15,5-6-5 0,0 1 1 16,1-5-2-16,-1-2 5 0,2-1 8 16,-1 0 9-16,0-4 10 0,2-5 1 15,-3 2-7-15,-1-4-2 16,-3 1-6-16,-1 3-4 0,0-3-8 16,0 3-5-16,-2 5-8 0,0 0-18 15,1 2-47-15,-1 2-45 0,-1 6-142 16,-4 0-62-16,1 2-255 0</inkml:trace>
  <inkml:trace contextRef="#ctx0" brushRef="#br0" timeOffset="120421.6063">24062 8041 589 0,'0'0'0'15,"0"0"85"-15,0 0-3 16,0 0-41-16,0 0-28 0,0 0 60 15,0 0-23-15,0 0-17 0,89 113-3 16,-60-60-19-16,2 3 25 0,5 3-8 16,3 6-11-16,0-1 4 0,2 7 4 15,-2 6-8-15,-1 0-8 16,-7 4 5-16,-5 3 0 0,-7-1-3 16,-1-1 0-16,-7-1-6 0,-2 0-5 15,-4 0 0-15,-3 0 3 0,-2 1-4 16,0-1 2-16,-7-3 0 0,-2-2-1 15,-2-2 0-15,-4-1-1 0,-1-2 0 16,-1 2 2-16,-3 1 1 0,-3-3-2 16,-1 2 0-16,-4-1 4 15,-1-1-4-15,0-1 0 0,1-1 0 16,-4-1-1-16,-1-5 2 0,-2-3 0 16,-4-2-1-16,-3-3 0 0,-1-4 0 15,-2-3-3-15,-5-2-2 16,0-5-29-16,2-1-29 0,-3-9 16 15,5-5 12-15,-1-3-20 0,4-2-18 16,-1-1-39-16,4-2-40 16,2 0 13-16,3-4 9 0,5-3-221 0</inkml:trace>
  <inkml:trace contextRef="#ctx0" brushRef="#br0" timeOffset="121076.3983">25191 9175 644 0,'0'0'0'0,"0"0"131"0,0 0-47 0,0 0-37 15,0 0-17-15,0 0-4 16,0 0-4-16,0 0-1 0,-32-14 0 15,24 13-3-15,2-2 8 0,-5 0 12 16,-1 2 6-16,-4 1-2 0,-1 3-15 16,-5 7-12-16,-6 0-3 0,0 7-4 15,-4 4-4-15,-2 3-4 16,0 4 0-16,0 2 4 0,2 2-6 16,7 0 4-16,7 0-3 0,10-3-3 15,8-1 5-15,3-3-2 0,10 0 2 16,6-6 20-16,6-1 7 0,3-1-10 15,4-5 18-15,1-3-7 0,-2-3-20 16,1-3-6-16,-2-1-2 16,1-2-2-16,2 0-7 0,-1-7-16 15,-5-2-23-15,-1-2-24 0,-5 3-69 16,-4-3-81-16,-3 0-76 16,-5-2-134-16</inkml:trace>
  <inkml:trace contextRef="#ctx0" brushRef="#br0" timeOffset="121274.7428">25175 9254 1048 0,'0'0'0'16,"0"0"29"-16,0 0-2 0,0 0 3 16,0 0-10-16,0 0-7 0,0 0-5 15,0 0-1-15,0 0-8 0,-208 181-1 16,194-162-13-16,5-4-49 0,6-2-51 15,3-1-15-15,0-3-62 0,6-3-75 16,4-6-64-16</inkml:trace>
  <inkml:trace contextRef="#ctx0" brushRef="#br0" timeOffset="121513.7884">25378 9147 858 0,'0'0'0'16,"0"0"103"-16,0 0-74 16,0 0 57-16,0 0-19 0,0 0-14 0,0 0 4 15,0 0-10-15,80 209-32 0,-61-175 6 16,3-3-3-16,-1-2-2 16,-2-1-9-16,-1-6-6 0,-2-4 0 15,-1-1-2-15,-4-3-22 0,-1-5-30 16,-5-2-47-16,2-3-44 0,-3-4-22 15,2 0-66-15,-3-12-81 0</inkml:trace>
  <inkml:trace contextRef="#ctx0" brushRef="#br0" timeOffset="121719.0728">25738 9206 1051 0,'0'0'0'0,"0"0"127"15,0 0-47-15,0 0-24 0,0 0-24 16,0 0-16-16,0 0-11 0,0 0 0 16,0 0-5-16,-273 216 0 0,242-187 0 15,5-1 1-15,2-6-32 16,3-1-17-16,5-4-20 0,3-2-39 16,6-4-36-16,6-4-89 0,1-4-237 15</inkml:trace>
  <inkml:trace contextRef="#ctx0" brushRef="#br0" timeOffset="122113.1">25771 9366 765 0,'0'0'0'0,"0"0"0"0,0 0 25 15,0 0 69-15,0 0-36 0,0 0-8 16,0 0-12-16,0 0-10 15,0 0-13-15,-105 467 28 0,92-422-19 16,-3-3-12-16,1-3-1 0,-4-3 5 16,4-5 5-16,0-8-9 0,4-7-8 15,5-9-2-15,1-7 4 16,-2-4 19-16,4-17 4 0,-1-16-58 16,4-14-27-16,3-11 52 0,12-11 3 15,8-5 2-15,8-7 2 0,6 3 38 16,8 4 3-16,3 5 11 0,7 8 7 15,-3 8 11-15,1 8-19 0,0 10-7 16,-5 4-13-16,-3 11-14 16,-5 8-7-16,-12 11-6 0,-9 5-6 15,-11 11-2-15,-8 10-2 0,-13 8 3 16,-14 6-17-16,-8 5-3 0,-9 1-17 16,-5-2-27-16,1-5 16 0,-1-5-16 15,2-4-90-15,-1-5-106 16,-5-7-204-16</inkml:trace>
  <inkml:trace contextRef="#ctx0" brushRef="#br0" timeOffset="125531.8339">27000 7809 498 0,'0'0'0'15,"0"0"-11"-15,0 0 12 0,0 0 18 16,0 0-1-16,0 0 6 16,0 0 19-16,0 0 12 0,-368 579-24 15,316-488-9-15,-3 4-13 0,-2 7-1 16,0 7 0-16,0 5 2 0,2 0 12 16,2 4 36-16,5 1-12 0,5-3 6 15,7 0 11-15,5-2-27 16,5-3-16-16,4-1 1 0,2-3-2 15,6-2-7-15,6-3-2 0,7-7 10 16,1-3-3-16,6-7 4 0,5-6 1 16,1-5-3-16,4-6-6 0,-1-6 4 15,2-4-10-15,-1-3-3 16,1-4 6-16,-2-5 0 0,3-3-4 16,-3-6 3-16,0-5-7 0,1-6-3 15,1-2 2-15,0-4 3 0,1-5-4 16,2-5-111-16,-3-6 22 0,-1-1-61 15,-3-3-58-15,-2-1-35 0</inkml:trace>
  <inkml:trace contextRef="#ctx0" brushRef="#br0" timeOffset="125967.0638">26503 9407 691 0,'0'0'0'15,"0"0"250"-15,0 0-133 16,0 0-51-16,0 0-47 0,0 0-6 15,0 0 60-15,0 0-1 0,110 0-20 16,-63 5-17-16,3-5-6 0,3 0-11 16,3-3-11-16,2-6-5 15,-4-1 4-15,-4 1-12 0,-9 4-58 16,-12 3 5-16,-7 2-31 0,-5 7-78 16,-9 3-48-16,-7 0-186 0</inkml:trace>
  <inkml:trace contextRef="#ctx0" brushRef="#br0" timeOffset="127353.5903">28512 8326 687 0,'0'0'0'0,"0"0"150"0,0 0-86 15,0 0-43-15,0 0 11 0,0 0 5 16,0 0 2-16,0 0-1 0,0 0-14 16,-86 141-4-16,69-125 2 0,-7 0 0 15,-2-2-3-15,-5-5-3 16,-3 1-5-16,-2-7-6 0,-2 0 1 15,2-3-4-15,3 0-3 0,2 0 2 16,4-1-2-16,1-5-8 0,5-1-3 16,6 1-5-16,9-5-2 0,6-2 6 15,11-2-12-15,8-3 16 16,9 0 10-16,7 1-2 0,3 4-2 16,5 6 4-16,0 2 0 0,1 5 0 15,1 2 8-15,-3 8 3 0,1 3 6 16,-4 8 8-16,-4 6 4 0,-5 0-9 15,-7 9-6-15,-7 1-3 0,-6 4-2 16,-10 0-2-16,0-1-4 16,-12 2-3-16,-2-4 4 0,-1 2-2 15,-1-5-3-15,-4-2 0 0,6-4 1 16,-2-5-34-16,6-7-12 16,4-3-22-16,0-7-74 0,3-6-36 0,0-1-46 15,-1-7-159-15</inkml:trace>
  <inkml:trace contextRef="#ctx0" brushRef="#br0" timeOffset="127656.0506">28711 8108 810 0,'0'0'0'0,"0"0"36"16,0 0 16-16,0 0-4 16,0 0-5-16,0 0 12 0,0 0-11 15,0 0-9-15,0 0-17 0,-264 452-8 16,215-387 3-16,1-2 1 0,-1-2-11 16,3-4-1-16,4-1 2 0,2-6-3 15,6-8-1-15,3-3 0 16,10-6 0-16,7-6-109 0,7-6 14 15,6-7-59-15,1-8-133 0,2-4-39 16</inkml:trace>
  <inkml:trace contextRef="#ctx0" brushRef="#br0" timeOffset="127985.535">28840 8868 765 0,'0'0'0'16,"0"0"144"-16,0 0-38 0,0 0-30 15,0 0-21-15,0 0-23 16,0 0-11-16,0 0 5 0,0 0 1 15,-11 231-3-15,3-218 0 0,-5-3-6 16,2-3-5-16,-2 2-5 0,-8-4 1 16,-1-3-8-16,-3-1 0 15,-1-1 2-15,1-8-6 0,2-5-44 16,4-3-26-16,3-5-55 0,3-3-90 16,5-3-71-16,2-7-116 0</inkml:trace>
  <inkml:trace contextRef="#ctx0" brushRef="#br0" timeOffset="128103.9414">28772 8462 1049 0,'0'0'0'0,"0"0"135"0,0 0-72 16,0 0-27-16,0 0-32 0,0 0-3 16,0 0-2-16,0 0-116 0,0 0-91 15,128 39-240-15</inkml:trace>
  <inkml:trace contextRef="#ctx0" brushRef="#br0" timeOffset="128788.3466">29428 8524 467 0,'0'0'0'15,"0"0"93"-15,0 0 3 0,0 0-26 16,0 0-17-16,0 0-6 16,0 0-7-16,0 0-18 0,0 0-1 15,-10-11-1-15,11 11 8 0,1 0-4 16,-1 0 0-16,0 0-1 0,-1 0-6 16,0 0-5-16,0 0 2 0,0 0-7 15,0 0-5-15,3 0 2 16,0 3-3-16,-1-3 1 0,0 2 3 15,1-2-1-15,1 0 3 0,-1 1 3 16,5 1-2-16,2-1 7 0,3-1 12 16,2 3-4-16,4-3-8 0,6 0 2 15,2 1-8-15,6-1-1 16,5 2 4-16,1-1 0 0,3 1-3 16,-4-1 0-16,-3 4-6 0,-4-3 0 15,-3 3 5-15,-8-2 8 0,-4-1-7 16,-6 0-4-16,-4 0-3 0,0 2-4 15,-3-1 4-15,1 0-4 0,-1 3-59 16,-1 0-36-16,0 0-35 16,-2-1-143-16,-3-3-80 0</inkml:trace>
  <inkml:trace contextRef="#ctx0" brushRef="#br0" timeOffset="129594.7774">30367 8728 649 0,'0'0'0'0,"0"0"17"0,0 0-9 16,0 0 170-16,0 0-86 0,0 0-16 15,0 0-18-15,0 0-1 0,0 0-7 16,81 5-7-16,-62-14 3 16,-1-2-15-16,8-2-9 0,2-1-7 15,-2-3-1-15,5-3-1 0,0-5-2 16,2 1 1-16,-1-4-7 0,0 0-4 15,1-3 5-15,1-6-5 0,0 2-2 16,-2-3 2-16,-1 3 2 16,-6 3-4-16,-3 4 2 0,-5 8 2 15,-8 6-3-15,-5 8 0 0,-4 4 11 16,0 2 4-16,-5 2-7 0,3 2-10 16,0 8-2-16,-6 12 6 0,-6 10-2 15,-6 8 0-15,-2 5-1 0,-1-3 1 16,6-1 0-16,-1-4 1 15,6-3 1-15,7-8-2 0,2-6 0 16,3-11-1-16,8-2-3 0,3-9 8 16,7-3 4-16,4-13-3 0,7-6 2 15,7-6-6-15,3-3-2 16,-1-6 2-16,1-3 2 0,-1-1-4 16,-1-1 2-16,-2 2 3 0,-3 8-5 15,-4 8 2-15,-9 8-1 0,-4 10 0 16,-9 8 14-16,-4 12-14 0,-2 7 0 15,-1 11 14-15,-9 1-8 0,-2 6-3 16,-2 1 3-16,-1 1 5 16,2 1-5-16,3-4-4 0,4-3 2 15,6-6-6-15,0 2-19 0,2-6-38 16,4-2-30-16,-1-3-12 16,-1-4-58-16,-2 0-86 0,-2-6-110 0</inkml:trace>
  <inkml:trace contextRef="#ctx0" brushRef="#br0" timeOffset="129917.8828">31478 8901 811 0,'0'0'0'0,"0"0"125"15,0 0-11-15,0 0-15 0,0 0-22 16,0 0-23-16,0 0-17 0,0 0-2 16,0 0 6-16,-54 248 12 0,41-231-21 15,-1-2-12-15,-1-1-4 16,-1-4-10-16,1-1-4 0,-5-2 3 15,1-4-3-15,0-3-4 0,0 0-30 16,0-8-10-16,4-8-51 0,3-3-59 16,2-9-85-16,4-4-214 0</inkml:trace>
  <inkml:trace contextRef="#ctx0" brushRef="#br0" timeOffset="130057.1609">31501 8637 1249 0,'0'0'0'0,"0"0"47"0,0 0-21 16,0 0-14-16,0 0-8 16,0 0-6-16,0 0-67 0,0 0-65 15,0 0-112-15,-58 103-113 0</inkml:trace>
  <inkml:trace contextRef="#ctx0" brushRef="#br0" timeOffset="130646.6395">28450 7810 762 0,'0'0'0'0,"0"0"100"16,0 0-61-16,0 0-25 0,0 0-2 15,0 0 19-15,0 0 1 0,0 0 4 16,0 0 6-16,-499 208-9 16,424-132-18-16,4 14-3 0,3 8-2 15,4 5-3-15,11 5 2 0,13-1-8 16,13-4 1-16,14-9 13 0,13-9 0 16,9-13-10-16,13-13 4 0,10-4-4 15,10-10-4-15,7-7 4 16,9-4-3-16,11-9-4 0,12-7-104 15,8-3-27-15,3-7-169 0,5-3-137 16</inkml:trace>
  <inkml:trace contextRef="#ctx0" brushRef="#br0" timeOffset="131213.0499">31899 8004 355 0,'0'0'0'0,"0"0"80"16,0 0-17-16,0 0-2 16,0 0 3-16,0 0-13 0,0 0 0 15,0 0 17-15,0 0-6 0,13-66-14 16,-5 72-21-16,4 8-14 0,0 13 20 16,7 14 5-16,3 19-5 0,0 11-10 15,2 5 13-15,1 2-4 0,-4-4-18 16,-2-4 33-16,-2-3-18 15,-6-7-3-15,-3-4 6 0,-8 1-10 16,-2-3-9-16,-12-3-2 0,-9 2-1 16,-5-5-7-16,-5 1 0 0,-7 0 1 15,-6-4-8-15,-2 1-95 16,-8-4-9-16,-2 0-27 0,-9-4-141 16,-8-6-75-16</inkml:trace>
  <inkml:trace contextRef="#ctx0" brushRef="#br0" timeOffset="131896.2271">27619 9555 437 0,'0'0'0'0,"0"0"177"15,0 0-66-15,0 0-49 0,0 0-15 16,0 0-2-16,0 0-14 15,0 0-12-15,0 0 20 0,4 14 5 16,25-9 4-16,11-3 11 0,12 3-6 16,14-1-20-16,14 1-13 0,10 4-12 15,8-1-5-15,9 6-3 16,7-3 0-16,2 2 5 0,4 3-6 16,-3 1 2-16,0 1 5 0,7 1-7 15,4-2 2-15,11 0 2 0,6 1-3 16,5-2 0-16,5 1 4 0,0-3-5 15,0-3 2-15,1-1 1 16,1 2-2-16,3-2 0 0,1 1 2 16,-3-3-2-16,-3 0 29 0,-5-2-16 15,-6 4-8-15,-8-3 0 0,-7 3-5 16,-5 1 0-16,-6 0-11 0,-8 0-21 16,-13 1-18-16,-17 0-4 0,-13-8-16 15,-11 5-31-15,-16-3-23 16,-14-3-49-16,-14 0-77 0,-12-2-98 15</inkml:trace>
  <inkml:trace contextRef="#ctx0" brushRef="#br0" timeOffset="132845.6344">28563 10351 738 0,'0'0'0'0,"0"0"186"15,0 0-71-15,0 0-38 0,0 0-34 16,0 0-22-16,0 0-7 0,0 0 0 16,0 0-5-16,408-19 3 0,-392 38 5 15,-4 0-7-15,-9 1-1 0,-3 2-1 16,-8 0-3-16,-9 4-2 16,-11 2 2-16,-10 4-3 0,-10 1-4 15,-13 1-11-15,-3 3 8 0,-4 1 1 16,1-1 6-16,5 1-2 0,6-3 0 15,10-1 0-15,12-5 2 0,17-4-2 16,13-4 0-16,8-6 3 0,19-5-2 16,10-5 11-16,12-5 0 15,9-2 3-15,9-6 2 0,2 0-12 16,-2-2-8-16,-6 6-43 0,-7 1-65 16,-4 3-81-16,-4 0-76 0,-5-4-129 15</inkml:trace>
  <inkml:trace contextRef="#ctx0" brushRef="#br0" timeOffset="133510.8973">29924 10366 785 0,'0'0'0'0,"0"0"117"15,0 0-7-15,0 0-6 16,0 0-37-16,0 0-20 0,0 0-14 16,0 0-17-16,0 0-9 0,-21-31 1 15,3 43 5-15,0 3-5 0,-3 5 5 16,-6 7-3-16,1 3-4 0,-4 5-6 15,-1 0 0-15,-2 2 5 0,-1-1-6 16,0 3 2-16,-4-2-2 16,0 1-14-16,0 1 5 0,-2 1-7 15,3 0-3-15,5-1 17 0,3-3 2 16,4-4-2-16,10-3 4 0,3-2-2 16,6-4-3-16,6-3 5 0,0-2-2 15,6-7-5-15,4-4 7 0,1-2-2 16,4-5-1-16,6-1 3 15,4-10 34-15,5-2-13 0,3-3-3 16,0-4-4-16,-2-3 1 0,-2 1 4 16,-1-2 7-16,-6 0 4 0,0 0 1 15,-2-1-7-15,-5-2-6 16,-1 1-1-16,-10 1-5 0,-4 2-7 16,-1 6 2-16,-9 5-3 0,-2 7-8 15,-5 5 6-15,0 2-6 0,-2 9-63 16,-2 3-23-16,4 5-29 0,1 0-77 15,3-3-64-15,8-3-185 0</inkml:trace>
  <inkml:trace contextRef="#ctx0" brushRef="#br0" timeOffset="137170.9585">30006 11117 366 0,'0'0'0'16,"0"0"57"-16,0 0 18 0,0 0 10 15,0 0-11-15,0 0-7 0,0 0 12 16,0 0-14-16,0 0 4 0,33 36-4 16,-30-15-10-16,0 5-8 15,1 5 0-15,0 3 0 0,0 0-12 16,0-1-8-16,-4 0 3 0,0-5-8 16,-1-3 2-16,-6-3-2 0,-1-2-7 15,-3-4-5-15,0 0 3 0,-4-3-4 16,2-4-3-16,-3-2 1 15,-1-6-3-15,-1-1-5 0,1 0-19 16,0-4-15-16,2-6-29 0,2-6-47 16,3-4-71-16,0-5-164 0,3-1-48 15</inkml:trace>
  <inkml:trace contextRef="#ctx0" brushRef="#br0" timeOffset="137622.6352">30062 10847 590 0,'0'0'0'0,"0"0"186"0,0 0-62 15,0 0-59-15,0 0-32 0,0 0 3 16,0 0 6-16,0 0 1 0,0 0 2 16,-42 9-1-16,42-8-1 0,0-1-7 15,0 0-8-15,0 0-9 16,0 0-5-16,1 0-2 0,5-3 2 16,-1 0 0-16,3-2-4 0,0 0 1 15,-4 1 3-15,-1-2 4 0,-2 3 6 16,-1 0-1-16,0 3-1 0,0 0-5 15,-2 0-1-15,-2 3-11 16,-2 0-8-16,2 0 6 0,1 0-2 16,0-1-2-16,1-1 1 0,1-1 2 15,1 1-4-15,0-1 3 0,0 0-2 16,0 0-3-16,0 0 6 0,0 0-3 16,-1 0-8-16,0 2-5 0,-1 2-28 15,-2 6-14-15,0 0-10 0,2 1-65 16,0 1-150-16,2-1-137 15</inkml:trace>
  <inkml:trace contextRef="#ctx0" brushRef="#br0" timeOffset="138378.2805">30259 10096 332 0,'0'0'0'15,"0"0"107"-15,0 0-18 0,0 0-26 16,0 0 19-16,0 0 9 0,0 0-7 16,0 0-12-16,0 0-11 0,-19-67-5 15,15 66 0-15,1-1-9 16,3 2-14-16,0 0-11 0,2 0-14 15,7 2 3-15,3-1 18 0,4 1 0 16,4 1-10-16,6 5-1 0,2-1 3 16,-3 0-1-16,3 3 3 15,-8-2 1-15,-3 0-2 0,-5 0-7 16,-7-1-3-16,-1 2-6 0,-3 1 1 16,-1-2 3-16,-7 2 1 0,-7-2-1 15,-5 1-1-15,-5 2-3 0,0-2-5 16,0 1 2-16,-1 0-2 0,2 0-2 15,1 1 2-15,5 1 0 16,3-2-4-16,7-1 6 0,3 1-4 16,4-1-2-16,0 0 6 0,3-1 4 15,6 1 8-15,9-1 16 0,3-5-1 16,6 2-6-16,3-5-4 16,-1 0-7-16,3 0-6 0,-1-5 0 0,-3 3-6 15,3-1-2-15,-6 3-28 16,-1 0-58-16,-4 3-81 0,-3 6-49 15,-8 0-161-15</inkml:trace>
  <inkml:trace contextRef="#ctx0" brushRef="#br0" timeOffset="140231.6546">32387 7860 532 0,'0'0'0'0,"0"0"111"0,0 0-5 16,0 0-21-16,0 0-40 0,0 0-19 15,0 0-2-15,0 0 0 0,0 0 3 16,-2-131 3-16,2 131-13 15,5 1-18-15,0 10-5 0,7 5 12 16,5 9 30-16,2 9-15 0,9 6 0 16,-1 3-5-16,8 5 9 0,2 4 7 15,-1 0-3-15,3 5-8 16,-5 2-9-16,1 2-6 0,-8-1-5 16,-2 2 3-16,-3 0-2 0,-5 1-1 15,1 5 3-15,-6 5-1 0,-4 6 0 16,-5 5 4-16,-3 5-2 0,-9 6-4 15,-3 2 3-15,-3-1-2 0,-1 2-3 16,-3-3 2-16,0-2 2 16,0-3-3-16,-4 2 0 0,1 0 9 15,-11 2 10-15,0 3 1 0,-3 6-7 16,-2 0-7-16,1 3 0 0,-6-1-3 16,4-5-4-16,-5-3 2 0,0-3 2 15,4-9-4-15,-4-1 2 0,1-4 8 16,1-7-8-16,-2-2 4 15,2-4-4-15,2-5-1 0,-3-5 0 16,0-3 3-16,-3-5-4 0,-1-3-7 16,-6-7-1-16,-4-3-14 0,3-5-6 15,-3-5-9-15,-1-3-13 16,5-2-15-16,2-6-13 0,6 0-47 16,4-5-28-16,5-1-28 0,5-8-15 15,5-1-71-15</inkml:trace>
  <inkml:trace contextRef="#ctx0" brushRef="#br0" timeOffset="148118.0044">1591 7525 671 0,'0'0'0'0,"0"0"0"15,0 0 2-15,0 0 20 0,0 0-10 0,0 0 6 16,0 0 0-16,0 0-1 16,-57 557 2-16,46-472-2 0,-1 5-2 15,-3 2 1-15,-3 3-7 0,-1 5-1 16,1 2 2-16,4 8-4 0,0 2-1 16,4 4-3-16,1 0 0 0,2 2 3 15,4-4 12-15,-2 1 10 16,3-2-8-16,1 3-2 0,1-3-5 15,0 5-4-15,-1 1-4 0,-2 4-2 16,-5-1-1-16,4 1 2 0,-2-5 0 16,3-4-2-16,0 2-1 0,-2-4 0 15,-2-1 2-15,1 6-2 16,2-6 0-16,-1 2 1 0,4-3-1 16,1-2 15-16,-1-6 5 0,1-5 2 15,0-4 2-15,0-4-6 0,0-5-3 16,6-1-7-16,-1-2-6 0,7-1-1 15,-2-5 0-15,1-3 0 16,-1-7-2-16,3-2-2 0,0-9 3 16,8 0 0-16,3-4-4 0,3-5 2 15,3-3-10-15,2-4 12 0,7-2 0 16,2-5-1-16,6-3 1 16,12-3-3-16,3-1-2 0,9-1 2 0,5-3 2 15,2-1 0-15,8-1 1 16,1-3 0-16,4 2 0 0,4-3-1 15,0-2 1-15,10 2-3 0,1-3 4 16,6-1-2-16,10 0-1 0,4-6 1 16,12-1-18-16,7-1-10 0,7-2 6 15,2 0-5-15,3 0-1 16,2 0 20-16,0 4 7 0,0-2 2 16,3 4 0-16,4-1 3 0,1 3 5 15,4-2 3-15,0 1-4 0,9-3-5 16,2-2 0-16,10-1-2 0,4-1 0 15,3 0 0-15,3-3 2 0,0-2-2 16,4-1 0-16,7 1 0 16,-3-1 0-16,4-1-2 0,3 0 2 15,-8-1 0-15,9 3 0 0,0 1 2 16,-2 2-4-16,4 2 2 0,0-3 0 16,6 0 0-16,2 0-1 0,1-2 1 15,3-1 1-15,-2-4-1 16,5 4 0-16,-7-2 0 0,6 0 2 15,-3 3-2-15,5-1 0 0,2 1 0 16,-4 0 0-16,-5 1-4 0,2 2 5 16,-5 1-1-16,6 1 0 15,1 0 0-15,0 0-1 0,7-2 0 16,1-2 2-16,8-2 6 0,-3-2-7 16,3-1 0-16,0-1 1 0,1 1-1 15,0-1 0-15,-2 2 7 0,1 0 7 16,0 2-8-16,3 2 0 15,-4 0-2-15,2 1-2 0,3 1 2 16,1 0-5-16,6 0 2 0,0 1 1 16,1 0-3-16,-3 0 2 0,4 0-2 15,-7 1-1-15,-2 0 2 0,-1 0 0 16,-3 2-7-16,1 2 11 0,0-2-6 16,-2 3 4-16,1 0 1 0,2 1-3 15,-3 1 0-15,-2 4 4 0,-4 0-1 16,0 0-4-16,-1 1 2 15,-2 1-1-15,0-2 1 0,-2-1 1 16,2 1-4-16,-2 0 3 0,0-4 1 16,-2 3 0-16,1-2-4 0,3 2 4 15,-6-2-1-15,4-1-1 0,-5 3 0 16,-2-2 4-16,0 5-3 16,-8-4 1-16,-5 1-3 0,-3 0 0 15,-5-1 2-15,2 3 0 0,-6-3-1 16,-3 4-1-16,-6-1 1 15,-3-2 0-15,2 0-3 0,-6-1 2 0,-6-2-5 16,-5 2 4-16,-1 0-1 16,-5-2-4-16,-4 3 5 0,-3-2 1 15,-5 1 0-15,-3 0 2 0,-5 0 0 16,1 1-1-16,-3 2 0 0,4-2 2 16,-5 3-2-16,-1-1 0 0,-2 0 0 15,-5-3-2-15,-2-2 1 16,-6-3 1-16,1-1 0 0,-4 1-7 15,-2-1 7-15,-3-2 0 0,-4 3-1 16,-8-1 2-16,-13-3-2 0,-4 1 2 16,-6-1 0-16,-2 0-1 0,-4 0 0 15,-6 0 3-15,2-1-3 0,-3-3 0 16,-2-1 2-16,-6 0-2 16,-3 2 0-16,-6-1 0 0,-4-3 0 15,-8 1 0-15,-5-1 0 0,-3-1 0 16,-3 0 0-16,-4 0 8 0,-1-2-2 15,-5 1-1-15,-3 2-3 0,-3-2 0 16,-4-1 1-16,4-3-1 16,-1 1-1-16,1-3 2 0,4-1-2 15,-3 0-1-15,-5-1 0 0,3 1 2 16,-2 2-2-16,-3-2 0 0,2 0 12 16,-2-1 0-16,1-1 3 0,-1-1 5 15,4-1 1-15,0-4-9 16,1 4-8-16,1-4-5 0,2-2 2 15,1 1 0-15,0-3-1 0,1 0 0 16,-2-2 2-16,1-1-3 0,2-2 2 16,-3-2 0-16,2-3-2 0,-7 1 2 15,1 2 9-15,-3-3 0 16,0 0 1-16,0 1-7 0,-3-3-4 16,4 4 0-16,-1-4 4 0,1 2-5 15,0-3 2-15,-1-2-1 0,0 2 0 16,-3-5 0-16,-2 2 1 0,0 0-2 15,-2-2 0-15,-1-3 2 0,-2 2-2 16,1 0 2-16,2-2 0 16,1-1-1-16,0 2 0 0,2-1 11 15,2 0-7-15,2-1 1 0,-2-1-4 16,4 0-2-16,-3-1 2 0,0 3 0 16,2-4-1-16,-4-2-2 0,-1 0 2 15,0-1-3-15,0 0 4 0,-3-1-1 16,1 1 0-16,1-4-1 15,-3 3 1-15,3-5 0 0,4 4 1 16,-3-4-1-16,1 5-2 0,-3-4 2 16,0 2 0-16,-3-2 0 0,-1 0 0 15,-2-1 2-15,-2-2-4 0,2 3 4 16,-3-2-2-16,3 4 0 16,-1-2 0-16,1 1 1 0,1 1-2 15,-2-4 2-15,1 2-1 0,1 1 0 16,0 1 0-16,0 1-1 0,-3 2-1 15,3 0 4-15,-5 2-2 0,0-1-2 16,1 0 3-16,-1 0-1 16,0-1 0-16,0 1 0 0,0 2 2 15,-1 0-2-15,-3 3 0 0,2 0 1 16,1 0-1-16,1-3 0 0,0 0 0 16,0 6 0-16,0-4 0 0,0 2 0 15,-1 2 0-15,-1-3 0 0,-2 5 0 16,0-1-2-16,1-2 4 15,-2 4-1-15,3 2-2 0,-1-2 2 16,-1 0 1-16,4 1-2 0,-3-1 0 16,3 3 4-16,0-3-5 0,-1 3 2 15,1 3-1-15,-2-1 0 16,2 3 0-16,0-1 1 0,0 3-1 16,0-4 0-16,0 3 0 0,-2-3 0 15,2 3 0-15,0 0 1 0,0 2-2 16,0-6 2-16,-1 5-1 0,-1-2-1 15,-2 1 2-15,2 2-1 16,-1 1-1-16,1 0 2 0,-1 1 0 16,1 2-2-16,-2 0 2 0,2 0-1 15,-4 2 0-15,1-3 0 0,0 5 2 16,-2-2-3-16,-2 1 2 0,0 3 0 16,-3-1-2-16,-2 0 2 0,2 2 1 15,-5 0-2-15,0 0 0 0,-4 4 1 16,-2 1-1-16,-2 3 0 15,0 1 1-15,-1 0-2 0,0 1 2 16,-3 2 2-16,1 2-4 0,-3-1 2 16,-3 1 1-16,1 3-2 0,-7-1 0 15,-2 3 2-15,-3-2-2 16,-6 3 0-16,-4-3 1 0,3 2-1 16,-3 2 0-16,-3-1 3 0,1 1-4 15,-2-2 2-15,-2 1 1 0,3 2-4 16,-7 0 3-16,-2 0-1 0,-3 0 0 15,-9 0-5-15,0 0 4 0,-5 0-5 16,-10 2 4-16,2-2 2 0,-5 0 0 16,-5 0 0-16,3 0 0 15,-5 0 0-15,-3 1 0 0,1 1 0 16,-4 2 0-16,-3-2 0 0,-5 4 1 16,-6-4-3-16,-3 4 4 0,-2-1-2 15,-1 1 0-15,-1-4 0 16,-3 0 0-16,-2 2 0 0,-1-2 0 15,-8 2 0-15,-1 0 0 0,-3-1 0 16,-1 1 0-16,-5 0 0 0,0 2 0 16,-4-1 1-16,-1 1-1 0,-2-1-1 15,-1 0 1-15,2-1 0 16,-4 0 0-16,-1 1 1 0,-5-2-2 16,-7 0 2-16,-2 1-2 0,-2-2 0 15,-5 0 2-15,3 2 2 0,0-2-1 16,-6 1 5-16,5 1-3 0,-1-2 0 15,6 0 0-15,1 1-2 16,6-3-2-16,-1 0 0 0,-2 1 0 16,-2-1-1-16,3-1 2 0,-6-5 2 15,6 0-4-15,-4 0 1 0,-5-1 0 16,4 1 0-16,0-2 0 0,4 2-1 16,-3 1-1-16,1-1 3 0,-2 3 0 15,1-3-2-15,4 3 2 16,-2-3 1-16,5 2-3 0,3 0 2 15,-2-1 0-15,0-1-1 0,-3 0 2 16,0 3-1-16,2-2-2 0,-1 1 0 16,2 0 1-16,-1-1 0 0,2 3 0 15,0-6 1-15,2 4-1 16,2-1 0-16,3-1 1 0,4-1-1 16,1 1 0-16,8-4 0 0,0 1 0 15,7-3 1-15,0 4 0 0,-2-2-2 16,2 3 0-16,-7 0 1 0,0 0 0 15,-2 1 0-15,-1-2 1 0,1 5-1 16,1 1-1-16,-1-3 1 16,4 4 0-16,-2-5 1 0,5 1 0 15,4 1-2-15,0-2 1 0,3 2 1 16,0-2-2-16,0 2 1 0,-5 2 1 16,-4-1-2-16,-1 3 1 0,-4 0 1 15,-3 0-2-15,1 0 2 16,2 0-2-16,-1 0 1 0,2 0 0 15,1 0 0-15,-4 0 0 0,2 0-1 16,-2 0 2-16,-1 3-2 0,1 0 1 16,-3 2 0-16,-2 2 0 0,-2 0-2 15,-2 2 1-15,0 1-1 16,-5 0 2-16,3 1 0 0,-2-3 0 16,-1 5 1-16,-1-3-2 0,2 0 0 15,-2 3 2-15,0-3-2 0,2 4 0 16,-5-1-1-16,-1 0 1 0,-2-1-2 15,2-1 2-15,2 1 1 0,1 0 0 16,1 0 0-16,-5 1 0 16,3-2-1-16,-1 2 2 0,3-1-1 15,-1 1-1-15,5-3 0 0,0 1-10 16,-1-5 3-16,4 2 8 0,-1-2 0 16,4 2 0-16,0 1-2 0,1-3 2 15,1 4-2-15,-3-2 3 16,0 0 0-16,3-1-2 0,1 2 1 15,1-5-1-15,0 0-22 0,2 1 13 16,0-3-10-16,0 0 18 0,6-2 2 16,-4 2 0-16,1 1 0 0,-1 0-26 15,2-1 21-15,-1 4 2 16,-4 2 4-16,1 3 0 0,-1-1-2 16,3 1 2-16,6-3-2 0,4 2 1 15,7-2 0-15,1-1 1 0,5 0-1 16,0-1 0-16,6-2 0 15,4-1 0-15,5 0 0 0,2 1 0 0,2 3 0 16,4 1 0-16,3-2 0 16,8 3 0-16,1-3 0 0,6-3 9 15,4 1-7-15,6-3 3 0,2-1-1 16,8 0-3-16,3 2 1 0,3-2-1 16,3 1-2-16,4 1 2 0,2-2-2 15,-1 1 2-15,0 0-2 16,-1 3 2-16,3-2-2 0,0-1 2 15,4 2-1-15,2-3 0 0,2 0 0 16,4 0 1-16,2-3-1 16,3 0 0-16,2 0 2 0,-1 1-2 15,5-4 0-15,-1 0 1 0,4-2-1 16,1 2 8-16,-1-2-6 0,0 6-2 16,-3-1 0-16,1-3 5 0,-1 6-5 15,-2 0-1-15,0 0 1 0,2 0 0 16,-3 6 0-16,2-2 0 0,1 0 0 15,-5 2 0-15,0 4 0 0,2-6 0 16,-2 4 0-16,5-5 0 16,6-2 0-16,-3 5 20 0,3-6-9 15,3 1-9-15,0 1 2 0,7-2 11 16,4-3 7-16,1-4-11 0,7-2-12 16,0 1-3-16,0 0 1 0,7-1-6 15,6 4-51-15,5-3-46 16,7 2-85-16,1 5-317 0</inkml:trace>
  <inkml:trace contextRef="#ctx0" brushRef="#br0" timeOffset="156617.0773">1473 15055 581 0,'0'0'0'0,"0"0"42"0,0 0 25 16,0 0 1-16,0-39-14 0,-3 39-25 16,1 0-5-16,0 0-4 0,2 0-2 15,0 0-4-15,0 6 7 0,-1 2 3 16,-4 3-1-16,-1 4-2 16,2 4-9-16,-4 3-8 0,2 2-2 15,-3-2 3-15,-1 3-1 0,2 0 6 16,1-4 1-16,0-2-1 0,7-3 1 15,0 1-2-15,0-1-1 16,9-3 5-16,-2 1 16 0,4-1-1 16,6-1-6-16,-2-2-3 0,5-2-1 15,-1-1-10-15,-1-4-3 0,2-2-2 16,-3-1-1-16,-1 0 1 0,-4-4-6 16,-1-3-34-16,1-4-29 0,-1-1-40 15,2-6-41-15,0-6-49 16,-4 2-82-16</inkml:trace>
  <inkml:trace contextRef="#ctx0" brushRef="#br0" timeOffset="156839.2975">1621 15021 592 0,'0'0'0'16,"0"0"229"-16,0 0-113 0,0 0-46 15,0 0-15-15,0 0 3 0,0 0-9 16,0 0-18-16,0 0-8 0,-31 272-4 15,26-216 6-15,-1 0-12 0,4-3-10 16,-6-1 0-16,4-4-2 16,2-1-2-16,-7 0 2 0,9-6-2 15,-3 0-44-15,3-7 23 0,-2-6-14 16,-4-2-43-16,6-8-13 0,0-6-8 16,0-6-136-16,3-6-101 15</inkml:trace>
  <inkml:trace contextRef="#ctx0" brushRef="#br0" timeOffset="157249.7658">1535 14913 776 0,'0'0'0'15,"0"0"3"-15,0 0 19 0,0 0 39 16,0 0-4-16,0 0-20 0,0 0 8 15,0 0-5-15,0 0 5 0,-278 45-12 16,256 8-15-16,0 11-7 16,2 8 0-16,1 8 7 0,5 11-3 15,4 5-8-15,9 8 1 0,1 1-1 16,7-5 3-16,7-5 9 0,-2-14 2 16,12-13 1-16,3-12-4 15,3-17-2-15,11-10 6 0,1-16-6 16,3-11-1-16,9-8 2 0,3-20 8 15,8-12 3-15,4-15-10 0,2-12-4 16,5-11-6-16,-8-10-2 0,0-11 4 16,0-4 2-16,-6-3 0 15,-7-1-5-15,-10 4-3 0,-16 7-4 16,-18 6 0-16,-12 12 4 0,-21 15-4 16,-13 11-8-16,-8 15 2 0,-7 14-14 15,-5 14-20-15,-4 7-22 0,-3 18-33 16,3 9-29-16,-1 11-71 0,3 4-184 15</inkml:trace>
  <inkml:trace contextRef="#ctx0" brushRef="#br0" timeOffset="162462.8583">3607 15934 360 0,'0'0'0'15,"0"0"164"-15,0 0-99 0,0 0-31 16,0 0-24-16,0 0-6 0,0 0 2 16,0 0 17-16,-5 9 12 0,5-9 6 15,0 0 4-15,0 0 0 0,0 0 5 16,0 0 5-16,0 0-1 15,0-4 3-15,0-5-15 0,1-4-12 16,1-2-3-16,-2-2 16 0,2-2 4 16,0-4-20-16,1-2-9 0,3-3 0 15,1-2-1-15,1-5-4 16,2-4-1-16,3-7 2 0,1-6 1 16,1 0-3-16,-1-4 0 0,2-3-6 15,1-2 0-15,3-1-1 0,-1 0-5 16,3 0 0-16,0 4 7 0,1 1-8 15,-3 6 2-15,1 5 8 0,-3 4 1 16,-3 8 4-16,-3 6-1 16,-5 7-4-16,-2 7 0 0,-4 5 2 15,-1 3 10-15,0 6-7 0,0 0-7 16,-1 1-11-16,-1 11 1 0,-1 7-2 16,1 13 2-16,1 10 2 0,1 12 0 15,0 11-4-15,6 4 8 16,-2 1-4-16,2-2-2 0,-2-4 5 15,1-6-1-15,1-5-2 0,-1-5 1 16,2-3 2-16,1-10-4 0,-1-4 2 16,4-6 0-16,-1-6 0 0,0-2-61 15,1-4-18-15,-2-5-28 16,-3-2-23-16,-2-4-52 0,-4-2-169 16,-9-10-48-16</inkml:trace>
  <inkml:trace contextRef="#ctx0" brushRef="#br0" timeOffset="163111.0098">3590 15404 576 0,'0'0'0'15,"0"0"260"-15,0 0-186 0,0 0-18 16,0 0 30-16,0 0-20 0,0 0-25 16,0 0-34-16,0 0-4 0,331-14-6 15,-273 12-188-15,0 1 0 16,-3-3-29-16,-7-2 72 0,-3-5 98 15,-5-1 32-15,-7-1 36 0,-5 3 27 16,-3 6 32-16,-7 4 26 0,-4 6 5 16,-4 10-2-16,-6 7 10 0,2 9-33 15,-4 1-26-15,-2 4-26 16,0-1-2-16,-4 0 5 0,-3 0-12 16,-1-2-16-16,3-7-3 0,-1-8 3 15,4-5 7-15,2-6-1 0,0-5-9 16,1-1-4-16,0-2-4 0,4-9 8 15,0-6 8-15,2-5-6 0,2-4-5 16,1-4 0-16,4 0 13 16,4 0 3-16,5 4 12 0,2 5 17 15,2 6 9-15,-1 4-10 0,0 8-2 16,-4 1-9-16,-3 9-22 0,-2 10-6 16,-5 5 1-16,-3 2 0 0,-3 2-4 15,-1-7 0-15,1-4-1 16,1-8-1-16,3-2 0 0,1-4 0 15,7-3-25-15,2-7 12 0,6-7 8 16,3-5-3-16,1-3 3 0,0-2 0 16,-2 2 6-16,-2 3-2 0,-9 6 1 15,-3 6 2-15,-7 6-4 16,-3 5-7-16,-4 10 1 0,0 8 12 16,-6 8 0-16,-5 1 0 0,0 1-5 15,2 3 2-15,4-8 1 0,4-3-4 16,2-8 1-16,7-10-3 0,7-6 2 15,2 0 4-15,6-11 0 0,4-5 0 16,0-4 2-16,-2-5-2 0,2-3-1 16,-4 1 4-16,-3 0-2 15,-5-1 1-15,-4 1 12 0,-8 3 1 16,-3 3 1-16,-10 4-9 0,-3 4-7 16,-7 4-4-16,-5 8-78 15,-1 1-38-15,-5 1-141 0,4 6-169 16</inkml:trace>
  <inkml:trace contextRef="#ctx0" brushRef="#br0" timeOffset="164967.0597">5600 15449 795 0,'0'0'0'0,"0"0"157"0,0 0-69 15,0 0-32-15,0 0-24 0,0 0 9 16,0 0 4-16,0 0-8 0,135 106-4 15,-131-70-15-15,0-3-12 0,-2-1-1 16,-2-4 3-16,0-6 0 16,-6-1-5-16,3-7 0 0,1-1-2 15,0-6 0-15,-3-3 2 0,2-4-1 16,0 0 1-16,1-6 2 0,0-6-2 16,1-8-2-16,1-3 1 0,6-2-1 15,7 0-2-15,2 4 1 16,2 4 4-16,-1 6 25 0,1 3 5 15,-1 5-12-15,2 3-6 0,-4 10-11 16,-3 2-2-16,-1 7 0 0,-6 0-1 16,1 0 2-16,-5 1-3 0,0-8 1 15,0-1-1-15,0-4 0 16,0-3 1-16,-1-4-4 0,1 0 1 16,0-4 2-16,3-6-2 0,1-5-8 15,5-3 9-15,3-3 0 0,2-1 0 16,7 1-1-16,3 2 1 0,5 2 4 15,-3 3 14-15,3 4 3 16,-3 6-10-16,-4 4-7 0,-3 6-2 16,-4 6-4-16,-4 0 4 0,-2 3 2 15,-3-3-6-15,-1 2 4 0,-2-2 2 16,-1-2-5-16,2-3 2 0,2-5 0 16,4-2-5-16,4-2 7 0,2-5-2 15,2-7-2-15,4-1 1 16,1-2 0-16,0 1 0 0,-2 1-9 15,-1 5 10-15,-7 1-2 0,-1 6-2 16,-4 3 3-16,-3 0-6 16,-1 0 7-16,-4 6-2 0,1 0-2 0,-1-2 4 15,0 2 2-15,-3-1-5 0,-1-1 4 16,0 1 0-16,-4 3-3 16,-2 0-4-16,1 3 3 0,-2 2-5 15,-1-1 4-15,1 5 4 0,3-3-2 16,1 4 0-16,-1-3 0 0,6-1-3 15,1-5 5-15,1-6-2 0,2 3-8 16,5-6 10-16,2 0-2 16,2-3-1-16,4-6 4 0,-1-1-2 15,-1 0 0-15,2 2 0 0,-4 5 3 16,-2 3-3-16,1 0 17 0,-2 2-6 16,3 5-4-16,-2 3-1 0,-2 6-5 15,3-1 0-15,1 2 1 16,-2-5 0-16,2-4-4 0,3-5 1 15,2-3 1-15,2-4-7 0,5-8 1 16,-2-2-5-16,1-4-22 0,0 0-7 16,-2-6 10-16,-3 2-2 0,4-6 14 15,-5-4 11-15,-1-1-10 16,-3-7-27-16,-1-1-19 0,-2-7-39 16,2-2 8-16,4-2 39 0,-3-3 42 15,1 2 13-15,5-1 0 0,-5-1 29 16,2 2 18-16,-1 3 11 0,-2 1 1 15,-1 6-18-15,-3 5-7 0,-1 6 4 16,-4 12-9-16,-3 8-22 16,0 8-3-16,-1 4-1 0,-7 10-3 15,0 11 0-15,-1 9-2 0,1 10 2 16,-1 11 0-16,3 6-1 0,-2 2 1 16,-3 5 1-16,1 0 0 0,2 0 5 15,-2-3-6-15,-1-3 0 16,4-5 2-16,0-4-2 0,4-5 0 15,2-5 0-15,0-4-3 0,1-6 3 16,3-7 0-16,6-8 0 0,4-5-1 16,2-9 1-16,3-9 11 0,5-2 4 15,4-10 0-15,3-1-3 16,3-3-3-16,-1-3 0 0,-2 2-1 16,-3 2 0-16,-5 6-4 0,-8 8-4 15,-4 5 0-15,-7 5 10 0,0 4 2 16,-2 6 7-16,-1 6-8 15,0 2-9-15,-3-2 3 0,0 3-4 0,-3-3-2 16,2-3 2-16,3-4-2 16,1-4-3-16,0-5 0 0,2 0 2 15,6-7 1-15,2-7 2 0,1-4 4 16,4-1-7-16,-1 3 4 0,-2 4-1 16,-3 9-1-16,-2 3 0 0,-3 3 5 15,3 8-4-15,0 0 2 16,-1 7-1-16,0-4-4 0,1 3 4 15,1-2-1-15,0-2-1 0,2-1-1 16,-1-6-1-16,2 2-1 0,-2-2 5 16,-1-1-1-16,-1 3-2 15,0 4 0-15,-3-3 1 0,-2 5 0 16,-1 3-2-16,-1 1 2 0,-1 1 0 16,-3 2-1-16,-2-1 1 0,-2-2 0 15,4 0-8-15,-3-4-18 0,0-2-7 16,1 0 18-16,-6-2 7 0,0 1-2 15,-4 6-3-15,0-1-8 0,-3 1-4 16,1 2 24-16,0-1 2 16,-1-1 2-16,4 2 9 0,-1-3-3 15,1-3-7-15,4 2 1 0,0-4-4 16,3 1 0-16,0-2 2 0,-2 2 0 16,2-1-1-16,-1-1-3 0,-1-1 2 15,2 1 2-15,-1-3 6 16,2-1 0-16,0-4-1 0,4-2 1 15,2-11 3-15,1-8-6 0,8-9 5 16,7-10 6-16,8-6-5 0,8-6-4 16,8-8 0-16,9 0-4 15,4 0 4-15,1 8-3 0,-3 9-6 16,-7 10-75-16,-5 10 8 0,-5 7-94 16,-3 3-138-16,-6 3-370 0</inkml:trace>
  <inkml:trace contextRef="#ctx0" brushRef="#br0" timeOffset="165477.9835">9259 15225 666 0,'0'0'0'0,"0"0"157"0,0 0-34 16,0 0-32-16,0 0 18 0,0 0-37 16,0 0-16-16,0 0-16 0,0 0-16 15,39 416-5-15,-34-405-7 16,2-1-7-16,-3-7-5 0,0-2 0 16,1-1-111-16,-4-4-29 0,1-6-136 15,-2-9-209-15</inkml:trace>
  <inkml:trace contextRef="#ctx0" brushRef="#br0" timeOffset="165584.9314">9278 15198 1003 0,'0'0'0'15,"0"0"95"-15,0 0-70 0,0 0-27 16,0 0-51-16,0 0-64 0,0 0-166 16</inkml:trace>
  <inkml:trace contextRef="#ctx0" brushRef="#br0" timeOffset="165947.1418">10096 15596 992 0,'0'0'0'0,"0"0"173"16,0 0-69-16,0 0-55 0,0 0-19 15,0 0-9-15,0 0-10 0,0 0-8 16,0 0-3-16,-21-250 0 16,8 197 3-16,1-2-5 0,2-4 1 0,-1-1 1 15,1-3-24-15,3 3 9 16,4 4 1-16,3 9-5 0,9 12 19 15,13 10 0-15,4 6-1 0,12 7 1 16,3 6 25-16,8 6-13 0,4 2 3 16,5 8-4-16,-1 6-4 0,-3 3-2 15,-5 4-4-15,-10 5-2 16,-8 5-219-16,-14-1-107 0</inkml:trace>
  <inkml:trace contextRef="#ctx0" brushRef="#br0" timeOffset="166096.3392">10162 15270 810 0,'0'0'0'0,"0"0"323"16,0 0-171-16,0 0-87 0,0 0-51 16,0 0-28-16,0 0-153 0,0 0-242 15</inkml:trace>
  <inkml:trace contextRef="#ctx0" brushRef="#br0" timeOffset="166943.2764">13452 15089 483 0,'0'0'0'0,"0"0"150"15,0 0-49-15,0 0 3 16,0 0-22-16,0 0-12 0,0 0-28 15,0 0-21-15,0 0-11 0,-13 35 13 16,13 22 4-16,0 8 8 0,1 0 4 16,7-3 7-16,-5-1-8 0,3-4-26 15,-1-8 1-15,-4-5-10 16,-1-5-1-16,0-13 3 0,-3-2-4 16,0-4 5-16,1-7-1 0,-1-1-3 15,3-8 3-15,-1-4 1 0,-1-7 8 16,-1-11 5-16,-5-11-20 0,1-8-2 15,1-11 4-15,-3-6 1 16,2-13-1-16,2-10 2 0,-1-9-3 16,6-1 0-16,5-3-11 0,10 5 10 15,9 7-3-15,6 10 6 0,5 7-2 16,0 5 0-16,3 9 32 0,3 7-6 16,3 10 13-16,-1 7-11 0,-5 16-6 15,-7 7-21-15,-8 14 0 16,-14 10-2-16,-7 8 1 0,-8 5 0 15,-14 2 23-15,-8 8-18 0,-8-2 1 16,0 0-1-16,-3-5-6 16,4-3 2-16,1-4-2 0,4-4-137 0,3-1 30 15,4-5-44-15,8-1-115 16,-1-9-35-16,7-5-150 0</inkml:trace>
  <inkml:trace contextRef="#ctx0" brushRef="#br0" timeOffset="167871.8551">10139 15270 480 0,'0'0'0'0,"0"0"198"15,0 0-108-15,0 0-20 0,0 0 16 0,0 0-2 16,0 0-13-16,0 0 11 16,0 0 1-16,-46-29-12 0,45 26-8 15,1-1 3-15,4 0-27 0,10-2-28 16,8 0 9-16,10 2 7 0,2 2-12 16,1 1-12-16,1 1 0 0,-2 0-3 15,3 0 0-15,1 3-90 0,3 2-31 16,5-3-146-16,-2-2-170 15</inkml:trace>
  <inkml:trace contextRef="#ctx0" brushRef="#br0" timeOffset="168515.8365">15335 14948 233 0,'0'0'0'0,"0"0"128"15,0 0-14-15,0 0 17 0,0 0 13 16,0 0-24-16,0 0-29 0,0 0 2 15,0 0-7-15,-55-39-35 0,53 51-38 16,-3 10 5-16,0 7 36 16,-6 3 6-16,0-3-23 0,-3-4-14 15,-3-4-4-15,-1-4-5 0,-1-5-5 16,-3-4-2-16,-3-3-3 0,-3-4 1 16,3-1-4-16,2-6 2 0,2-5-2 15,6-7-2-15,4-3-1 0,6-4 2 16,5 2-12-16,5-1 9 15,10 4-5-15,8 4 0 0,5 5 14 16,8 7-7-16,3 4 2 0,3 4 12 16,2 13-3-16,-3 3-4 0,-2 7-2 15,-3 5 3-15,-7 0-2 16,-6 3 12-16,-7 2 5 0,-9-1 0 16,-5-1-12-16,-2-1-6 0,-9-1-5 15,-2-3 2-15,-3-4-2 0,0 1-48 16,-2-4 5-16,2-2-13 0,1-4-51 15,2-7-58-15,2-6-78 0,5-4-244 16</inkml:trace>
  <inkml:trace contextRef="#ctx0" brushRef="#br0" timeOffset="168732.4053">15570 14886 933 0,'0'0'0'0,"0"0"256"15,0 0-145-15,0 0-64 0,0 0-36 16,0 0-4-16,0 0 11 0,0 0 22 16,0 0-13-16,-359 223-9 0,289-173-4 15,3-1-12-15,1-5-1 16,6 0 3-16,8-3-8 0,3-4-34 16,8-1-19-16,5-5-24 0,6-6-50 15,9-1-33-15,11-12-27 0,10-6-236 16</inkml:trace>
  <inkml:trace contextRef="#ctx0" brushRef="#br0" timeOffset="168998.0992">15131 14583 798 0,'0'0'0'15,"0"0"23"-15,0 0 79 0,0 0-54 16,0 0-27-16,0 0 24 0,0 0 1 16,0 0-18-16,-455 330-3 0,417-239-13 15,6 2-3-15,7 3 7 16,8-2 12-16,9-8 5 0,8-7-7 16,8-13-13-16,19-11-9 0,9-12-2 15,9-8-3-15,9-6-40 0,3-4-92 16,2-7-23-16,5-5-60 0,-3-12-271 15</inkml:trace>
  <inkml:trace contextRef="#ctx0" brushRef="#br0" timeOffset="169295.5707">15981 14328 1024 0,'0'0'0'0,"0"0"24"15,0 0 35-15,0 0-2 0,0 0-8 16,0 0-19-16,0 0-18 16,0 0-3-16,0 0 1 0,129 778 12 15,-118-705-4-15,-8-6 3 0,-6-5-6 16,-13-4 9-16,-11-3-3 0,-1-5-15 15,-7-5-2-15,-3-3-6 0,1-6-82 16,-1-1-86-16,-3-12-142 16,-1-7-426-16</inkml:trace>
  <inkml:trace contextRef="#ctx0" brushRef="#br0" timeOffset="170216.0197">18428 14583 487 0,'0'0'0'16,"0"0"231"-16,0 0-145 0,0 0-4 15,0 0-26-15,0 0-24 0,0 0-22 16,0 0-5-16,16-4 0 0,-16 4-3 15,0 0 4-15,0 0 0 0,0 0 7 16,0 0 6-16,0 0 7 16,0 0-3-16,0 0-9 0,0 0-5 15,0 0 6-15,0 0 12 0,0 0-6 16,0 0-3-16,0 0-3 0,0 0-1 16,0 0-7-16,0 0-4 0,0 0-4 15,0 0-3-15,0 0 3 16,0 0-2-16,0 0-2 0,-1 1 6 15,-4 2 1-15,1 3-2 0,-2-2 0 16,2-3 6-16,1 5-7 0,-2 0 2 16,0-1 1-16,-1 2-2 0,-1 0 0 15,-3 0 17-15,1 2-12 16,-5 2 6-16,-3 1 0 0,-4-2-5 16,-8 2 6-16,-5 1-5 0,-6 3-7 15,-12-1 0-15,-2 4 3 0,-6 0-4 16,-4 2 2-16,1-2 0 0,-2 3-1 15,0 2-2-15,-1-1 2 0,-2 4 0 16,-3 0 0-16,-3 4 1 16,-5 3-2-16,-1 0 2 0,-3-2-2 15,6 2 2-15,3-3 11 0,9-4 8 16,12-1-4-16,8-4 10 16,13-3 11-16,12-7-10 0,9-5-16 0,11-1-9 15,16-1-4-15,18 1 4 16,23-1 22-16,18-2 8 0,17-3 0 15,7-4 2-15,3-2-17 0,-1 0-11 16,-5 0-5-16,-8 0-1 0,-2 2 0 16,-1 0 2-16,-5 2-3 0,-4 0-26 15,-10 2-27-15,-6 0-24 16,-7 0-22-16,-6 8-41 0,-6 0-134 16,-5 0-145-16</inkml:trace>
  <inkml:trace contextRef="#ctx0" brushRef="#br0" timeOffset="171405.8084">20480 14522 400 0,'0'0'0'0,"0"0"109"15,0 0-50-15,0 0-2 16,0 0-33-16,0 0-10 0,0 0 3 16,0 0 38-16,0 0 10 0,27 21-9 15,-9-15-19-15,2-1-12 0,4-1-4 16,4 2 6-16,4 0-6 0,2-3 13 15,2 1 5-15,1-1 4 0,-3 0-16 16,-4-2-9-16,-1-1-9 16,-5 2-5-16,-4 1-1 0,-5-3-1 15,-2 0-2-15,-6 0 0 0,-2 0 3 16,-1 0-3-16,-2-2 0 0,-1-1 3 16,-1 0-5-16,0-1-6 0,-1 0 4 15,-6 1-2-15,-3-1-2 16,-3 2 1-16,-2-3 1 0,-5 4 8 15,-4 1-2-15,-1 0 0 0,-4 0-3 16,-4 4 3-16,-5 2 0 0,-4-1 1 16,0 1 1-16,-1 2-4 0,1-1 4 15,0 4-5-15,3-1-3 16,-1 2-12-16,2 2 4 0,-4-3 12 16,3 2 4-16,0 1-2 0,2 0 0 15,3 4 14-15,3-2 5 0,7 1-9 16,2 0-5-16,7-1-1 0,6 2 0 15,6 1 2-15,3 0-5 0,3-2-2 16,6-1 2-16,3 3 2 16,1-2-5-16,8-1 4 0,2-4 12 15,3-1 5-15,2 0 0 0,1-4-5 16,6-1-6-16,1-3 3 0,1 1-1 16,-1-2-5-16,-3-2-1 0,-2 0-1 15,-3 0-5-15,-5 0 4 16,-1-2 0-16,-3-4-3 0,-4 4 2 15,-2-1 2-15,-4-2-4 0,-6 3 2 16,-3-4 3-16,-2 1-2 0,-6 2 3 16,-4-1-5-16,-4 1 0 0,-2 3 8 15,-5-2-8-15,-2 2 0 16,-2-1-2-16,-5 1 2 0,1 0-23 16,-3 3 13-16,-1 4 3 0,0 0 0 15,-5 2 7-15,2 1 0 0,0 5-5 16,-3 1 6-16,4 0 0 0,2 3-2 15,4 3 1-15,5-4 0 0,6 7 0 16,2 0-3-16,5-1 3 16,6 4 0-16,1 2 0 0,6 1 0 15,0 0 0-15,6-1 0 0,1-2 1 16,3-3 5-16,7-3 1 0,6-3 11 16,14-5 4-16,8-8 14 0,14-5 5 15,8-4 6-15,9-10-3 16,7-2-11-16,3 0-13 0,-2-2-14 15,-4 2-4-15,-4 2-4 0,-9-1-69 16,-5 4-37-16,-6 1-137 0,-10 2-167 16</inkml:trace>
  <inkml:trace contextRef="#ctx0" brushRef="#br0" timeOffset="278431.9389">13531 16465 533 0,'0'0'0'16,"0"0"86"-16,0 0-7 0,0 0-46 16,0 0-20-16,0 0-6 0,0 0-3 15,0 0-6-15,0 0 4 0,46-26 3 16,-21 26 7-16,3 0 7 15,3 0 6-15,6 0 3 0,9 0-7 16,10 0 2-16,11 0 7 0,7 0-11 16,5 0-6-16,7-2-2 0,4 2 0 15,4 0-3-15,5-3-5 16,0 0 0-16,6-1-3 0,2 0 0 16,10-1 4-16,7-2-5 0,6 2 1 15,5-3 0-15,5 3 2 0,1-1-2 16,4 6 0-16,3 0-1 0,2 0-3 15,4 3 3-15,-4 2-5 0,-1 2 4 16,4-1 3-16,2 1 0 16,6-1-2-16,4 0 2 0,7 1-1 15,3-1 0-15,5 2 0 0,5 0 1 16,4-2-2-16,5 3 2 0,1-1 0 16,-2-2-2-16,-6 2 2 0,0-2-1 15,-6 0-1-15,0 1 2 16,-6 1 8-16,-2-2-2 0,-10-1 1 15,2 3-3-15,-10-4-3 0,0 2-1 16,-2-3 3-16,-6 1-6 0,-5-1 0 16,-7-1-38-16,-8-1-89 0,-8-1 19 15,-11 0-75-15,-12-1-141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46:03.6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4214 3461 587 0,'0'0'0'0,"0"0"53"0,0 0 9 15,0 0 24-15,0 0-40 0,0 0-21 16,0 0-18-16,0 0-3 0,-42 29 4 16,38-2 5-16,1 6 0 0,2 4-3 15,1 3-3-15,0 6 1 16,0 5-3-16,0 2 0 0,-1 2 2 15,0 1 1-15,-1 2-4 0,-1 2 2 16,1 2-4-16,0 4-1 0,-1-1 3 16,1 5-3-16,-5 2-1 0,2 0 0 15,-1 5 3-15,1-3-3 16,0 3 0-16,2 0 1 0,2 4-1 16,-1-1 0-16,-2 0 0 0,2 3 6 15,-1 3 8-15,0 2-6 0,-3 3-6 16,-1 6-1-16,-2 3 2 0,0 5-3 15,-1 3 0-15,1 0 0 0,-3-1 0 16,2-4 1-16,0-3-2 16,-1-6-3-16,1-1 5 0,3 1-1 15,-2-3 0-15,2 3 0 0,1 2 0 16,-1-1 0-16,-1 3 0 0,0-3 0 16,-2-2 0-16,1-3 0 0,2-2 2 15,0-6-3-15,3-4 0 16,-2-2 2-16,4-8 0 0,0-1-1 15,1-6 0-15,1-2 0 0,0-3 0 16,0-3 0-16,-2-2-1 0,-3 0 2 16,2 1 0-16,-5-2-1 0,-1 3 0 15,-1-3 1-15,-1 4-1 16,-1-3 2-16,-2-1-2 0,4-5 0 16,1-1-2-16,1-6 2 0,3-3 1 15,2-5-1-15,3-5 0 0,0-4-1 16,0-7 1-16,3-2 0 0,3-2 0 15,1-2 0-15,-2-2 2 16,1 3-2-16,-1-3 0 0,-2-1 4 16,0 1-3-16,1 0 3 0,-1-1-2 15,1-4 0-15,1 2 1 0,-1-3-1 16,4 0 1-16,-1-1 16 0,3-5 0 16,0 4-7-16,2-4-4 0,1 3-3 15,2 0-2-15,0 1 0 16,2 2-2-16,2 0-1 0,3 0 0 15,4 0 4-15,1 0-2 0,7-2 3 16,9-1-1-16,6-4-2 0,7-4 3 16,13-2-2-16,6-3-2 15,6-5 0-15,7 2 2 0,2-1-4 16,4-2 1-16,0 3 0 0,2-1 0 16,1 4 2-16,3 0-1 0,2 3-2 15,4 0 1-15,0 5 1 0,7 2-2 16,-1 2 1-16,2 3 1 15,4 1-1-15,2-3 0 0,3 0 5 0,4 1 1 16,4-2 1-16,6 0-1 16,1 0 6-16,3-4-5 0,-1 4-2 15,0-1-5-15,1 1 0 0,-2 1 4 16,3-1-3-16,0 4 1 0,5-2 2 16,-2 0-5-16,-2-1 2 0,-1 1 3 15,-2-1-5-15,-1 2 2 16,1-1 0-16,0-1-1 0,-3 2 0 15,-5 1 2-15,-5 0-2 0,-7 0 0 16,-8 3 3-16,-5 3-4 0,-8-2 2 16,-6 1 6-16,-3-1-6 0,-6 0 4 15,-6-1 1-15,-8-1-1 16,-6 1-3-16,-6 0-1 0,-8 3-2 16,-8-2 0-16,-8 0-32 0,-10 0-58 15,-6-3-27-15,-6 5-47 0,-9-1-103 16,-3-3-63-16</inkml:trace>
  <inkml:trace contextRef="#ctx0" brushRef="#br0" timeOffset="336.3754">10275 8096 609 0,'0'0'0'0,"0"0"191"16,0 0-135-16,0 0-20 0,0 0-18 16,0 0-10-16,0 0-4 0,0 0 4 15,0 0 5-15,82 23 6 16,-57-10 4-16,6 4-4 0,3 1 3 16,3 1 1-16,6 1-4 0,-2-2-4 15,-1 1-5-15,0 0-1 0,-6-5 4 16,-6 2 7-16,-7 2-6 0,-8 0-6 15,-9 5 1-15,-10 2 1 0,-15 6 5 16,-15 7-4-16,-18 5-7 16,-15 8-6-16,-15 9-10 0,-12-2-22 15,-7 6-28-15,-4-1-30 0,-4-6-18 16,-2-3-137-16,2-8-61 0</inkml:trace>
  <inkml:trace contextRef="#ctx0" brushRef="#br0" timeOffset="1027.8892">3589 3817 497 0,'0'0'0'0,"0"0"157"15,0 0-58-15,0 0-16 16,0 0-6-16,0 0 4 0,0 0-13 15,0 0-8-15,82-253-4 0,-56 192-9 16,2-6-2-16,4-10-12 0,4-3-13 16,0-1-5-16,3 2-5 0,0 4-4 15,-4 13-5-15,-5 15-1 16,-6 18 0-16,-5 14 4 0,-5 16-5 16,0 20 2-16,-1 18 8 0,0 17-3 15,-2 13 0-15,-3 11-6 0,-1 5 0 16,-3-3 2-16,2-4-3 0,5-9-31 15,6-4-24-15,10-5-73 0,4-8-160 16,2-4-250-16</inkml:trace>
  <inkml:trace contextRef="#ctx0" brushRef="#br0" timeOffset="1811.0271">10402 9642 793 0,'0'0'0'0,"0"0"38"0,0 0 24 16,0 0 7-16,0 0-28 0,0 0 13 16,0 0 2-16,0 0-19 0,0 0-9 15,-105 176-4-15,82-166-6 16,-5-1-8-16,-6-6-1 0,-3 0-5 15,-6-3 0-15,-5-2-1 0,4-2 2 16,3-1 4-16,10-2 1 0,10 0-1 16,8 2-3-16,7-1 0 0,6 0-1 15,6 2-10-15,8 0 1 16,10 0 4-16,9 4 0 0,8 0 0 16,6 8 0-16,3 8 18 0,1 2-9 15,-4 8 1-15,-9 2 9 0,-9 0 2 16,-8 5-5-16,-8-1-6 0,-7 0 5 15,-2 1-8-15,-4-4-2 0,0 0-6 16,0 1 2-16,-6-7-2 16,4-1-82-16,-1-5 8 0,-1-5-36 15,3-5-62-15,0-7-16 0,0 0-101 16</inkml:trace>
  <inkml:trace contextRef="#ctx0" brushRef="#br0" timeOffset="2016.7179">10509 9683 982 0,'0'0'0'15,"0"0"167"-15,0 0-126 0,0 0 14 16,0 0-7-16,0 0 1 16,0 0-17-16,0 0-25 0,0 0-4 15,-344 429-2-15,310-386 0 0,9-5-2 16,8-12-23-16,10-4-25 0,6-6-49 15,4-4-53-15,9-5-42 0,6-5-182 16</inkml:trace>
  <inkml:trace contextRef="#ctx0" brushRef="#br0" timeOffset="2191.3569">10630 10159 1041 0,'0'0'0'0,"0"0"48"15,0 0 53-15,0 0-4 0,0 0-51 16,0 0-31-16,0 0-14 0,0 0 1 16,0 0-4-16,-97 295-87 0,99-284-50 15,1-5-53-15,-2-5-153 16,-1-1-165-16</inkml:trace>
  <inkml:trace contextRef="#ctx0" brushRef="#br0" timeOffset="2941.9797">1834 5414 816 0,'0'0'0'0,"0"0"1"16,0 0-1-16,0 0 66 0,0 0-29 16,0 0-4-16,0 0 5 0,0 0 22 15,-54 234-11-15,33-215-19 0,0-2-8 16,-1-5-14-16,2-5-3 0,-2-6 1 15,-5-1 0-15,5-8-2 16,-1-8-2-16,1-4 4 0,5-2 5 16,4-5-2-16,3-3 3 0,8-2-8 15,5 0-3-15,10 0 3 0,5 8-1 16,7-1 1-16,6 5 12 0,6 3 9 16,10 4 0-16,1 13-10 0,2 0-5 15,-5 18-10-15,-3 6 0 16,-9 2 14-16,-10 8-4 0,-3 2-3 15,-8 1-5-15,-2 0-1 0,-4-3 1 16,-3-2-1-16,-1-1-2 0,0-7-23 16,-2-4-38-16,4-3-83 15,2-9-61-15,-3-8-102 0,-2-3-299 16</inkml:trace>
  <inkml:trace contextRef="#ctx0" brushRef="#br0" timeOffset="3148.7249">2100 5223 1004 0,'0'0'0'0,"0"0"196"0,0 0-165 15,0 0-6-15,0 0 3 0,0 0-1 16,0 0 1-16,0 0-16 0,0 0-9 16,-382 427 0-16,320-360 0 0,5-2-3 15,10-8 0-15,6-10 0 0,5-4-1 16,6-7-43-16,12-7-29 15,4-6-57-15,12-9-110 0,2-9-125 16</inkml:trace>
  <inkml:trace contextRef="#ctx0" brushRef="#br0" timeOffset="3548.9024">2145 5872 632 0,'0'0'0'16,"0"0"265"-16,0 0-125 0,0 0-32 15,0 0-43-15,0 0-29 16,0 0-27-16,0 0-5 0,202-12 0 16,-202 38 11-16,-11 2 6 0,-11 6-8 15,-7 4-5-15,-5 5-3 0,-4-1-7 16,4-2 4-16,7-2 1 0,9-5-4 15,15-8 1-15,6-6-2 0,16-6-6 16,11-5 9-16,5-8-1 16,8 0 0-16,9-11-77 0,4-3-110 15,5-5-247-15</inkml:trace>
  <inkml:trace contextRef="#ctx0" brushRef="#br0" timeOffset="4049.3479">6378 4821 651 0,'0'0'0'0,"0"0"230"16,0 0-149-16,0 0-11 0,0 0 7 16,0 0-2-16,0 0-14 0,0 0-17 15,0 0-25-15,218 190-1 0,-180-144 14 16,-1-2-10-16,-6-4-16 15,-3-7-4-15,-3-4-1 0,-3-4 0 0,-2-2-2 16,-5-7-98-16,-1-2-4 16,-6-6-124-16,0-6-27 0,-6-4-188 15</inkml:trace>
  <inkml:trace contextRef="#ctx0" brushRef="#br0" timeOffset="4297.9662">6751 4936 1048 0,'0'0'0'0,"0"0"17"16,0 0 43-16,0 0-36 0,0 0-22 15,0 0-4-15,0 0-57 16,0 0 8-16,0 0 15 0,-621 405-16 16,584-386-31-16,9-6-39 0,14-7-38 15,12-4 80-15,6-2 65 0,15-6-31 16,14-8 92-16,10 4 88 0,16-1-39 15,11-3-41-15,10-3 8 0,8-1 15 16,-3 1-13-16,-3 6-34 16,-10 5-47-16,-12 5-170 0,-16 1-145 15</inkml:trace>
  <inkml:trace contextRef="#ctx0" brushRef="#br0" timeOffset="4634.8132">5756 6250 883 0,'0'0'0'16,"0"0"176"-16,0 0-84 0,0 0-31 15,0 0-9-15,0 0-17 0,0 0-16 16,0 0-11-16,0 0-1 0,270 314-3 16,-243-300 0-16,-2-1-1 0,1-1-3 15,-3-4 0-15,-4-2-69 16,-2-1-30-16,-2-2-85 0,-4-3-34 15,-2 0-201-15</inkml:trace>
  <inkml:trace contextRef="#ctx0" brushRef="#br0" timeOffset="4801.7992">6122 6314 1101 0,'0'0'0'16,"0"0"10"-16,0 0 29 0,0 0-11 15,0 0-22-15,0 0-5 0,0 0-2 16,0 0-17-16,-512 506-20 16,467-460-47-16,10-10-40 0,7-10-132 15,12-10-379-15</inkml:trace>
  <inkml:trace contextRef="#ctx0" brushRef="#br0" timeOffset="5092.7792">7470 6392 681 0,'0'0'0'0,"0"0"219"15,0 0-150-15,0 0-4 0,0 0 20 16,0 0-10-16,0 0-26 16,0 0-9-16,0 0-18 0,284 302-7 15,-248-286-7-15,1-3-3 0,-1-2-4 16,1-9-2-16,-2 0-120 0,-1-4-68 16,-1-6-137-16,-9-9-196 0</inkml:trace>
  <inkml:trace contextRef="#ctx0" brushRef="#br0" timeOffset="5250.5035">7696 6461 1096 0,'0'0'0'0,"0"0"2"0,0 0-2 16,0 0 0-16,0 0-112 15,0 0 64-15,0 0-15 0,0 0-55 16,0 0-32-16,-673 543-110 0</inkml:trace>
  <inkml:trace contextRef="#ctx0" brushRef="#br0" timeOffset="5551.5939">7969 5344 1061 0,'0'0'0'15,"0"0"-11"-15,0 0 13 0,0 0 6 16,0 0 4-16,0 0 17 0,0 0 39 15,0 0-35-15,0 0-16 0,412 329-12 16,-371-327-10-16,-5 0-104 16,-10-2-39-16,-4 0 3 0,-7-4-53 15,-11-5-168-15</inkml:trace>
  <inkml:trace contextRef="#ctx0" brushRef="#br0" timeOffset="5687.0465">8106 5559 1038 0,'0'0'0'0,"0"0"13"0,0 0 9 16,0 0-16-16,0 0-12 0,0 0-156 15,0 0-39-15,0 0-144 16</inkml:trace>
  <inkml:trace contextRef="#ctx0" brushRef="#br0" timeOffset="5969.1944">6846 5761 1062 0,'0'0'0'0,"0"0"13"0,0 0-3 16,0 0 76-16,0 0-74 0,0 0-6 15,0 0-3-15,0 0-6 0,0 0-124 16,343 220 22-16,-309-217-55 16,-3-3-72-16,-3-12-171 0</inkml:trace>
  <inkml:trace contextRef="#ctx0" brushRef="#br0" timeOffset="6089.5026">7258 5726 957 0,'0'0'0'0,"0"0"149"0,0 0-92 15,0 0-27-15,0 0-24 0,0 0-7 16,0 0-59-16,0 0-37 0,0 0-9 16,-658 543-118-16,624-520-89 0</inkml:trace>
  <inkml:trace contextRef="#ctx0" brushRef="#br0" timeOffset="6359.4595">7497 4275 996 0,'0'0'0'16,"0"0"-8"-16,0 0 14 0,0 0 35 15,0 0 2-15,0 0-7 0,0 0-4 16,0 0-20-16,0 0-6 0,360 318-6 16,-323-318 0-16,-2 0-185 0,-8-4 62 15,-5-6-102-15,-9-5-53 16</inkml:trace>
  <inkml:trace contextRef="#ctx0" brushRef="#br0" timeOffset="6472.6735">7743 4338 1097 0,'0'0'0'16,"0"0"30"-16,0 0 3 16,0 0-27-16,0 0-12 0,0 0-160 15,0 0-161-15</inkml:trace>
  <inkml:trace contextRef="#ctx0" brushRef="#br0" timeOffset="6798.5651">4877 4956 983 0,'0'0'0'0,"0"0"62"16,0 0 48-16,0 0-7 0,0 0-35 15,0 0-41-15,0 0-24 0,0 0-4 16,0 0-34-16,491 147-53 16,-439-147-104-16,-7-2-25 0,-5-8-68 15,-3-4-80-15</inkml:trace>
  <inkml:trace contextRef="#ctx0" brushRef="#br0" timeOffset="6942.3585">5563 4773 1134 0,'0'0'0'0,"0"0"16"16,0 0-12-16,0 0-8 0,0 0-79 15,0 0-29-15,0 0-176 16,0 0-247-16</inkml:trace>
  <inkml:trace contextRef="#ctx0" brushRef="#br0" timeOffset="7452.7701">8873 6886 967 0,'0'0'0'0,"0"0"32"16,0 0 12-16,0 0-12 0,0 0-25 16,0 0-1-16,0 0-5 0,0 0 2 15,0 0-2-15,327 252-2 16,-286-244-103-16,-1-4-30 0,-3-4-191 16</inkml:trace>
  <inkml:trace contextRef="#ctx0" brushRef="#br0" timeOffset="7602.3795">9295 6938 1003 0,'0'0'0'0,"0"0"58"0,0 0-8 16,0 0-43-16,0 0-12 0,0 0-74 16,0 0-95-16,0 0-91 0,0 0-143 15</inkml:trace>
  <inkml:trace contextRef="#ctx0" brushRef="#br0" timeOffset="8101.0595">5412 4793 729 0,'0'0'0'15,"0"0"62"-15,0 0-7 0,0 0-17 16,0 0-6-16,0 0-13 0,0 0-15 16,0 0-2-16,0 0-4 0,-335 477-134 15,306-424-171-15</inkml:trace>
  <inkml:trace contextRef="#ctx0" brushRef="#br0" timeOffset="9101.1747">6970 4548 409 0,'0'0'0'15,"0"0"114"-15,0 0-33 16,0 0-53-16,0 0-17 0,0 0 7 16,0 0 6-16,0 0 5 0,0 0 13 15,-398 270 12-15,349-224 16 0,-1 4-18 16,4 4-32-16,-3 2-13 0,3 5-5 15,-1 6 0-15,3 4-1 0,3 8-1 16,6 5 0-16,4 5 20 16,7 7 7-16,10 3-5 0,6 0 0 15,8-1 3-15,8-5-1 0,12-7-7 16,6-9 0-16,11-6-6 0,7-8-8 16,8-9-1-16,7-6 1 0,4-10 1 15,4-8 0-15,4-4 0 0,3-4 0 16,3-3-2-16,2-6 6 15,1-2 1-15,3-5 0 0,3-6 3 16,1-7-2-16,-1-16 0 0,0-10-2 16,0-3-5-16,-3-9 0 15,-1-6 1-15,3-4 0 0,-6-5-4 16,-3-5 0-16,-7 0 4 0,-11-3-5 16,-8-1-2-16,-16 2-7 0,-10 0 4 15,-10-2 6-15,-9-2 0 0,-5-4 3 16,-4-1-3-16,-8-1 10 15,-6-2-2-15,-3 6 2 0,-7 2-3 0,-5 4-6 16,-9 7 0-16,-3 4 0 16,-6 5-2-16,-8 6-1 0,-3 5-3 15,-9 9-8-15,-7 7 11 0,-5 10 0 16,-8 14-5-16,-3 4-1 0,-4 17-18 16,2 8-76-16,4 11-45 15,-2 3-96-15,6-3-220 0</inkml:trace>
  <inkml:trace contextRef="#ctx0" brushRef="#br0" timeOffset="10041.661">6754 3192 464 0,'0'0'0'0,"0"0"173"15,0 0-80-15,0 0-34 16,0 0-11-16,0 0-2 0,0 0-13 15,0 0-22-15,0 0-8 0,-670 79-2 16,588-37 1-16,-5 5-3 0,-2 9 1 16,-3 7 0-16,-2 9 0 15,-3 8 0-15,1 7 0 0,0 2 0 16,5 7 8-16,2 4 0 0,8 4 0 16,4 10 1-16,3 4 1 0,4 7-7 15,5 7-1-15,7 1 0 0,4 2-3 16,9-7 2-16,7-1 0 0,10-5-2 15,14 0 2-15,9-1 0 0,9 2 4 16,11-1 3-16,7-1-5 16,8-2-3-16,2-4 0 0,9-5 3 15,3-2-4-15,6-5 2 0,10-4 0 16,4-3-1-16,10-5 0 0,6-5 0 16,4-6 0-16,3-1 0 0,6-4 1 15,4-1-1-15,4-5 0 16,3-4 0-16,3-3 3 0,3-7-3 15,3 0 4-15,2-8-4 0,6-8 0 16,3-10 28-16,3-8 0 0,8-8-18 16,2-6-3-16,-1-7 0 0,5 0 1 15,-6-3-2-15,-2-5-5 0,0 4 2 16,-4 0-3-16,-6 3 0 16,-2-4 2-16,-8-7 0 0,-5-5-2 15,-3-9 0-15,-1-10 0 0,0-9 3 16,0-9-3-16,3-4 0 0,-1-9 0 15,3-4 0-15,-2 1-1 16,-3 0 1-16,-7 2 0 0,-6 3 0 16,-11 2 1-16,-5-1 0 0,-10-1 0 15,-5-3-2-15,-6-3 1 0,-4-5 1 16,-3-2-2-16,-4-7-3 0,-4 1-1 16,-6-5 3-16,-11-2 2 0,-5 0 0 15,-11-2 1-15,-6 3-1 16,-9 2 1-16,-11-1-1 0,-6-1 8 15,-5 3 0-15,-4-1 1 0,-3 1 2 16,-6 0-1-16,-1-4-1 0,-1-1 2 16,-6-3-4-16,-6-5-5 0,-3 2 0 15,-8 0-1-15,-7 0-2 16,-6 2 2-16,-7 7 0 0,-7 2-1 16,-9 6 22-16,-1 6-10 0,-7 4-2 15,-8 7 3-15,-7 2-5 0,-7 9-4 16,-9 5-1-16,-2 9 1 0,-4 10-6 15,-4 12 2-15,2 9 0 0,1 8-67 16,5 4-18-16,5 14-34 16,3 5-84-16,5 5-116 0</inkml:trace>
  <inkml:trace contextRef="#ctx0" brushRef="#br0" timeOffset="10651.8802">6365 3721 770 0,'0'0'0'0,"0"0"279"0,0 0-170 16,0 0-66-16,0 0-35 16,0 0 31-16,0 0 6 0,0 0-9 15,116 93-16-15,-85-55-10 0,2-2-5 16,0-1-4-16,0 1 2 0,-2-3-2 16,0-4-1-16,-5-2 0 0,-1-4 4 15,-5 2-5-15,-3-4 2 16,-6 0 2-16,-3-2-4 0,-3-2-20 15,-1-2-35-15,1-5-67 16,-3-5-51-16,-2-5-40 0,0-5-179 0</inkml:trace>
  <inkml:trace contextRef="#ctx0" brushRef="#br0" timeOffset="10833.1674">6857 3764 749 0,'0'0'0'16,"0"0"299"-16,0 0-216 0,0 0-65 15,0 0-14-15,0 0-4 0,0 0 0 16,0 0 0-16,0 0 1 16,-410 337-7-16,341-281-7 0,4-6-27 15,7-7-56-15,7-9-8 0,12-11-81 16,8-12-81-16,12-11-158 0</inkml:trace>
  <inkml:trace contextRef="#ctx0" brushRef="#br0" timeOffset="11380.9647">8727 4810 214 0,'0'0'0'0,"0"0"263"0,0 0-106 16,0 0-50-16,0 0 15 16,0 0 2-16,0 0-93 0,0 0-21 15,22 3 57-15,14 18 3 0,9 4-8 16,0-2-9-16,4 1-22 0,-4-3-21 16,-2-3-8-16,-5-4 1 0,-1-5-6 15,-7-4-41-15,-2-2-22 16,-5-1-31-16,-6-2-54 0,-1 0-9 15,-5-5-81-15</inkml:trace>
  <inkml:trace contextRef="#ctx0" brushRef="#br0" timeOffset="11511.6445">9140 4685 900 0,'0'0'0'0,"0"0"96"15,0 0-65-15,0 0-24 0,0 0-5 16,0 0-3-16,0 0-32 15,0 0-52-15,0 0-49 0,-491 418-121 0</inkml:trace>
  <inkml:trace contextRef="#ctx0" brushRef="#br0" timeOffset="11920.2966">8536 5116 731 0,'0'0'0'16,"0"0"68"-16,0 0-52 0,0 0-5 15,0 0 6-15,0 0 6 16,0 0 12-16,0 0 4 0,0 0-18 15,-226 325-11-15,192-263-9 0,4-4-2 16,4-3-82-16,3-6-223 0,1-7-276 16</inkml:trace>
  <inkml:trace contextRef="#ctx0" brushRef="#br0" timeOffset="13160.134">11421 2819 190 0,'0'0'0'0,"0"0"133"0,0 0-26 15,0 0-25-15,0 0 19 0,0 0-12 16,0 0 5-16,0 0 1 0,0 0-33 16,-15-31-13-16,13 31 5 0,0 0-16 15,2 0-25-15,0 0-13 16,2 8 0-16,8 7 6 0,-1 3 8 16,4 2 14-16,2 2 3 0,0-2 5 15,3-1 1-15,-2 3-12 0,0-3-5 16,-2-1-4-16,0-2-6 0,-4-1-5 15,1 0-1-15,-6-1-1 0,1 1-1 16,-2-4 2-16,2 4-2 16,-2-2-1-16,2 0 2 0,0 5-2 15,1-8-2-15,-2 1 0 0,2-6 1 16,-3-1 1-16,2 0-1 0,-4-2 2 16,-1-1-2-16,1-1-8 0,0 1-7 15,0-1-8-15,0 1 11 16,-2-1-1-16,1 1-29 0,-1 2-7 15,0 0-33-15,0 1-43 0,-3-2 23 16,0 1-76-16,1-3-99 0,-2-3-124 16</inkml:trace>
  <inkml:trace contextRef="#ctx0" brushRef="#br0" timeOffset="14545.1704">11547 2735 484 0,'0'0'0'0,"0"0"220"0,0 0-116 15,0 0-21-15,0 0-1 0,0 0-8 16,0 0-28-16,0 0-26 0,0 0-14 16,-57-12-2-16,46 22-1 0,-1 2 17 15,1 1 7-15,3 5-4 16,-2 1-7-16,4 5-3 0,4 2 2 16,1 2 8-16,1 0-9 0,0 0-4 15,0 0-2-15,3-3-3 0,4-4 4 16,0-1 1-16,3-1 5 0,2-6 0 15,4-1 3-15,-2-5 2 0,3 1 1 16,-2-4-5-16,2 1 1 16,1 0 1-16,-3-3 2 0,-1-2 2 15,1 0 1-15,-1-2 0 0,1-6 9 16,1-4 6-16,0-1-1 0,0-6-3 16,0-4-4-16,1 2-11 0,-5-3-7 15,-2 0-4-15,-3 4 3 0,-2-3-3 16,-4 1-3-16,-1-1 4 15,-4 0-2-15,-5 1-3 0,0-3 3 16,-4 1-3-16,-3 2-5 0,0 3 2 16,0 3 3-16,1 1-6 15,2 6 4-15,-1 2 0 0,-2 3-3 16,3 1 1-16,-1 3 0 0,-3 6 0 16,1 4-3-16,-2 6 2 0,2-2-3 15,-1 9 4-15,3 2 0 0,3 1 0 16,0 6-3-16,5-1 3 0,1 3 0 15,5 1-3-15,0-4 3 0,2-2 0 16,8-1-3-16,2-5 3 16,5-4-2-16,-1-3 3 0,1-3 0 15,0-5-1-15,-1-4 0 0,2 0 1 16,1-4-2-16,-4 0 2 0,3-7 7 16,-4-2 1-16,0-4 5 0,0-2 2 15,2-4-2-15,-4 0-1 16,1-3 0-16,-1-3-2 0,-4 0 4 15,-2 0-4-15,-4 0-3 0,-2 4 3 16,-2 1-5-16,-5 1-4 0,-3 0 2 16,-3 2-3-16,-1 3-2 0,-2 3 2 15,3 3 1-15,-4 6-3 0,1 2 0 16,-1 0 1-16,1 4 0 16,0 8-3-16,-1-3 1 0,3 4 0 15,0 3 3-15,2 2-2 0,2 2 0 16,4-1 1-16,3 1 0 0,2 1 0 15,1-2-2-15,0 0 2 0,4-2 0 16,3-1-3-16,-1-4 2 16,3 0-1-16,-1-5 4 0,2-2-2 15,2-2 0-15,0 0 0 0,1-3 3 16,1 0-4-16,3-6 1 0,-2-3 3 16,2-5-3-16,-1 0 0 15,-4-2 4-15,0-2-5 0,-2-1 2 16,-3-3 5-16,-3 2-7 0,-4-4 2 15,0-2 3-15,-5 1-4 0,-5-2 0 16,-3 4 3-16,-2 3-4 0,-2 4 2 16,-1 6-1-16,-1 7-2 0,-2 3 4 15,-1 9-3-15,-1 6-3 16,0 5 4-16,5 4 0 0,2 5 0 16,6 0-2-16,4-1 1 0,6-4-3 15,0 1 4-15,9-9 0 0,4 0-5 16,0-5 7-16,4-1-1 0,-1-4-1 15,1-3-4-15,1 3-36 16,3-2-43-16,-1 0-23 0,3 3-57 16,1 2-74-16,0-1-76 0,-4 0-178 15</inkml:trace>
  <inkml:trace contextRef="#ctx0" brushRef="#br0" timeOffset="15282.703">13491 2849 327 0,'0'0'0'0,"0"0"-51"16,0 0 64-16,0 0 26 16,0 0-26-16,0 0 23 0,0 0 19 15,0 0-17-15,0 0-9 0,398-80 28 16,-387 78 38-16,-8 2-9 0,-2 0 4 16,-1 0 3-16,0 0-37 0,-1 0-4 15,-5 0-3-15,-3 0-29 16,-7 0-4-16,1 0 10 0,-8 0 7 15,-6-2-4-15,-6 0-3 0,-10 1-6 16,-9-2 2-16,-11 2 8 0,-12 0 0 16,-4 0-6-16,-8-2-3 0,-7 1 12 15,2-1 2-15,1 3-2 16,3 0-16-16,11 0-12 0,11 1-3 16,10 2-1-16,13-3 1 0,6 1-4 15,13 0 3-15,10-1-2 0,8 2-8 16,5-1-2-16,3 1-25 0,4 5-64 15,5 0 44-15,3 4-61 16,4-1-86-16,2-1-9 0,1-2-54 16</inkml:trace>
  <inkml:trace contextRef="#ctx0" brushRef="#br0" timeOffset="15599.6891">12944 2650 607 0,'0'0'0'0,"0"0"184"16,0 0-83-16,0 0-46 0,0 0-5 16,0 0 11-16,0 0-4 0,0 0-13 15,-463 88-9-15,402-69-5 0,7 1-10 16,10 2-11-16,11-2-5 0,12-4-5 15,12-5 2-15,9-2 14 0,4 1-10 16,15 2 3-16,11 0-1 16,14-1-1-16,13-4 2 0,12-5-7 15,12 1-2-15,7-3-30 0,4 0-134 16,-1-3-164-16,-9-3-245 0</inkml:trace>
  <inkml:trace contextRef="#ctx0" brushRef="#br0" timeOffset="16067.7743">14366 3014 613 0,'0'0'0'16,"0"0"97"-16,0 0-46 0,0 0-35 15,0 0 52-15,0 0 26 16,0 0-24-16,0 0 2 0,0 0-16 15,-108-10-14-15,81 16-13 0,-6 3-3 16,0 5-7-16,-1 6-2 0,-1 4-10 16,2 4-3-16,4 2-5 0,4-2 2 15,9 0 0-15,7-6-2 0,9-3 2 16,4-5-1-16,12-7 0 16,6-1 6-16,4-6-3 0,6-7 3 15,1-4 3-15,0-4-1 0,2-2 1 16,-5 2 0-16,-2 1-7 0,-4 7 2 15,-3 7 1-15,-5 0-4 0,-2 0-2 16,-2 9 2-16,0 1 0 16,-1 0-2-16,2 1-68 0,2-4-52 15,4-4-81-15,-2-3-4 0,1-2-72 16</inkml:trace>
  <inkml:trace contextRef="#ctx0" brushRef="#br0" timeOffset="16741.1762">14680 3019 855 0,'0'0'0'16,"0"0"158"-16,0 0-36 16,0 0-39-16,0 0-22 0,0 0-26 15,0 0-21-15,0 0-7 0,0 0 0 16,36 212 6-16,-41-197 4 0,-1-1 6 15,-2-7-2-15,4 2-12 0,-5-7-1 16,5 1-6-16,-3-2-1 16,5-1 4-16,0-6 0 0,2-8-6 15,0-4-5-15,8-6-3 0,6 0 1 16,2 4 6-16,4 3-1 0,1 3 4 16,1 6 1-16,-2 2 0 15,2 3 8-15,0 3 6 0,-1 1-2 16,0 10-3-16,-4 3-3 0,-3 3 0 15,-5 3-3-15,-2 0-1 0,-2-1 1 16,-2-1-3-16,-2 0-1 0,1-6 0 16,3-2 1-16,-2-4-3 0,3 0 2 15,4-4 0-15,2-2-2 16,5 0 2-16,-1-1 0 0,4-6-1 16,0-2 0-16,2-3 0 0,-4 2-2 15,3-5 3-15,-1 2-1 0,-1-1 0 16,-3 0-1-16,-2 2 0 0,-3 5 0 15,-4 1 1-15,-6 6 2 0,-1 0-2 16,0 0-9-16,-7 6 3 16,-1 5 4-16,-4 7 3 0,1 2-2 15,-2 2-2-15,3 3 4 0,4-5-2 16,6-3-11-16,1 0 11 0,9-4-1 16,2-5-1-16,2-1 5 0,4-4-2 15,-1-3 0-15,4 0 0 16,2-9 4-16,-1 1-4 0,0-5 0 15,-1-2 5-15,0 1-6 0,-5-4 2 16,1-4 3-16,-3 0-5 0,-4-2 2 16,-5 2 5-16,-2 5-2 0,-3-1 4 15,-11 1-4-15,-3 4-6 16,-2-3 3-16,1 8-2 0,-3 4-20 16,2 4-35-16,-2 6-17 0,5 6-42 15,1 3-52-15,2 1-11 0,2-1-111 16,4-2-14-16</inkml:trace>
  <inkml:trace contextRef="#ctx0" brushRef="#br0" timeOffset="17767.4529">15609 3120 530 0,'0'0'0'0,"0"0"42"0,0 0 49 16,0 0 34-16,0 0-11 15,0 0-34-15,0 0 16 0,0 0-34 16,0 0-15-16,37 136-10 0,-37-116-18 15,0-2-5-15,-2-3-7 0,-2-1 1 16,-3-3 4-16,0-1 2 0,-1-2-5 16,0-1-7-16,-1 0-1 0,0-2-1 15,3-1 0-15,-2-3 4 0,3-1-1 16,2 0 2-16,3-6 0 16,0-4-2-16,5 1-2 0,1-4-2 15,5 1 2-15,6-1 3 0,-2-2 11 16,7 3 5-16,-1 3-9 0,-2 1 2 15,-1 5-5-15,-2 3-3 16,-3 0-3-16,-2 10 1 0,-5 2-2 16,-2 4 1-16,-4 1 1 0,0 0 0 15,-8-3-1-15,4 0 1 0,-1-3-1 16,3-3-3-16,2-5 2 0,0-3 0 16,1 0-3-16,8-4 4 0,1-7 1 15,3 0-1-15,2-3 1 16,4-2-4-16,-2 1 1 0,1 0 0 15,-4 5 0-15,2 2 0 0,-2 6 1 16,-2 2 20-16,-2 2-7 0,0 8-9 16,-4 1-4-16,1 4-1 0,-2 0 0 15,0 2 4-15,-1-3-5 16,-1-2 2-16,0 0 1 0,0-4-3 16,-1-3 2-16,0-2-2 0,3 0-1 15,-2-1-13-15,0 0-5 0,4 1-3 16,-2 0-17-16,4-1-20 0,1-2-24 15,3 0-6-15,0 0-21 0,7-7 21 16,-1 0-1-16,3-4 8 16,2 2 41-16,-2-3 30 0,-4 0 13 15,2 1 2-15,-9-1 26 0,0 2 54 16,-8 3 23-16,-2 1-25 0,-1 2 1 16,0 4-23-16,-3 0-38 0,-4 0-19 15,-1 0-4-15,-3 8 3 16,-4 1-1-16,1 2 0 0,0 3 0 15,2-3 0-15,3 4 0 0,5-6-1 16,0-3 1-16,4 0 0 0,0-5-1 16,4 2 1-16,2 1 5 0,3-1 0 15,2 2 0-15,6 4-1 16,-1 0 5-16,-2 1-3 0,3 3 0 16,-3-2-2-16,0-2-3 0,2 2-1 15,-4-6 0-15,0-2 0 0,-2 1-36 16,-3-4-51-16,3 0-37 0,0-6-38 15,-2-5-66-15,0-1-182 0</inkml:trace>
  <inkml:trace contextRef="#ctx0" brushRef="#br0" timeOffset="18071.3422">16640 2714 891 0,'0'0'0'16,"0"0"77"-16,0 0-30 0,0 0-8 15,0 0 10-15,0 0 9 0,0 0-14 16,0 0-7-16,-31 227-10 16,22-162-3-16,-3 0-8 0,2-1-6 15,-3-8-3-15,5-7-4 0,0-5-3 16,-1-8 0-16,6-5 3 0,1-6-2 15,0-6 1-15,2-3-2 16,7-4 0-16,2-3 3 0,3 0-4 16,-1-6-36-16,4 2 7 0,0-2-17 15,0 0-52-15,-1-1-18 0,-2-2 1 16,2 0-105-16,-2-5-57 0</inkml:trace>
  <inkml:trace contextRef="#ctx0" brushRef="#br0" timeOffset="18646.608">16785 3288 661 0,'0'0'0'0,"0"0"173"16,0 0-156-16,0 0-16 0,0 0 1 15,0 0 1-15,0 0-1 0,0 0 6 16,0 0 29-16,24-11-1 0,-24 11 14 15,0 0 38-15,0 0-6 0,0 0-26 16,0-1-28-16,0 1-16 0,0 0-8 16,0 0-1-16,1 0-3 15,1 2 0-15,-2 2 0 0,3 0 17 16,-1 1-4-16,-1 0-3 0,-1 1 1 16,0 3 3-16,0 3-4 15,0 1-1-15,0 5 3 0,-5 1-6 16,2-1-2-16,-1 1-3 0,0-2 2 15,0 0-3-15,3-4 0 0,1 1 0 16,0-6 3-16,0-3-3 0,5 1 5 16,2-5 0-16,2-1 0 0,1 0 3 15,5-6-4-15,4-2-1 16,2-3 0-16,0-1-3 0,2-4 0 16,-2 3 0-16,1 1 1 0,-3 2-1 15,-1 5 26-15,-2 2-9 0,-1 3-12 16,5 7-4-16,-7 5-2 15,0 9 1-15,-3 4 0 0,-6 4 1 0,-4 1-1 16,0 3 4-16,-5 0-3 16,-9 0-1-16,-3 0 0 0,-4-2 15 15,-4-4 4-15,0-5-3 0,0-5-5 16,1-5-4-16,4-5 5 0,6-7-5 16,4-1-2-16,5-11 0 0,5-3 1 15,0-6-6-15,7-2 0 16,4-5 0-16,5 2-64 0,1-2-3 15,-2 4-30-15,-4 5-38 0,-7 6-94 16,-7 4-265-16</inkml:trace>
  <inkml:trace contextRef="#ctx0" brushRef="#br0" timeOffset="19016.9725">16314 3338 695 0,'0'0'0'0,"0"0"184"15,0 0-118-15,0 0-10 0,0 0-20 16,0 0 7-16,0 0 16 16,0 0-2-16,0 0-3 0,32 119-15 15,-13-94-16-15,0 0-7 0,3-4-10 16,-1 1-1-16,0-5-4 0,0 1-2 15,-6-1-182-15,-4-3-175 0</inkml:trace>
  <inkml:trace contextRef="#ctx0" brushRef="#br0" timeOffset="34634.7626">4615 12981 713 0,'0'0'0'0,"0"0"117"16,0 0-37-16,0 0-28 0,0 0-11 15,0 0-5-15,0 0-3 0,0 0 1 16,-23-20-5-16,21 19-6 0,-4 1 6 15,0 0 0-15,-4 4-10 0,-5 2-6 16,-6 5-1-16,-8 2-1 16,1 1-7-16,-3 5 0 0,2-3 1 15,2-1-4-15,5-1 0 0,2 1 1 16,6-1-4-16,2 0 3 16,4-1 0-16,5-1-2 0,1-3 0 0,2 0 1 15,3 1-6-15,7 1 9 16,6 1-1-16,4-3 5 0,3-4 3 15,7 1-6-15,-3-3-1 0,1-3-1 16,-2 1 0-16,-6-1-1 0,-2 0 1 16,-5-1-2-16,-4-1 0 0,-2 1 3 15,-6 1 1-15,-1-2 23 16,-2 1 24-16,-8-3-17 0,-6 2-28 16,-4 0-4-16,-5 2-2 0,-5 0 0 15,-2 0 0-15,0 4 0 0,-3 4 0 16,0 2 0-16,1 5-2 15,3 1 1-15,2 5 2 0,0 2-2 0,6 3-1 16,-1 2 1-16,5-2 0 16,6 1 0-16,8-1 2 0,5-3 2 15,4-1-4-15,9-6 2 0,8-2 3 16,4-7-1-16,5-1 7 0,7-6 3 16,4 0-6-16,3-4-3 0,-1-5-3 15,1 1-2-15,-1 0-22 0,-1-1-55 16,-2 4-102-16,-1 0-57 15,-5 0-149-15</inkml:trace>
  <inkml:trace contextRef="#ctx0" brushRef="#br0" timeOffset="35205.7635">5173 13183 619 0,'0'0'0'0,"0"0"72"16,0 0 38-16,0 0-28 0,0 0-28 16,0 0-6-16,0 0 7 0,0 0 6 15,110-46-20-15,-88 46-13 0,1 0-7 16,1 6-7-16,0 1-6 15,-2 1-4-15,1 0-4 0,-2 1 0 16,-4-2 1-16,-3 0 0 0,-5-2 0 16,-4-1-2-16,-3 0-11 15,-2-1-14-15,0 1-17 0,-1 1-30 0,-9-1-13 16,-4 0-63-16,-8 0-156 16,-4-2-25-16</inkml:trace>
  <inkml:trace contextRef="#ctx0" brushRef="#br0" timeOffset="35374.275">5183 13312 455 0,'0'0'0'16,"0"0"223"-16,0 0-107 16,0 0-24-16,0 0-28 0,0 0 39 15,0 0 5-15,0 0-26 0,0 0 2 16,108 33 0-16,-73-35-38 0,2-4-39 16,3 1-4-16,1-1-2 0,-1-2-2 15,-4 0-98-15,1 2 0 16,3 0-54-16,-5 1-93 0,-2 2-113 15</inkml:trace>
  <inkml:trace contextRef="#ctx0" brushRef="#br0" timeOffset="36602.2497">7181 12966 554 0,'0'0'0'0,"0"0"101"15,0 0-13-15,0 0-24 0,0 0-16 16,0 0-6-16,0 0-15 0,0 0-7 16,-75-14 1-16,61 24-1 0,-2 5 1 15,-1 3-3-15,-1 6-8 0,-1 4-3 16,4 7-3-16,-1 3 3 15,4 6-3-15,3 6 1 0,2 2 1 16,3-3 3-16,4 0 5 0,0-6 0 16,11-9 5-16,1-5-6 0,6-8-6 15,3-6 3-15,3-7 26 16,4-7-10-16,4-2-4 0,2-16 7 16,1-5-3-16,4-13 3 0,2-5-4 15,0-5-2-15,-4-5-8 0,-1 3-10 16,-7-2 6-16,-8 2-3 0,-9 3 13 15,-9 2 9-15,-5 5 0 0,-10 3 8 16,-5 6 1-16,-5 7-15 16,-3 4-9-16,-2 9-2 0,-3 5-10 15,2 3-5-15,0 7-4 0,7 8-40 16,4 5-45-16,5 5-21 0,4 5-32 16,7 4-82-16,1 1-43 0,6-2-131 15</inkml:trace>
  <inkml:trace contextRef="#ctx0" brushRef="#br0" timeOffset="36800.8374">7531 13458 920 0,'0'0'0'0,"0"0"144"16,0 0-11-16,0 0-39 0,0 0-11 15,0 0-28-15,0 0-14 0,0 0-16 16,0 0-8-16,32-128-5 0,-31 117 1 15,-1 4-4-15,0 5-8 0,0 1-2 16,0 1-8-16,0 1-40 16,3 7-71-16,2 6-1 0,2-1-78 15,-3-2-224-15</inkml:trace>
  <inkml:trace contextRef="#ctx0" brushRef="#br0" timeOffset="37243.0595">8088 13053 701 0,'0'0'0'16,"0"0"180"-16,0 0-61 0,0 0-9 15,0 0-50-15,0 0-20 0,0 0-12 16,0 0-14-16,-86-16-8 0,69 34-6 15,0 7 0-15,0 6 7 0,3 4-2 16,1-1 3-16,6 1 1 16,4 0-4-16,3-8 3 0,4-1 3 15,5-7-6-15,3-4 5 0,1-2 2 16,5-5 1-16,6-4-2 0,1-4 0 16,3-4-6-16,3-7 4 0,-1-7 5 15,0-2-2-15,2-3 1 0,-5-5-6 16,-1 6 0-16,-3-5 6 15,-7 1-4-15,-3 0 1 0,-4-4 8 16,-6-1-6-16,-3-3-5 0,-2 0 3 16,-9 0-6-16,-4 0-5 0,-3 6 2 15,-5 4 6-15,-1 7 5 16,-2 9 7-16,2 0-11 0,2 8-12 16,-2 0 2-16,3 8-37 0,2 6-48 15,2 4-21-15,5 3-47 0,2 2-108 16,5-1-45-16,4-1-173 0</inkml:trace>
  <inkml:trace contextRef="#ctx0" brushRef="#br0" timeOffset="37632.6643">8585 12915 825 0,'0'0'0'0,"0"0"13"0,0 0 84 16,0 0 4-16,0 0-1 0,0 0-47 16,0 0-21-16,0 0-14 0,0 0-4 15,18-68-4-15,-17 68-5 0,8 0 0 16,-1 0 0-16,7 0 1 16,6 6 4-16,2 0 6 0,1 5 6 15,-2 2-11-15,-1 0-1 0,-7 2 0 16,-3 2-1-16,-8 3-1 15,-3 1 0-15,-11 1 5 0,-9 6-2 16,-7 0-3-16,0 3-4 0,-3-4-1 16,6-4-3-16,8-2 0 0,8-4 0 15,6 1-30-15,2-6 2 0,11-3 14 16,10-3 5-16,11-6 14 0,10 0-1 16,8-8-3-16,4 1 2 0,2-4-2 15,-2 1-2-15,-4 1-4 0,-9 7-46 16,-9 2-128-16,-10 0-60 15,-14 0-162-15</inkml:trace>
  <inkml:trace contextRef="#ctx0" brushRef="#br0" timeOffset="39251.5233">3748 12723 776 0,'0'0'0'0,"0"0"0"16,0 0-14-16,0 0 22 0,0 0 80 16,0 0-17-16,0 0-28 0,0 0-5 15,-22 356 4-15,13-269-12 16,0 0-12-16,-5 3-9 0,-3-3-5 15,-1-2 0-15,-4-2-4 0,-2-2 0 16,2-2 4-16,-2-4-3 0,4-6 2 16,4-10 17-16,5-8 27 0,9-6-8 15,2-11-21-15,13-7-9 16,8-6-4-16,11-6 9 0,10-5 9 16,8-6 5-16,11-4-8 0,8 0-2 15,5-7-4-15,7-2-9 0,2 0-3 16,4-1 2-16,3-2-3 0,1 2-2 15,4-2 2-15,1 2-1 16,4-1 0-16,4-1 0 0,3 1 0 16,0 1-1-16,5-3 4 0,3 2-4 15,3-1 0-15,2 0 2 0,4 4 1 16,2-4-3-16,3 3 2 0,0-1-2 16,-1 3 1-16,-1-3 0 0,-4 3 1 15,-4 0-1-15,-1 3 0 0,0 3-1 16,-3 1 0-16,0 0 2 15,-2 5-1-15,-2 1 0 0,-4 0 0 16,-3 1 1-16,-3 0-1 0,-2-1-1 16,-1 1 2-16,4 1-2 0,-2 1 2 15,1-1 0-15,0 3-1 16,-1-1 0-16,0 0 0 0,-3-3 0 16,-3 1 0-16,-4-4 0 0,-3 2 0 15,-2-4 0-15,-3 1 1 0,-1-2-2 16,-4-1 2-16,-5 0 0 0,-4 0-2 15,-5 0 2-15,-5-1 0 0,-4-2-2 16,-9 0 2-16,-9-2-1 16,-2 3 0-16,-8-4 0 0,-6 1 1 15,-1-1-1-15,-8-1 0 0,-2 0 2 16,-5-4-2-16,1-3 0 0,-2-4 8 16,-3-4-10-16,0 0 4 0,0-3 0 15,0-2-3-15,0-2 2 16,-2 0-1-16,0-4 0 0,-2-2 0 15,2 0 1-15,1-4-1 0,0 0 0 16,-1-2 2-16,2-2-2 0,0-6 0 16,0 3 0-16,2-3 0 0,1-1 0 15,6 0 0-15,0 0 0 16,4 0-3-16,0 3 4 0,-1 1-2 16,1 3 1-16,-2 1 0 0,-2 1 0 15,-1 4 0-15,-2 1 1 0,-3 4-2 16,-1 1 2-16,-2 0-1 0,0 6 2 15,0-2-2-15,0 2 0 0,0 4-6 16,0-1 6-16,0 5 0 16,0 3-4-16,0-1 6 0,-1 4 0 15,-3-3-3-15,0 3 2 0,-4 0 0 16,-1 1-1-16,2 0-1 0,-2 3 2 16,-2-1-2-16,0 0 1 0,-1 0 1 15,-3 0-2-15,-1 0 1 16,-2 3 0-16,-5-2 0 0,-2-1 0 15,-5 6 0-15,-4-3 0 0,-4 4-2 16,-3-4 2-16,-1 2 0 0,-2-1 1 16,-2-3 1-16,-1-1-3 0,-5 0 1 15,0-1-1-15,-1-1 0 16,-3-1 2-16,-4-1 1 0,1 0-2 16,-3 1 0-16,-3-3 0 0,-2 6 0 15,-5-3 0-15,-2 4-1 0,-5-3 0 16,0 3 1-16,-4-5 0 0,-2 5 0 15,-3-6 0-15,0 3 0 0,-2-2 0 16,-1 1 1-16,1-1 0 16,-2 2-2-16,-3-1 2 0,-2 2-1 15,-3 2 0-15,-2 3-1 0,-1-3 1 16,-3 3 0-16,-4-2-1 0,-4 2 1 16,-1 0 0-16,0-1 0 15,-5 5 0-15,1 0 0 0,-3 0 0 16,-1 5 0-16,-2-4 0 0,-2-1-1 15,2 1 0-15,-3-1 0 0,4 0 2 16,3 0 0-16,0 0-1 0,2-2 0 16,2-4 0-16,1 1 0 15,5-1-1-15,4 2 2 0,-1-4-2 16,3 0 0-16,8-2 1 0,4-4 0 16,6 3-43-16,6 2-8 0,3 1-25 15,4 3-20-15,3 2-58 0,3 0-138 16,3 2-178-16</inkml:trace>
  <inkml:trace contextRef="#ctx0" brushRef="#br0" timeOffset="40561.6742">17026 9150 582 0,'0'0'0'0,"0"0"239"15,0 0-155-15,0 0-46 0,0 0-37 16,2 0-2-16,2 10-4 0,1 2 7 16,2 2 2-16,-2 1 2 0,0 2 0 15,0 3 0-15,-3 2-1 0,3 3 6 16,-2 3 0-16,-2 2-4 16,1 1 1-16,-2 2-3 0,0 0-4 15,0 1 4-15,-2-2-1 0,-1-2-5 16,-3 1 2-16,2-4 4 0,0 1-5 15,0-4 0-15,2-3 5 0,-1-3-6 16,0-4 1-16,0-1 0 16,1-3 1-16,1-3-1 0,1 1 2 15,0-7-2-15,0-1 6 0,-1-1 4 16,0-7 7-16,-1-6-7 0,-1-7 11 16,2-2 28-16,1-8-11 0,0-5-14 15,3-5-10-15,3-5 1 0,-3-8-3 16,6-2-6-16,-1-2 5 15,1-2 0-15,6 3 1 0,1 3-4 16,6 1-4-16,3 2 9 0,4 3 10 16,2 3 3-16,0 2 3 0,1 5-4 15,-1 1-8-15,-2 6 7 16,-3 7-4-16,-3 7-4 0,-4 5-4 16,-5 9-4-16,-2 3-9 0,-2 11-5 15,-3 8 9-15,-1 8 4 0,-4 9-7 16,-2 5 0-16,-6-1 7 0,-6-3-8 15,-5-4 2-15,-3-3 1 0,-4-2-3 16,-2-3 0-16,-2-3 1 16,0-1-54-16,0 0-7 0,0-3-37 15,-3-3-89-15,6 0-37 0,-4-5-144 16</inkml:trace>
  <inkml:trace contextRef="#ctx0" brushRef="#br0" timeOffset="41352.6669">18178 9116 673 0,'0'0'0'0,"0"0"52"0,0 0-7 16,0 0-10-16,0 0-16 0,0 0 0 16,0 0-1-16,0 0 0 0,-57 102 9 15,48-92 11-15,-2 0 9 16,-2-2 19-16,-3-4-6 0,-3 2-28 15,-5-5-17-15,-1 1-13 0,0-2 4 16,-3 0-3-16,3-3-3 0,4-4 0 16,5-4 7-16,1 3-6 0,7-3 5 15,3 4-3-15,4-2-1 16,1 5 8-16,6-2-19 0,5 4 3 16,8 2 8-16,5 0-1 0,7 8 4 15,4 1 5-15,-1 5 5 0,1 5 13 16,-1 6-6-16,-2 2-8 0,-4 4 10 15,-5 0-1-15,-6-1-13 0,-7-1-6 16,-2 0 2-16,-4-6-3 16,-3 1-5-16,-1-2 4 0,0-3 1 15,-2 0-4-15,-3-6-21 0,0-1-22 16,0-1-33-16,-3-4-7 0,4-3-65 16,-2-4-63-16,2-6-39 0</inkml:trace>
  <inkml:trace contextRef="#ctx0" brushRef="#br0" timeOffset="41584.8035">18338 9010 899 0,'0'0'0'0,"0"0"129"16,0 0-27-16,0 0-45 0,0 0-49 15,0 0 2-15,0 0 3 0,0 0 12 16,0 0 12-16,-204 214-7 0,156-162-6 15,-5 5-13-15,-3-5-3 0,3 0-8 16,2-2 0-16,6-5 6 16,4-3-8-16,1-1 0 0,8-5-9 15,8-5-15-15,7-1 1 0,11-5-29 16,6-5-56-16,3 1-38 0,13-9-75 16,2-6-143-16</inkml:trace>
  <inkml:trace contextRef="#ctx0" brushRef="#br0" timeOffset="41928.0057">17958 8824 855 0,'0'0'0'0,"0"0"3"0,0 0 33 16,0 0 14-16,0 0-3 16,0 0-13-16,0 0-13 0,0 0 4 15,-284 469 11-15,269-384 13 0,9-5 8 16,6-12-16-16,10-7-8 0,6-5-12 16,9-5-8-16,5-5-3 0,3-5-8 15,2-4-2-15,2-6 0 16,3-4 3-16,1 1-3 0,2-7-100 15,2 0-16-15,-1-7-50 0,2-5-62 16,-6-9-133-16</inkml:trace>
  <inkml:trace contextRef="#ctx0" brushRef="#br0" timeOffset="42195.0887">18514 8724 895 0,'0'0'0'0,"0"0"-105"0,0 0 132 16,0 0 56-16,0 0-15 0,0 0-10 16,0 0 3-16,0 0-19 0,0 0-7 15,117 747 13-15,-117-669-10 16,-6-9-12-16,-15-4-13 0,-4-5-2 15,-9-4 12-15,-6-2 6 0,-4-10-17 16,-2 2-8-16,-3-10-6 0,3-3-4 16,1-8-65-16,4-5-108 0,1-8-55 15,-2-7-224-15</inkml:trace>
  <inkml:trace contextRef="#ctx0" brushRef="#br0" timeOffset="42712.2757">19559 9318 673 0,'0'0'0'16,"0"0"254"-16,0 0-163 0,0 0-41 15,0 0 28-15,0 0 14 0,0 0-36 16,0 0-7-16,191-56-12 0,-148 50-16 16,-3 4-13-16,-9 2-8 0,-6 0 0 15,-11 8-18-15,-8-1-31 16,-1 3-11-16,-5 1-24 0,-1 5-51 16,-12 2-14-16,-9-1-134 0</inkml:trace>
  <inkml:trace contextRef="#ctx0" brushRef="#br0" timeOffset="42872.2196">19315 9521 910 0,'0'0'0'0,"0"0"139"16,0 0-110-16,0 0 82 0,0 0-33 0,0 0-18 16,0 0-24-16,0 0-29 0,0 0-7 15,317-20 0-15,-270 31-138 16,-3-2-3-16,0 2-77 0,-1-4-132 15</inkml:trace>
  <inkml:trace contextRef="#ctx0" brushRef="#br0" timeOffset="43922.235">22188 8779 224 0,'0'0'0'16,"0"0"121"-16,0 0-24 0,0 0-19 15,0 0 6-15,0 0-18 0,0 0-12 16,0 0 7-16,20-82 1 15,-22 77-5-15,-3 2-25 0,-4 3-13 16,0 0-6-16,-1 0 2 0,-5 6 1 16,1-1 6-16,-3 7-7 0,-3 1-5 15,0 5-5-15,-2 5-3 16,1 3 4-16,-1 4-2 0,0 5-2 16,5 7 1-16,0 0 0 0,6 5-1 15,3 3 4-15,1-1 3 0,6-1 0 16,1-4 14-16,3-2 2 0,10-6-8 15,5-8 0-15,4-7 0 0,4-7 13 16,4-6-3-16,4-6 4 16,3-2 0-16,7-11 12 0,1-11-7 15,4-4-3-15,5-8 4 0,0-7-5 16,5-4-7-16,0-6-4 0,-3-3-7 16,-6 1 1-16,-13-4 10 0,-12 3-12 15,-14 5-10-15,-11 5 5 16,-13 5-3-16,-13 11-7 0,-7 7 4 15,-8 13-1-15,0 8-23 0,-5 12-30 16,2 8-25-16,6 9-18 0,5 5-6 16,9 6-66-16,9 1-116 0,4-3-102 15</inkml:trace>
  <inkml:trace contextRef="#ctx0" brushRef="#br0" timeOffset="44186.2674">22806 9268 945 0,'0'0'0'0,"0"0"15"16,0 0 44-16,0 0-4 0,0 0-27 16,0 0-14-16,0 0 8 0,0 0 13 15,0 0 26-15,1-12 7 16,-1 3-48-16,2-3 23 0,-1 1 5 15,-1-1-13-15,0 1-7 0,0 7-12 16,0 1-13-16,0 3-6 0,-2 0-23 16,1 6-50-16,1 6-51 0,0 0-49 15,5-4-117-15,0-2-415 0</inkml:trace>
  <inkml:trace contextRef="#ctx0" brushRef="#br0" timeOffset="44644.7436">23393 8895 751 0,'0'0'0'0,"0"0"83"0,0 0 7 16,0 0-12-16,0 0-17 15,0 0-17-15,0 0-12 0,0 0-9 16,0 0-4-16,-74-63-5 0,59 77-6 16,-4 5-7-16,-1 12-2 0,-2 6 2 15,-2 6 7-15,0 6-3 0,0-3 4 16,5 1-3-16,4-2 6 16,10-7 8-16,5-4-5 0,6-7-3 15,11-8 1-15,1-6 3 0,9-2 8 16,1-10 11-16,3-1-2 0,4-5-2 15,5-8 0-15,1-5-4 0,1-3 1 16,3-3 3-16,0-2-7 16,0-4-2-16,-1-1 1 0,-1-4-3 15,-6 0-4-15,-3-2 2 0,-9 0-9 16,-10-1-2-16,-8 2 0 0,-7 1 1 16,-6 4-9-16,-12 5 2 0,-10 4 0 15,-7 10-18-15,-6 11-41 16,-7 5-33-16,-1 15-36 0,-1 6 20 15,3 5-38-15,8 0-103 0,8-1-129 16</inkml:trace>
  <inkml:trace contextRef="#ctx0" brushRef="#br0" timeOffset="45030.1738">24012 8849 1052 0,'0'0'0'0,"0"0"21"15,0 0-2-15,0 0-8 0,0 0 0 16,0 0-4-16,0 0 0 0,0 0-4 16,0 0-1-16,-175 139 3 0,150-95 3 15,2 0 8-15,10-1 4 16,5-2 0-16,8-7-2 0,4-4-1 15,11-3 1-15,4-8 5 0,8-4 0 16,3-8 8-16,7-7 9 0,5-3-10 16,9-10-3-16,5-6 9 0,1-4-6 15,3-5-9-15,-5-4 2 16,-1-4 3-16,-7-2 0 0,-11-2-1 16,-6-4-4-16,-13-1-9 0,-9 0-9 15,-8 3 3-15,-16 7-3 0,-13 5-6 16,-7 10 6-16,-10 10-4 0,-7 10-6 15,-3 5-38-15,2 11-52 16,3 5-82-16,2 5-61 0,7-1-141 16</inkml:trace>
  <inkml:trace contextRef="#ctx0" brushRef="#br0" timeOffset="45784.6049">24897 8850 663 0,'0'0'0'0,"0"0"222"15,0 0-150-15,0 0-7 16,0 0-15-16,0 0-8 0,0 0 4 16,0 0 8-16,0 0-16 0,260-55-15 15,-226 71-21-15,-9 4 2 0,-12 0-3 16,-8 5-2-16,-9 2 2 15,-10 0 7-15,-11 0 4 0,-7-1 0 16,-4-3-6-16,-7-1-3 0,-1-1 3 16,-3-1-4-16,2 0-2 0,3 0 0 15,5 2 2-15,12 1-4 16,6-1 4-16,14 1-2 0,6-4-2 16,17 0 4-16,11-3 14 0,8-1 7 15,6-4-7-15,2-1-13 0,-1 1-6 16,-2-5-19-16,-3-2-33 0,2-3-39 15,-5-1-41-15,0-3-26 0,-2-5-131 16,-7-6-112-16</inkml:trace>
  <inkml:trace contextRef="#ctx0" brushRef="#br0" timeOffset="45974.3078">25697 8712 1091 0,'0'0'0'0,"0"0"79"0,0 0-26 16,0 0-12-16,0 0 2 0,0 0 0 16,0 0-8-16,0 0 2 0,-4 387-17 15,4-332-12-15,10-6-5 16,-3-3 1-16,-1-8-2 0,3-1-4 16,-5-4-40-16,4-2-39 0,-7-2-130 15,-1-2-153-15</inkml:trace>
  <inkml:trace contextRef="#ctx0" brushRef="#br0" timeOffset="53132.8516">19468 6071 522 0,'0'0'0'0,"0"0"-4"16,0 0 7-16,0 0 36 0,0 0-16 15,0 0 4-15,0 0 1 0,0 0-6 16,185 13 7-16,-147-13 19 16,5 0 7-16,0 0 1 0,-3 0-11 15,4 0-17-15,0 0-7 0,1 1-4 16,-1 0-2-16,2-1-9 0,0 0-3 15,3 0 0-15,3 0-1 0,3-2-2 16,3-4 0-16,7 0 9 16,3-1 12-16,4-1 7 0,6 1-8 15,3 1-5-15,0 1-6 0,1 1-2 16,-2 0-2-16,0 2-1 0,2 1-3 16,2-2-2-16,5 0 2 0,2-1 2 15,6 0-1-15,8-3 4 0,6 0-3 16,6-1-1-16,5-3 2 15,1-1 0-15,4 2 5 0,6-3 2 16,8 1-2-16,6-1 1 0,5 1 5 16,3-1 2-16,-3 2-3 0,1 1-4 15,0 1-2-15,2-1-5 16,4 1 4-16,2 1-1 0,0-3-6 16,-2 4 0-16,-1-1 5 0,1-2-7 15,4-1 3-15,5 0 1 0,5 1-4 16,3 0 3-16,-1-3 1 0,0 1-3 15,-3-1 2-15,3 4-1 16,-4-1-1-16,-2 3 2 0,-7 1 1 16,-8-3-3-16,-4 1 2 0,-4 0-2 15,-3 1 1-15,1-4 0 0,-1 5 5 16,-11-2-6-16,-4 2 1 0,-11-2-3 16,-8-1-22-16,-10 2-5 0,-11-2-8 15,-8 2-8-15,-13-3-3 16,-9 4-8-16,-12 0-44 0,-13-1-69 15,-12-3-89-15,-15 0-218 0</inkml:trace>
  <inkml:trace contextRef="#ctx0" brushRef="#br0" timeOffset="55090.2489">19490 5309 314 0,'0'0'0'16,"0"0"170"-16,0 0-83 0,0 0-39 16,0 0-16-16,0 0-6 15,0 0-7-15,0 0 1 0,0 0 11 16,-23-30 7-16,31 29-4 0,2 1-13 16,1 0-10-16,1 3-3 0,4 4-1 15,2-4 4-15,2 3 5 0,4 0 5 16,3-4 5-16,5 0-4 15,5 0-4-15,2-2-7 0,1-3-1 16,1 0-2-16,-2-3-2 0,2 0 4 16,-5 4 1-16,0-2-1 0,0 0 2 15,-4 3 2-15,-1 0 0 16,3 1 0-16,3-2-2 0,4-2-2 16,2-2 2-16,5-4-7 0,3-2-3 15,5-1 1-15,1-4 0 0,1-1-2 16,0-2 4-16,0-2-1 0,0 2-1 15,-3-4 8-15,0 3 7 0,-4-1 7 16,-2 0-4-16,-1-1-4 16,-3-2-4-16,3-1-4 0,2-3-8 15,1-3 0-15,3 0 1 0,0-6 0 16,0 0-3-16,1-5 2 0,1 0 2 16,0-1-4-16,1-3 2 0,-1 3-1 15,-3-2 0-15,-2 0 2 16,-3-1 1-16,-4-4-3 0,-5-1 0 15,-3-2 6-15,4 2-8 0,-2 0 4 16,-1-5-1-16,3 3-2 0,-2 0 2 16,-1 1-1-16,-1 2 0 0,0 1-1 15,1 0 1-15,1 0 0 16,-1-3 0-16,-1 0 2 0,1 0-3 16,-2 1 2-16,5 0 2 0,-4 0-3 15,3 0 0-15,0 1 4 0,1 1-5 16,2-1 2-16,0 1 6 0,4-4-4 15,-1 2 3-15,1 2 2 0,-4 2 0 16,1 3 0-16,-3 1-4 16,0 2-2-16,4 2 1 0,-1 0 1 15,4 3-7-15,-1 2 5 0,1 1-2 16,-2-1 0-16,0 1 0 0,0-1 0 16,0 4 0-16,0 0 0 0,-1 3 3 15,-3 3-5-15,1 3 4 16,1 2-1-16,0 4-1 0,-1-1 0 15,3 2 6-15,-1 3-6 0,3 1 0 16,-2 2 3-16,-1 3-3 0,-2-1 0 16,-1 4 0-16,-5 3 0 15,-4 0 1-15,-3 4-1 0,0 5 0 16,1 0-1-16,2-1 1 0,2 3 0 16,0-1 0-16,4 2 0 0,-2 1 0 15,0 2-1-15,1-1 2 0,3 3-2 16,-2-3 1-16,1 5 1 0,-2 2-2 15,1 1 1-15,2-2 1 0,-4 3-2 16,3 2 2-16,-2-3 0 16,1 2-2-16,-3 0 0 0,-1 1 2 15,1 0-2-15,-3 2 2 0,-3 0-1 16,-3 2 0-16,-2 2-1 0,-3-1 2 16,3 2-2-16,-1 2 0 0,0-1 4 15,0 2-6-15,0 1 4 0,2-1-1 16,2 2 0-16,-1 0 0 15,0-1 1-15,1-1-2 0,-1 3 2 16,-1-3 0-16,1 1-1 0,-2 1 0 16,-3 0 0-16,2 0 0 0,-2 2 0 15,1-2 0-15,2 0 0 16,-3 1-1-16,1-1 3 0,-2 1-4 16,0 4 2-16,0-3 1 0,-4 1-2 15,3-1 1-15,-3-1 1 0,3 1-2 16,0 1 2-16,1 0 0 0,2 1-2 15,2 0 2-15,3-2 1 0,0 1-4 16,3-1 3-16,2-3-1 16,4 0 0-16,1-1 0 0,-2 0 2 15,1-1-3-15,2 1 1 0,-4-2 2 16,2 2-4-16,-2-1 2 16,-1 0 0-16,0 1 0 0,0-3 0 0,2 1 0 15,0-1 0-15,2 0 1 16,3-1 1-16,-2-3-3 0,0 2 1 15,2-3 1-15,1-2-2 0,-1-2 1 16,0 0 2-16,1-2-2 0,2-1 0 16,1-1 13-16,1-1-7 0,0 1-3 15,1 0-2-15,-1 2-1 16,3-1 0-16,-2 0 3 0,3 0-5 16,0-1 4-16,-2 0-1 0,4 0-2 15,1-1 2-15,3 1-1 0,0-1 0 16,3-2-1-16,1 0 3 15,1 1-2-15,2-3 0 0,-1-1 14 0,-6 0-13 16,-1-1 1-16,-4-1 1 16,-3-3-6-16,0 1 4 0,-5-2 2 15,0-3-3-15,-3 3 0 0,-2-3 3 16,-4 3-5-16,-7-3-73 0,-6 0-76 16,-13-4-135-16,-9-4-148 0</inkml:trace>
  <inkml:trace contextRef="#ctx0" brushRef="#br0" timeOffset="55965.9665">23879 2764 488 0,'0'0'0'0,"0"0"54"0,0 0 28 15,0 0-7-15,0 0 14 0,0 0 1 16,0 0-37-16,0 0-7 0,48-159 9 16,-47 156 3-16,-1 3-14 15,-1 0-21-15,-1 8-23 0,-5 9 0 16,2 7 6-16,-5 10-2 0,1 8-1 16,0 9-4-16,-1 9 2 0,2 5 9 15,-2 11 2-15,2 5 2 16,1 3 4-16,0 1-3 0,1-1-4 15,0-2-5-15,-2 2-3 0,4 3-2 16,-4-3 3-16,2 3-6 0,-1 0 4 16,1 0 1-16,0 2-5 0,0 3 4 15,2 4 2-15,3 1-3 16,-1-1 4-16,-1-4 3 0,-2-2 7 16,1-5-3-16,-4-2-2 0,-1-3-3 15,-1-2 0-15,0-4 2 0,0-6-3 16,-1-2 4-16,3-2-4 0,2-3-1 15,1-3 3-15,5-4-2 0,-1-7-6 16,1-1 0-16,0-7 4 16,0 0-6-16,0-2 3 0,0-1 0 15,0-4-2-15,0-3 1 0,0-2 0 16,-2-3 1-16,1-5 1 0,1-2-1 16,0-5-2-16,0-3 1 0,0 0 1 15,4-4-1-15,-2-3 0 16,2-2 7-16,-2 0-4 0,2-3 3 15,0-4-2-15,2 1-4 0,-3-5 0 16,0 3 7-16,-2-1-9 0,-1 4 4 16,0-2 1-16,0 0-5 0,0 0 3 15,-3 2-2-15,3 2-55 0,-1-2-12 16,1 3-56-16,-1-3-102 16,-4-2-112-16</inkml:trace>
  <inkml:trace contextRef="#ctx0" brushRef="#br0" timeOffset="63119.6888">17836 12003 374 0,'0'0'0'0,"0"0"0"16,0 0 45-16,0 0 1 0,0 0 8 16,0 0-9-16,0 0 8 0,0 0-7 15,-37 106-9-15,34-75-8 0,2 7 17 16,-1 5-13-16,2 7-8 0,-3 1 3 15,0 4-8-15,0-3-7 0,0-2-8 16,1-1 6-16,-3-5-5 16,1-2 0-16,-1-4 4 0,-2-8 5 15,2-2 2-15,1-4 1 0,0-5 2 16,2-1-8-16,1-8-4 0,-2-4 1 16,2-2-3-16,1-2 2 0,0-2-2 15,0 0 13-15,0-6 40 16,0-9 27-16,-2-8-67 0,1-7-16 15,0-6 1-15,1-4 3 0,0-2-1 16,0-6 4-16,2-2-9 0,4-5 3 16,3-2-3-16,1 0 6 0,2-3-2 15,-1 1-4-15,3 3 2 16,0 6 6-16,1 3 3 0,2 7 12 16,3 5 4-16,3 1-6 0,2 6-4 15,-2 2 3-15,4 5-6 0,-4 2 3 16,-1 6 2-16,-5 7-9 0,-3 3-5 15,-3 5-8-15,1 7-10 0,0 12 3 16,-3 6 12-16,-5 7 0 16,-3 1-1-16,-5-2 6 0,-9-1-6 15,-3-3 2-15,-5 2 2 0,-2-5-4 16,0 2 1-16,-1-1 0 0,3-4 2 16,2-3-10-16,-1-1-49 0,6 0-19 15,2-3-61-15,4-1-58 0,3-8-57 16,4-3-282-16</inkml:trace>
  <inkml:trace contextRef="#ctx0" brushRef="#br0" timeOffset="63582.223">18521 12228 958 0,'0'0'0'16,"0"0"21"-16,0 0-27 0,0 0 12 16,0 0 82-16,0 0-51 0,0 0-10 15,0 0 5-15,0 0 7 16,-64 111 11-16,51-105 2 0,-9 1-27 15,0-2-15-15,-1-4-6 0,-1-1 7 16,-2 0 3-16,5-1 5 0,3-6-4 16,9 0-7-16,1 3 0 0,5-2 1 15,3 5-5-15,0 0-8 0,5-3-12 16,10 0 5-16,4 2 7 16,9 2 0-16,6 0 2 0,4 8 0 15,1 0 2-15,2-1 0 0,-5 6 4 16,-1-5 2-16,-3 7 2 0,-7-2-3 15,-2 3 0-15,-2 3-6 0,-10-2 1 16,-1 2 0-16,-7 0 2 16,-1-2-2-16,-2-1 0 0,0-1 2 15,0-3-12-15,0-3-26 0,-2-1-31 16,1 0-76-16,-5-6-63 0,0-2-116 16</inkml:trace>
  <inkml:trace contextRef="#ctx0" brushRef="#br0" timeOffset="63854.3694">18729 12122 967 0,'0'0'0'16,"0"0"193"-16,0 0-83 0,0 0-33 15,0 0-40-15,0 0-27 0,0 0 11 16,0 0 0-16,0 0-3 0,-207 186-7 15,165-140-7-15,-1 0-1 0,-1-3-1 16,0 1 0-16,2-3 0 16,3-4-2-16,4-1 0 0,4-6 0 15,7 0-3-15,6-1-12 0,2-3-33 16,10-2-27-16,0-3-17 0,6-4-44 16,1-2-88-16,7-6-28 0,2-5-83 15</inkml:trace>
  <inkml:trace contextRef="#ctx0" brushRef="#br0" timeOffset="64200.5089">18424 11951 874 0,'0'0'0'16,"0"0"133"-16,0 0-1 0,0 0-85 16,0 0-38-16,0 0-11 15,0 0 4-15,0 0 7 0,0 0 3 16,-256 102-5-16,215-37-1 0,-2 8-3 16,8 5-3-16,8 0 0 0,9-6 5 15,10-4 20-15,8-6-13 16,11-8-3-16,7-4 10 0,4-8-13 15,4-4-3-15,6-7 1 0,3-4 0 16,5-3-4-16,3-7 0 0,-1-6 0 16,0-3-42-16,0-6-86 15,-1-2-8-15,2 0 6 0,-2-5-92 16,-3-9-14-16,-3-5-170 0</inkml:trace>
  <inkml:trace contextRef="#ctx0" brushRef="#br0" timeOffset="64470.8475">18815 11845 895 0,'0'0'0'0,"0"0"-10"15,0 0 80-15,0 0-46 16,0 0-11-16,0 0 40 0,0 0-2 15,0 0 16-15,183 599-9 0,-180-535-30 16,-3-6 0-16,0-6-4 0,-5-6-16 16,-7-6-2-16,-4-3-5 0,-3 0 4 15,-4-5-3-15,-3-5-4 0,1 0-47 16,-4-7-74-16,0-4-99 16,-3-7-129-16</inkml:trace>
  <inkml:trace contextRef="#ctx0" brushRef="#br0" timeOffset="66432.4061">21903 11803 666 0,'0'0'0'0,"0"0"34"15,0 0 30-15,0 0 16 16,0 0-28-16,0 0-16 0,0 0-10 15,0 0 10-15,0 0 14 0,0-25 8 16,-1 23-8-16,-1 0-9 0,-3 0-3 16,-3 0-7-16,-2 0-9 0,-5-2-3 15,-3 2-12-15,-7 1-7 16,0 1 0-16,-4 0 0 0,-4 7-1 16,2 1 2-16,-1 5-1 0,0-2 0 15,4 3-1-15,3-2 1 0,4 5 0 16,5-1-7-16,2-2 7 0,1 2-6 15,3 0 6-15,2-2 0 16,6 2-6-16,2 0 1 0,1 3 5 16,7-2 0-16,6 2-3 0,5 0 4 15,3-1 1-15,4-1 4 0,2-1-3 16,0-5 0-16,-1-3 2 0,-2-1-6 16,-3-1 2-16,-3-2 4 15,-3-1-5-15,-4-3 0 0,-6 1 6 16,-5-1-4-16,1 0 0 0,-2 2 10 15,0-2 18-15,0 0 3 0,0 0-13 16,0-3-3-16,-4-3-2 0,-3 1-25 16,-5-4 6-16,-2 4-1 0,-4-1 4 15,-7 1 0-15,-3 4-2 16,-8 0 1-16,-1 2-7 0,-3 6 11 16,-2 3 2-16,-6 2-8 0,1 0 8 15,3 2 0-15,4 0-7 0,9 1 3 16,4 1 6-16,5-3-5 0,7-1-2 15,2 10-5-15,3 3 0 0,1 3 5 16,1 1 2-16,4 1 1 16,4-1-7-16,0 1 5 0,10 2 0 15,4-2-3-15,8-5 5 0,6-2-2 16,6-7 0-16,5-2 34 0,6-3 3 16,1-8-14-16,4-3 13 0,0 0 13 15,-3-6-15-15,-1-2-10 16,-3 0-8-16,-7-1-11 0,-2 2-1 15,-6 0-2-15,-4 1-4 0,-5 3-15 16,-3-2-19-16,-4 3-71 0,-1-3-14 16,-2 5-72-16,-6-1-155 0,-3-1-203 15</inkml:trace>
  <inkml:trace contextRef="#ctx0" brushRef="#br0" timeOffset="74288.7429">7588 13491 377 0,'0'0'0'0,"0"0"20"16,0 0 55-16,0 0-25 0,0-34-14 15,0 30 1-15,0 2 9 0,0 2 10 16,0 0 0-16,0 1 11 0,-1 0-20 16,1-1-13-16,0 0-18 0,-2 0-10 15,0 0-3-15,0 1 1 16,2 0 3-16,0 1 1 0,0-1 1 16,0-1 0-16,0 0-7 0,0 0 0 15,0 3 0-15,0 0 6 0,0-1 2 16,0 3-1-16,3-1-6 0,-3-4 3 15,3 2 1-15,-2-2-2 0,0 0 8 16,3 0 3-16,-1 0-3 16,1 0-2-16,0 0 2 0,1 0-2 15,-1 0 7-15,1-2-5 0,0-4-2 16,0-1-6-16,0-1-2 0,-2 1-3 16,2 0 0-16,-2 3 7 0,-2 1-5 15,-1 0 6-15,0 2 2 0,-3-1 10 16,-2 1-9-16,-2-2-8 15,-2 3 7-15,0 0-7 0,-2 0 1 16,3 3-2-16,2-1-3 0,2 2 1 16,2-2 0-16,2 0 0 0,0 1 2 15,0-2-4-15,0 0-2 0,0 4 8 16,0 0-2-16,0-3-2 16,0 3 0-16,0-2 2 0,0 0-2 15,2-1 0-15,0-2 3 0,1 0-3 16,4 3 10-16,-3-3-7 0,4 0 0 15,0 0 2-15,2-1 0 0,-1-3 3 16,-3-1-4-16,-2 0 0 0,-1 3 5 16,-2-2 7-16,1 2 3 15,-2-3 0-15,0 3-6 0,-3-3-4 16,0 3-3-16,-2 0 0 0,-2 1-6 16,1 0 0-16,-1 1 0 0,2 0 1 15,3 2-1-15,0 1 0 16,2-1 0-16,-1-2-2 0,1 0 3 15,0 0-1-15,0 0-3 0,1 0 4 16,1 0 1-16,3 0 1 0,2 0 5 16,-2-2-5-16,0-1 1 0,0-1 1 15,0 1-5-15,-4 1 0 0,1 2 7 16,-2 0-3-16,0-3 3 16,0 1 1-16,0 2-4 0,-3 0-5 15,-1 3 1-15,-2 3 0 0,3-2 0 16,1 1-32-16,2 0-9 0,0 0-29 15,3-1-2-15,4 2-19 0,4-2-55 16,1 2-36-16,-1-4-90 0</inkml:trace>
  <inkml:trace contextRef="#ctx0" brushRef="#br0" timeOffset="76778.2582">22754 9266 432 0,'0'0'0'15,"0"0"93"-15,0 0-79 0,0 0-9 16,0 0 1-16,0 0 8 0,0 0 6 16,0 0 14-16,0 0 3 0,-13 16 4 15,13-16 8-15,0 0-11 0,0 2-2 16,1-1 1-16,2-1-7 15,1 0-6-15,1 0 5 0,1-3 0 16,-1-1 10-16,2-2 7 0,0 0-8 16,0 0-1-16,0 0-5 0,-7 3-15 15,1 2-1-15,-1 0 15 16,0 1 5-16,-1-2-10 0,-1 2-10 16,-1 0-11-16,1 0-5 0,-2 0 0 15,-2 2-6-15,0 0-9 0,0 3-6 16,1-2-7-16,-1 4-12 0,1-3-29 15,0 4-13-15,3 3-34 0,0 0-85 16,2 0-35-16,1-1-86 16</inkml:trace>
  <inkml:trace contextRef="#ctx0" brushRef="#br0" timeOffset="83254.4527">20561 11889 475 0,'0'0'0'16,"0"0"126"-16,0 0-11 0,0 0-1 16,0 0-30-16,0 0-7 0,0 0-24 15,0 0-20-15,-5 1 0 0,-1 0-1 16,2 4-12-16,-4-2-3 0,-2 3-1 15,-2 1 5-15,-3 0-1 0,-3 2 1 16,-5 0 4-16,-4 1 2 0,-2 2 0 16,-5-2-3-16,1 3 0 15,-2-2 0-15,-3-1-1 0,-3 2-9 16,-4-1-5-16,2 4-3 0,-4 3 0 16,1 0-8-16,2 1 4 0,4-1-2 15,1-2 0-15,2 1 0 16,2 2 2-16,-1 2-4 0,-1 1 4 15,0-2-2-15,3-2 0 0,5 1 0 16,6-4 2-16,7-6-3 0,3 0 0 16,5-5 0-16,4 1-5 0,-1 1 5 15,3-2-5-15,-1-1 2 16,1-1 4-16,0 4 0 0,1-1 1 16,-2-2 0-16,1-1 6 0,1-2-5 15,0 0 8-15,0 0 4 0,1 0 4 16,0 0 3-16,0 0-8 0,0 0-10 15,0 0-4-15,0 0-2 0,2 2-8 16,7 5 5-16,3 2 11 16,4 2 13-16,2-1-8 0,3 2-9 15,0 1-2-15,5 5 1 0,2 2 0 16,10 3 9-16,7 3 16 0,4-1-14 16,6-1-1-16,0-2 0 0,-1 0-4 15,-6-3-2-15,-4-2 1 16,-7-5 3-16,-6-2-4 0,-5-1 17 15,-4-1-4-15,0-2 2 0,-1-1-5 16,-3 1-3-16,0-2-3 0,-1 2 1 16,0-1 0-16,-5-4 0 0,-1 2 0 15,-4-1-6-15,-4-2-3 16,-2 2 0-16,1-2 5 0,-1 0-5 16,-1 0 0-16,0 2 10 0,0-2-8 15,0 0-1-15,0 0-2 0,-1 0-65 16,-1 0-3-16,-2-4-55 0,-4 1-166 15,-4-1-143-15</inkml:trace>
  <inkml:trace contextRef="#ctx0" brushRef="#br0" timeOffset="93685.0573">19205 13858 484 0,'0'0'0'0,"0"0"41"0,0 0 23 15,0 0 17-15,0 0-11 16,0 0-10-16,0 0-10 0,0 0-3 16,-24-63-23-16,24 65-22 0,0 11-4 15,0 8 4-15,-1 12 25 0,-7 7-21 16,-1 9-6-16,-2 3 0 0,-5 2 5 15,-1 1-1-15,-4-3-4 0,0 4 0 16,-1-4 7-16,1-3-7 0,6-3 0 16,-1-5 3-16,10-6-5 15,2-8 2-15,4-5 0 0,5-7 0 16,7-3-5-16,9-5 8 0,5-5 14 16,9-2 45-16,10 0-16 0,7-6-15 15,6-2 13-15,-1-3-7 16,-1 0-12-16,-7 0-2 0,-2 3-15 15,-7 5-7-15,-6 2-1 0,-6 1 0 16,-8 0-45-16,-6 1-35 0,-3 5-11 16,-4 0 9-16,-4-3-30 0,-1-1-48 15,-2-2-83-15</inkml:trace>
  <inkml:trace contextRef="#ctx0" brushRef="#br0" timeOffset="93910.5191">19488 14311 784 0,'0'0'0'0,"0"0"19"16,0 0-18-16,0 0 79 16,0 0-28-16,0 0-12 0,0 0-1 15,0 0 16-15,0 0-19 0,278 85-31 16,-255-63 0-16,-9 3 4 0,-9 0 7 16,-5 4 48-16,-9 1-13 0,-11 4-22 15,-1 2-19-15,-4 2-5 16,-2-1-5-16,4-1 0 0,3-5-229 15,2-4-36-15,5-6-242 0</inkml:trace>
  <inkml:trace contextRef="#ctx0" brushRef="#br0" timeOffset="94555.5162">20910 14940 396 0,'0'0'0'0,"0"0"57"15,0 0 11-15,0 0 9 16,0 0-24-16,0 0-4 0,0 0 18 16,0 0-2-16,0 0-5 0,-9 22 7 15,9-22-3-15,0 0-5 0,0 0 0 16,0-4-15-16,3-6-14 0,5-5-9 15,2-3-5-15,3-6-2 0,1-4 1 16,3-2-3-16,3-6-4 0,-2-2-4 16,5-7 3-16,-1-4 0 15,4-2-5-15,0-5 2 0,0 1-1 16,0 0-5-16,-2 0 4 0,-5 2-1 16,2 3-2-16,-9 1 2 0,0 9 2 15,-2 7-2-15,-5 5 2 16,0 10-1-16,0 8 2 0,-3 3 10 15,-1 7 5-15,-1 0-11 0,0 3-8 16,1 13 0-16,2 14-34 0,-2 18 38 16,1 14-3-16,1 4-2 0,0 1 2 15,0-2-1-15,4-8 0 16,1-4 0-16,1-6 1 0,1-8-1 16,-1-4 0-16,-1-9 2 0,-4-4-3 15,-2-4 1-15,-1-6-1 0,-1-4 1 16,1-2 0-16,-1-5 0 0,0-1-62 15,0-1 9-15,0-12 20 0,-2-5-113 16,-6-12-68-16,-1-10-7 16,-7-5-34-16</inkml:trace>
  <inkml:trace contextRef="#ctx0" brushRef="#br0" timeOffset="94667.612">21163 14466 551 0,'0'0'0'16,"0"0"96"-16,0 0-27 0,0 0-3 15,0 0 12-15,0 0-27 0,0 0-24 16,0 0 54-16,-1 39-8 15,46-32-23-15,4-5-26 0,6-2-17 16,6 0-14-16,-1 0-158 0,-5-4-27 16,-8 3-74-16,-6 0-78 0</inkml:trace>
  <inkml:trace contextRef="#ctx0" brushRef="#br0" timeOffset="95255.4289">21734 14481 210 0,'0'0'0'15,"0"0"187"-15,0 0-54 0,0 0-20 16,0 0-26-16,0 0-41 0,0 0-3 15,0 0 15-15,0 0 3 0,17 121-1 16,-9-99 6-16,-5 0-19 16,1-6-19-16,-2 1-17 0,-2-3-6 15,0-3 3-15,0 3 10 0,-3-5 1 16,0-2-3-16,1-1-6 0,-1-3-6 16,1-2 1-16,0-1 2 0,0 0 5 15,0-7 5-15,0-3-9 0,2-1-10 16,3-3 1-16,9 2 2 15,3-4 4-15,5 3-7 0,1-1 4 16,3 0 2-16,2 6-2 0,-1 1 6 16,-1 4-2-16,-4 3-1 0,0 0 3 15,-4 4-3-15,-1 1-5 0,-4 1 0 16,1 5 3-16,-5 3 2 16,-1 2 8-16,-3 3 1 0,-1-1-4 15,0-1-3-15,-1-1-5 0,4-3-3 16,1-1 2-16,4-6 1 0,5-2-3 15,9-4 2-15,6-5 4 0,5-6-4 16,3-3 2-16,-1-3-5 16,-3 4 1-16,-6 1 2 0,-6 4 0 15,-6 3-2-15,-7 3 1 0,-3 0 0 16,-3 2 3-16,-3 0-3 0,0 0 5 16,0 6-5-16,-4 3-3 0,-6 4 3 15,0 3 4-15,1 3 0 0,2 2-5 16,2-3-1-16,4-3 3 15,1-5-2-15,7-6-2 0,5-1 4 16,4-3 2-16,9-7-1 0,1-9 3 16,2-2-3-16,1-1 0 0,-5-3 1 15,-4 1-1-15,-4-2 1 16,-11-4 3-16,-2 2-3 0,-3 4 0 16,-11-4 1-16,-7 11-8 0,-3 4-51 15,-9 2-70-15,-1 8-151 0,-1 0-302 16</inkml:trace>
  <inkml:trace contextRef="#ctx0" brushRef="#br0" timeOffset="96905.5078">22908 14478 642 0,'0'0'0'0,"0"0"158"0,0 0-64 15,0 0-13-15,0 0-4 16,0 0-5-16,0 0-15 0,0 0-23 15,0 0-16-15,85 151-8 0,-81-121-1 16,-4-6-3-16,0 1 2 0,-4-3 1 16,-3-5-6-16,1-2-1 0,0-3 3 15,-3-1-3-15,1-3-2 0,0-2 0 16,-1-1 3-16,-1-5-3 16,-1 0 0-16,4-6 1 0,4-2-3 15,3-3 2-15,2-2 0 0,9-3-14 16,7 0 13-16,5 3 2 0,3 1 13 15,4 5 1-15,-2 1 3 0,0 3 9 16,-3 3-6-16,-6 2-11 16,-4 11-10-16,-4 4 0 0,-7 5 4 15,-4-1-4-15,0 0 0 0,-6-2 4 16,-4-2-5-16,4-2 2 16,0-3 0-16,3-8-4 0,3-4 3 0,0-4 0 15,4-8-6-15,3-7 3 16,5-1 2-16,3-2-1 0,3 0 4 15,3 2-2-15,-2 5 0 0,1 5 0 16,-5 4 22-16,0 4 0 0,1 2-1 16,-5 8-13-16,0 2-8 0,-4 4 0 15,-1-1 3-15,0 0-3 16,-2-2 0-16,2-1 1 0,0-4-2 16,4-6 2-16,2 0-2 0,6 0 2 15,4-9 1-15,2-2-4 0,2-4-3 16,0 0 6-16,4 3-2 0,-4 0-1 15,-2 1 3-15,-3 6-1 0,-5 1 0 16,-1 4 0-16,-4 0 0 16,-6 5-3-16,-2 3 4 0,0-1-2 15,-3-3 0-15,0 4 2 0,0-4-2 16,-3-2-4-16,2 2-2 0,-2 2-3 16,-3-2 1-16,-1 3 6 0,-5 4-1 15,2 0 0-15,-1 3 4 16,-2 4 0-16,2-2 0 0,-1 1-2 15,7 1 2-15,3-5 0 0,2-3-9 16,2-5 0-16,4-4 1 0,5-1 10 16,0-4-2-16,2-5 0 0,4-3 0 15,0 1 1-15,-2-1 1 16,-1 3 7-16,-4 2 2 0,-3 6-1 16,-2 1-6-16,0 10-1 0,-1 0-3 15,-1 5 0-15,-1-5 2 0,-1-1-2 16,1 0 0-16,0-5 0 0,5-1-1 15,1-3 2-15,3-2 0 0,3-5-1 16,2-5 0-16,1 0 1 16,1 1-4-16,-1-2 4 0,-1-1-2 15,1-1 0-15,-1-5 2 0,5-1-1 16,2-4-5-16,5-1-1 0,0-9-4 16,4-4-9-16,-1-5 8 0,0-5-16 15,-1-3-4-15,-1-5 2 16,-3-4 1-16,-4 4 18 0,-7 0 10 15,-1 5 0-15,-7 9 0 0,-5 7 0 16,-2 5 2-16,0 9 0 0,-2 6 6 16,-6 5 2-16,-1 6-5 0,-2 5-2 15,-1 5-4-15,-4 7-4 0,-1 7 3 16,-1 12-4-16,-4 6 0 16,4 12 1-16,-2 8-3 0,4 5 2 15,2 2 6-15,4 1 0 0,7-7-3 16,1-6 4-16,4-5-1 0,6-9 0 15,4-5 0-15,5-6 0 16,4-4 0-16,-1-9 0 0,3-6 2 16,2-7-2-16,0-1 16 0,1-4 6 15,4-8 4-15,2-3 0 0,-3-2-7 16,1-3 0-16,-4-1-4 0,-4 4-5 16,-7 3-2-16,-6 8-2 0,-5 6-5 15,-4-2-1-15,0 2 0 16,-8 10 6-16,-2 5-7 0,-4 3 2 15,2 0-2-15,1-1-2 0,4-3 3 16,5-6 0-16,2 0-21 0,0-5 10 16,9-3 1-16,3-4 9 0,7-7 2 15,0 1 2-15,0-3-3 16,1 7 0-16,-6 1 1 0,1 5-3 16,-4 13 3-16,-2 6 1 0,0 5-3 15,-5 7 2-15,1 2 0 0,-3 1-2 16,-2 0 2-16,1 1-1 0,-1-5-2 15,0-3 4-15,0-6-3 0,-3-1 0 16,-4-2 2-16,-1-4 0 16,-4 4-1-16,-2-2 0 0,-3 0-14 15,-2-1 5-15,-5-2 9 0,-2 1 0 16,-2-2 0-16,-2-5-2 0,3-6 0 16,7-3-33-16,8-16 1 0,12-9-6 15,13-10-7-15,17-8 41 0,15-7 8 16,10-1 26-16,13-2-5 15,4 3-10-15,5 1-6 0,0 9-6 16,-13 10-2-16,-13 11-496 0</inkml:trace>
  <inkml:trace contextRef="#ctx0" brushRef="#br0" timeOffset="98871.4652">20282 5279 455 0,'0'0'0'0,"0"0"56"0,0 0-23 15,0 0 10-15,0 0-1 0,0 0 1 16,0 0 7-16,0 0-5 15,-3 115 13-15,6-99-4 0,1-1-11 16,-2 2-8-16,-1 0-1 0,0 3-11 16,1 2 0-16,0 2 1 0,1 4-8 15,-3-2-6-15,0 2-4 16,1 3-2-16,0-2-3 0,0 4 2 16,2 3 3-16,-3-2-3 0,0 2 5 15,0-2 0-15,0-1-4 0,-1 1 1 16,-1-3 0-16,1-5-3 0,0-2-2 15,1-1 0-15,0-6 2 0,0-2-2 16,0-4 0-16,1 2 9 16,0-1-5-16,1 1 2 0,-2-1-3 15,0 1 2-15,0-3 0 0,0-2 3 16,0-2 5-16,0-5 5 0,-1-1-8 16,1 0-4-16,0 0 0 0,0 0 2 15,0-7-12-15,4-1-46 0,0-2-59 16,1 0-80-16,2 0-114 15</inkml:trace>
  <inkml:trace contextRef="#ctx0" brushRef="#br0" timeOffset="100027.8241">26301 4753 437 0,'0'0'0'15,"0"0"150"-15,0 0-57 0,0 0 14 16,0 0-24-16,0 0-15 0,0 0 0 16,0 0 4-16,3-67-22 15,-3 67-27-15,-1 9-29 0,1 10 5 16,-3 12 0-16,0 10 2 0,-3 7 10 16,-4 0-4-16,3 4 6 0,-2-1 1 15,0-2 12-15,3 2 3 16,1-1-6-16,3-3-14 0,2-4-1 15,0-4-3-15,3-1-5 0,3-8 0 16,2-1 3-16,0-4-3 0,-2 0 2 16,-2-4-2-16,-2 0 0 0,0 2 4 15,0-1-5-15,-2 2 1 16,0-4 0-16,0-1 2 0,-3-4-3 16,2-5 2-16,-1-4 1 0,1-3-3 15,1-3-5-15,-1 2-20 0,1-2-32 16,0 0 17-16,0-3-14 0,0-2-65 15,0-2 14-15,0-4-64 0,-1 0-60 16,-4 1-102-16</inkml:trace>
  <inkml:trace contextRef="#ctx0" brushRef="#br0" timeOffset="102933.2582">18811 4584 399 0,'0'0'0'0,"0"0"156"0,0 0-73 15,0 0-24-15,0 0 5 16,0 0-10-16,0 0-1 0,0 0 17 16,0 0-10-16,17-93-6 0,-17 93-6 15,-1 0-18-15,-2 3-16 0,-2 4-10 16,1 3-1-16,-2 9 0 0,3 3 0 15,-2 6 3-15,3 6 0 0,2 0 2 16,0 6 5-16,0 1-1 0,1 5-2 16,5 1-3-16,0 6-4 15,1-5-3-15,1-1 0 0,-1-7 3 16,-1-4-3-16,-3-4 0 0,0-1 4 16,0-9-5-16,-1 0 2 0,-2-5 2 15,2-3-3-15,-2-8 0 0,0-3 2 16,0-1-2-16,0-2 2 15,0 0-2-15,0 0 0 0,0 0 6 16,0-6-11-16,0-1-19 0,-1-3-26 16,1 1-45-16,-2-2-30 0,-2 1-23 15,-1 2-65-15,-4 0-207 16</inkml:trace>
  <inkml:trace contextRef="#ctx0" brushRef="#br0" timeOffset="103194.2943">18647 5000 753 0,'0'0'0'15,"0"0"187"-15,0 0-173 0,0 0 13 16,0 0 27-16,0 0-11 0,0 0-11 16,0 0 5-16,0 0 8 0,102 184-5 15,-87-169-4-15,3-3-8 0,-4-3-3 16,2-6 6-16,0-3-1 15,2 0-3-15,1-10 1 0,2-8-2 16,3-5-4-16,2-1-13 0,3-4-4 16,-4 3-5-16,-1 2 0 0,-2 3-80 15,0 2-54-15,1 4-175 16,-3 0-203-16</inkml:trace>
  <inkml:trace contextRef="#ctx0" brushRef="#br0" timeOffset="104520.9332">19658 5432 427 0,'0'0'0'0,"0"0"102"0,0 0-46 15,0 0-40-15,0 0-7 16,0 0 7-16,0 0 5 0,0 0-3 16,61-16-7-16,-61 16 6 0,0 0 20 15,-2 6 20-15,-2 0 10 0,-3-3-20 16,-1 1-11-16,-4 1-1 0,-2 0 10 15,-3-2 4-15,-3 0-11 0,-5 3-16 16,-4-2-10-16,-2 2-7 0,-11 0 0 16,-5-3 1-16,-8 3-1 15,-12-2 8-15,-4 2-3 0,-8 2 0 16,-4-1-2-16,-1 3-4 0,-1 1-4 16,0-3 0-16,1 4 2 0,4-1-1 15,5 1-2-15,4 1 2 0,7-2 0 16,8 0-2-16,7-4 1 15,7-1 3-15,7-3-1 0,7-3 7 16,11 0 2-16,2-2 11 0,9-1-1 16,5 0-6-16,1 0-7 0,0 2-2 15,6-2-4-15,5 0-2 16,5 0 0-16,7-3 0 0,5 3 1 16,6-1-1-16,9 0 4 0,11 1-2 15,6 0 5-15,8-2-1 0,5-2-2 16,7-2 0-16,4-2-3 0,6-1 3 15,4-3 0-15,3-1 0 0,2 4 0 16,-5-1-1-16,-2 2-1 0,-7 4-3 16,-12-2 2-16,-3 5 0 15,-11 2-1-15,-8-3-1 0,-9 3 0 16,-8 2-6-16,-10-3 6 0,-7 2-1 16,-6 1 0-16,-5 0 2 0,-5 0 0 15,1 0-3-15,-2 0 5 0,0 0 2 16,-6 0-1-16,-8 0 1 15,-4 0-4-15,-10 0 0 0,-8 0 0 16,-9 1 3-16,-11 2-5 0,-6-2 4 16,-10 1 2-16,-6 2 1 0,-2-1 0 15,0 2-2-15,5-2-1 16,9 0 0-16,15-1-3 0,13-2 0 16,14 0 2-16,8-2-1 0,9-3 1 15,3 4 1-15,4-2-1 0,8 2-2 16,11-1-3-16,13 2 5 0,13-1 1 15,16 1 4-15,14-3 7 0,5-1 3 16,7-1-11-16,-1 0-3 16,0-4-1-16,-5 0 1 0,-6-5-1 15,-3 1-2-15,-4-2 2 0,-2-1 0 16,-3 1-2-16,0-1 2 16,-5 3-1-16,-3 2-2 0,-9 2 4 0,-9 1-4 15,-5 1-18-15,-7 3 13 16,-5-2 3-16,-7 3 1 0,-5 1 4 15,-5-2 0-15,3 2 1 0,-2-1 3 16,4-3-3-16,-2-2-2 0,5 4 0 16,5-5 8-16,0-1-9 0,6-2 2 15,2-3 2-15,4 2-4 16,1 1-2-16,3 0 3 0,-5 1 0 16,0 1 1-16,-6-1-2 0,-4 7-1 15,-3 0 4-15,-5-1-4 0,-1 4-25 16,-5-1-8-16,-3 2-15 0,-1 3-69 15,-12 7-1-15,-5 4-39 0,-7 0-175 16,-5 5-83-16</inkml:trace>
  <inkml:trace contextRef="#ctx0" brushRef="#br0" timeOffset="105174.3196">19598 6078 464 0,'0'0'0'16,"0"0"3"-16,0 0 22 0,0 0 62 16,0 0 29-16,0 0-41 0,0 0-28 15,0 0 12-15,0 0-20 16,-37-48-9-16,12 48 7 0,0 0 7 15,-6 0-5-15,-8 0 5 0,-5 1 2 16,-4-1 6-16,-8 0 4 0,-6 0-11 16,-3 0-7-16,-7-2-7 15,-2 1-13-15,-4 1-13 0,-2 0-5 0,1 0 0 16,-5-1 6-16,0 1-8 16,3 0 4-16,-1 0 0 0,7 3-3 15,1 3 2-15,4 5 2 0,1-2-3 16,4 0 0-16,4-3 7 0,11-4-2 15,9 1 4-15,8-1 0 0,13-1 1 16,3 1 5-16,10-2-5 16,5 1-1-16,2 1-3 0,16 2-12 15,10 2 1-15,16 1 6 0,15 2 3 16,16-2-4-16,17-2 7 0,8-5-3 16,12 0-1-16,2 0 2 0,-1-6-4 15,-6-3-1-15,-8 2 0 16,-17-1 0-16,-10 1-9 0,-15 3 6 15,-15 1-12-15,-10 0-19 0,-15 3-9 16,-8 0-27-16,-3 3-31 0,-4 0 13 16,-5 0-40-16,-7 1-133 0,-8-4-238 15</inkml:trace>
  <inkml:trace contextRef="#ctx0" brushRef="#br0" timeOffset="106176.7661">18632 5038 757 0,'0'0'0'0,"0"0"223"0,0 0-100 16,0 0-37-16,0 0-16 0,0 0-9 15,0 0-38-15,0 0-27 0,0 0 5 16,-7 30 14-16,19 5 19 0,4-2 18 16,0 4-9-16,0 0-8 15,-1-3-13-15,2 0-11 0,-3-5-9 16,1-4 0-16,-2-1 3 0,-4-5-5 16,2-5 0-16,-4-2 5 0,-2-4-4 15,-2-6-1-15,-3 0 0 0,0-2 5 16,0 0-2-16,-1-7 15 15,-3-7-11-15,0-5-7 0,-1-10 0 16,0-5 5-16,0-3-8 0,0 0 6 16,2 8-3-16,1 6 0 0,-1 6 0 15,1 9 1-15,0 4-2 16,0 4 2-16,1 11-4 0,0 7-9 16,0 12 13-16,-1 4-2 0,2-1-1 15,0-1 4-15,3-6 0 0,4-6 1 16,2-6 7-16,0-3-1 0,-1-4-4 15,-3-4 9-15,-1-2 1 0,0 1-4 16,-2-2 4-16,0 0-3 0,-1-8 13 16,-1-3-4-16,1-4-14 15,3-3-5-15,-1-3 2 0,5-1-6 16,3-2 0-16,3-1 4 0,5 4-4 16,2-1-4-16,6 1 2 0,-3 2 1 15,1 1-8-15,-3 2 1 0,-3 3-7 16,-6 0-4-16,0 1-5 15,-5 2-16-15,-3 0-35 0,-3 3-1 16,-2-3-24-16,0 0-96 0,-7-3-90 16,-4-2-419-16</inkml:trace>
  <inkml:trace contextRef="#ctx0" brushRef="#br0" timeOffset="107927.498">18593 5799 296 0,'0'0'0'16,"0"0"3"-16,0 0 2 0,0 0-4 16,0 0 4-16,0 0 27 15,0 0 17-15,0 0-16 0,0 0 0 16,6-13 16-16,-6 12 1 0,0 0 17 16,0-1-5-16,0 1-5 0,0 1 12 15,0-1-2-15,0 0-20 16,0 1-18-16,0 0-16 0,2 0-8 15,-2 0-5-15,0 0 0 0,0 0-1 16,0 0 1-16,0 0 0 0,0 0 0 16,0 0 1-16,0 0 0 0,0 0 7 15,0 0 10-15,0 0 8 16,0 0 6-16,0 0-9 0,0-1-13 16,0-3 0-16,0 3-4 0,0 1-1 15,0-1 2-15,0 1 1 0,0 0 1 16,0 0 0-16,0-1-1 0,0 1-2 15,0 0 3-15,0 0 0 0,0-1 0 16,0 1 1-16,0-3-5 16,0 2-4-16,1-4 2 0,-1 1-3 15,3 0 0-15,1-2 0 0,0 1 2 16,-2-1-4-16,2 4 3 0,-1-4 0 16,0 3-2-16,-1 0 2 0,-2 3 0 15,0-2-1-15,0 2 0 0,0 0 9 16,0 0 0-16,0 0 3 15,0 0-6-15,0 0-6 0,1 0 0 16,-1 0 1-16,0 0-1 0,3 0-49 16,0 2-32-16,0 5-73 0,-2 0-103 15,-1-1-196-15</inkml:trace>
  <inkml:trace contextRef="#ctx0" brushRef="#br0" timeOffset="118330.608">22771 9257 353 0,'0'0'0'0,"0"0"106"16,0 0-63-16,0 0-9 0,0 0 26 15,0 0-21-15,0 0-12 0,0 0 9 16,-6-17-3-16,6 17-1 16,0 0 9-16,-2 0-14 0,0 0-2 15,1 0 0-15,1 0 1 0,0 0-1 16,0 0-4-16,0 0-6 0,3 0 4 16,0-2-5-16,1-1-3 0,3-1-1 15,0-3 1-15,-1 1 4 16,3 2 5-16,-2-2 14 0,-3 2-1 15,-2 0-3-15,-2 1 9 0,0 1-6 16,-6 0-15-16,-2 2-11 0,-2-1-3 16,1 1-2-16,2 0-3 0,0 1 1 15,5 2 0-15,0-2-1 0,1-1 1 16,1 0 4-16,0 0-4 16,-1 0 0-16,1 0 4 0,0 0-3 15,0 2 1-15,0-2 2 0,-3 0-3 16,0 2-1-16,-2 1 0 0,-3 1-5 15,2 0 7-15,0-1-1 0,5 0-2 16,-1-2 2-16,2 1-2 16,0-1 0-16,0-1 2 0,0 0 0 15,0 0-1-15,0 0-3 0,0 2 3 16,0-2-7-16,0 1 7 0,0 2 0 16,1 0-3-16,1 0 3 0,3 0 0 15,-2-3 0-15,-3 0 2 16,1 0-2-16,-1 0 0 0,0 0 12 15,0 0-4-15,0 0 2 0,-3-3-2 16,1 1 1-16,-4 2-5 0,3 0-3 16,0 6-2-16,-2-1-6 0,4 3 4 15,1 0 3-15,0-1 0 0,2-2-3 16,7-2 3-16,3-2-2 16,3-1 3-16,1 0 5 0,0-4-1 15,-2 1 3-15,-2-3 0 0,-6 1-3 16,-2-1-1-16,-3 5 2 0,-1 0 4 15,-1-2 2-15,-5 1-9 0,1 1-4 16,-2 1 1-16,1 0 0 0,3 1-14 16,0 4-18-16,2 0-21 15,1 1-49-15,0 3-2 0,5 0-10 16,3 1-86-16,3-2-54 0,-3 1-84 16</inkml:trace>
  <inkml:trace contextRef="#ctx0" brushRef="#br0" timeOffset="125624.0376">19386 9276 578 0,'0'0'0'16,"0"0"-3"-16,0 0 3 0,0 0 0 15,0 0 0-15,0 0-1 0,0 0 2 16,0 0 7-16,-93 10 47 0,88-10 26 16,3 0-7-16,2 0 2 0,0 0-21 15,0 0-13-15,0 0-1 0,2 0-21 16,5 0-11-16,5 0 2 16,8 0 40-16,13 0 20 0,6-5-27 15,8-2-13-15,4-2 1 0,3-3 5 16,-1 2 4-16,-2 1-4 0,-4 4-3 15,-6 2-16-15,-5 3-12 0,-7 0-7 16,-2 5 2-16,-5-1 2 16,-9-1-5-16,0 2 3 0,-5-1-2 15,-5-2 0-15,-1-1 1 0,-2 0 0 16,0-1-4-16,0 0 5 0,-3 3 2 16,-8 0-1-16,-9 2 8 0,-8-2-5 15,-9 0-7-15,-7-3-1 0,-6 1 1 16,-5 0-1-16,-3 0 4 15,-2-1-1-15,2 1 0 0,3 1-1 16,4-1 2-16,4 2-2 0,9 1 1 16,3 0-1-16,7-1 0 0,9-2 1 15,9 1 2-15,7-1-2 16,3 0 8-16,11 0-11 0,10 0-11 16,14 3 21-16,16-4 34 0,14 0-21 15,9 0 4-15,7-4-13 0,2 2 1 16,-7-3-3-16,-8 3-4 0,-11 1 4 15,-15 1-4-15,-15 0-3 0,-13 0 0 16,-11 0 0-16,-3 0 11 16,-1 0 20-16,-10 0-6 0,-7 0-16 15,-7 0-4-15,-6 0-6 0,-1 0 3 16,-2-1-4-16,4 0 0 0,4-2 0 16,5 3-44-16,5-2-19 0,8 2-24 15,5 0-12-15,3 2-41 16,4 6-114-16,3-1 8 0,0 3-238 15</inkml:trace>
  <inkml:trace contextRef="#ctx0" brushRef="#br0" timeOffset="126107.5169">19300 9531 599 0,'0'0'0'0,"0"0"101"0,0 0 16 16,0 0 2-16,0 0-44 0,0 0-14 15,0 0 0-15,0 0-16 0,0 0-21 16,-30 2-2-16,55-3 26 15,8 0-4-15,6-2-7 0,8 3-4 16,3-2-7-16,8 2 8 0,6 0-1 16,-1 0-7-16,-1 0 1 0,-10 0-8 15,-8 6-12-15,-7-3-7 16,-10 1 0-16,-5-1 5 0,-11 0-7 16,-6-2 2-16,-5-1 0 0,0 0 8 15,-11 0 19-15,-8 0-5 0,-10 0-14 16,-8-1-4-16,-8-2-3 0,-7-3 2 15,-2 1-1-15,-1 0-2 16,2 3 0-16,7 2 0 0,12 0 2 16,10 1-3-16,8 2 0 0,11 0 1 15,5-3-11-15,4 1-8 0,15 3-6 16,9-2 41-16,14 0-11 0,10-2 3 16,3 2-7-16,-4 2-2 0,-3 3-176 15,-10 0-201-15,-10-2-444 16</inkml:trace>
  <inkml:trace contextRef="#ctx0" brushRef="#br0" timeOffset="130024.4723">21250 15249 414 0,'0'0'0'0,"0"0"179"0,0 0-111 15,0 0-37-15,0 0-10 0,0 0 6 16,0 0-2-16,0 0 0 0,523 36-14 16,-434-32 5-16,7 0 22 0,5 1-8 15,5-4 2-15,-2 2 8 16,-1 3-6-16,-9 0-21 0,-10 4-12 16,-15 0-2-16,-10-1-3 0,-7 0 2 15,-11-2 2-15,-4-1 0 0,-8 0 0 16,-5-1 0-16,-7-2 0 0,-4-2 1 15,-4 1-1-15,-3-2 1 0,-4 0 0 16,-2 0 2-16,0 0 0 16,-1 1-6-16,-6-1-6 0,-4 1 6 15,-5 0 5-15,-6-1 1 0,-4 1-3 16,-4-1 0-16,-4 0 3 0,-6 0-4 16,-5 0 2-16,-7-1 0 0,-5-1-1 15,-6-2 0-15,-6 1 0 16,-2 0 0-16,-6 1-9 0,-5 0 6 15,-6 1 1-15,-5-4-1 0,0 3 6 16,-1-1-5-16,2-3 2 0,4 2 0 16,7 0 11-16,2 1-8 0,5 3 0 15,6 0 1-15,7 0 2 0,8 0-1 16,8-1 3-16,11-2 13 16,10 3 4-16,13-3 5 0,6 2-7 15,6-2 1-15,14-2-17 0,11 0-6 16,18 1 1-16,17 0 3 0,16 0 3 15,18 0 3-15,19-1-3 0,11 4 5 16,12 1 0-16,7 0-3 16,4 1-7-16,1 5 1 0,0 1-2 15,0 2-2-15,-3 3 0 0,-6-1 4 16,-11 3-5-16,-15-1 2 0,-10-1 0 16,-13-2 0-16,-12-1-1 0,-10-2 0 15,-12-1 0-15,-13 0 1 16,-12-4 1-16,-14 1-3 0,-11-2 2 15,-7-1 0-15,-7 0-1 0,-14 0 82 16,-15 0-68-16,-18 0-13 0,-18 0 3 16,-17 0-4-16,-21-1 0 0,-14-2 0 15,-9-4 1-15,-14 3 0 16,-2 2 1-16,1 0-2 0,6 1 0 16,13-1-1-16,16 2 1 0,23 0 0 15,29 0-3-15,27 0 3 0,26 4 0 16,20-1-65-16,26 3-11 0,22 0-15 15,21 3-31-15,20 4-44 0,10-1-234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7T23:39:38.5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1983 4090 450 0,'0'0'0'16,"0"0"59"-16,0 0 41 0,0 0-29 16,0 0-15-16,0 0 3 0,0 0 3 15,0 0-10-15,31-70-6 16,-23 51-18-16,1-4-8 0,3-1 0 15,6-6-11-15,3-5-6 0,0-6-1 16,5-9 0-16,2-7 5 0,3-7-2 16,-1-1 7-16,1-8 17 15,-1 2 20-15,-2 1-14 0,-1-1-7 16,-4 7-2-16,-2-3-15 0,-1 3-4 16,1 2 2-16,-4 1 2 0,-2 4-6 15,2 6-2-15,0 2 2 0,-1 4-5 16,1 8 0-16,-2 8 10 15,-3 8 0-15,-6 8-1 0,-2 7 3 16,-3 6-6-16,-1 6-12 0,0 16 1 16,-2 8 9-16,-6 14 0 0,-3 10 0 15,1 3-2-15,1 11-2 0,6 2 0 16,3 5 2-16,4 7-2 0,7-2 0 16,0 2 2-16,0-7-3 15,2 2 1-15,-2-9 1 0,0-3-2 16,0-7 2-16,1-6-2 0,-3-7-1 15,-2-4 3-15,-2-6-2 0,0-6-44 16,-3-4 9-16,0-4-3 0,-2-6-13 16,0-3-11-16,-3-3-10 0,-7-6-25 15,-3-3-14-15,-5-5-24 16,-6-7-141-16,-3-8 9 0</inkml:trace>
  <inkml:trace contextRef="#ctx0" brushRef="#br0" timeOffset="124.6869">2209 3599 735 0,'0'0'0'0,"0"0"122"16,0 0-33-16,0 0-21 0,0 0-18 15,0 0 16-15,0 0-10 0,0 0-35 16,0 0-15-16,312-72-5 0,-241 72-2 16,-1 0-390-16</inkml:trace>
  <inkml:trace contextRef="#ctx0" brushRef="#br0" timeOffset="819.3881">3298 3557 212 0,'0'0'0'0,"0"0"14"16,0 0 69-16,0 0-20 0,0 0-9 16,0 0 27-16,0 0-12 0,0 0 15 15,0 0-14-15,-19-12-30 0,19 15-18 16,3 4-9-16,4 11 31 0,0 10-3 15,-2 10 4-15,1 11-5 16,-1 1-11-16,-5 0-2 0,-4 0 0 16,-3-4-7-16,-3-7-8 0,1-7-2 15,0-9 3-15,5-9-1 0,2-8-4 16,1-4-3-16,1-2 6 0,-2-7 15 16,2-8 6-16,0-6-29 0,3-10-6 15,5-6 5-15,6 1 4 16,4-4 1-16,5 4-1 0,2 4 10 15,5 4 11-15,0 6-2 0,-1 4-1 16,0 10-3-16,-6 3-6 0,-2 5-6 16,-3 3-4-16,-3 7 2 0,-1 9 0 15,-3 3 1-15,-1 6-2 16,-1 1-2-16,-3 1-1 0,0-5 0 16,-3-2-3-16,2-3 0 0,2-5 4 15,0-3-6-15,1-3 2 0,0-2 0 16,2-3-59-16,1-1-16 0,-1 1-26 15,0-3-63-15,-1-1-22 16,0 0-92-16,1-8-250 0</inkml:trace>
  <inkml:trace contextRef="#ctx0" brushRef="#br0" timeOffset="1107.0871">3894 3673 844 0,'0'0'0'0,"0"0"125"15,0 0-62-15,0 0-41 0,0 0-12 16,0 0 11-16,0 0 5 0,0 0-2 16,0 0-10-16,-20 166-5 0,24-140-3 15,6-2 1-15,3 0-1 16,-1-8 8-16,5-4 4 0,0-5 3 16,0-3 2-16,0-4-4 0,1-9 0 15,-1-4-4-15,4-7-3 0,0-3-4 16,-4-5-5-16,2-3 1 15,-8-2-2-15,-2 2-1 0,-9 1 4 0,-5 5 4 16,-9 5-2-16,-9 11-2 16,-5 6-5-16,-3 10 0 0,-6 13-34 15,0 7-45-15,3 6-67 0,7-1-38 16,5-5-106-16</inkml:trace>
  <inkml:trace contextRef="#ctx0" brushRef="#br0" timeOffset="1873.1092">4710 3661 745 0,'0'0'0'0,"0"0"49"16,0 0 38-16,0 0-58 15,0 0-6-15,0 0 16 0,0 0 7 0,0 0-3 16,0 0-16-16,51 123 1 16,-46-91 8-16,-1-2-8 0,-3-5-9 15,-1-1 1-15,0-5-1 0,-1-1-3 16,-5-4 1-16,2-3-2 0,-4-5-8 15,5-2-1-15,-2-3-2 0,1-1 2 16,1 0-1-16,-4-6 0 16,5-2-5-16,2-4 0 0,0 0-3 15,9-2 0-15,3-2 1 0,3 1 4 16,4 1-3-16,4 3 0 0,-1 4 2 16,-2 5 5-16,-3 2-3 15,-3 0 6-15,-1 8-1 0,-5 1 1 16,-3 4 1-16,-5 1-2 0,0-2 3 15,-3 2 5-15,-1-3-5 0,1-5-2 16,2-3 1-16,1-3-6 0,0-3-2 16,1-12 5-16,5-5-5 0,6-5-2 15,4-4 0-15,1 6 0 16,2 0-2-16,-2 8 4 0,0 2 1 16,2 7 4-16,-3 6 1 0,3 2 2 15,-3 11-1-15,-2 4 7 0,1 0-3 16,-4 3-3-16,-1 1-5 0,-2-4-2 15,1-4-3-15,1-1 0 16,1-6 5-16,2-4-6 0,4-2 2 16,-2 0-3-16,0-5-45 0,3 1-5 15,-3 0-22-15,2 0-33 0,0 3-15 16,-4 1-22-16,1 0-72 0,1 0-78 16,-3-3-141-16</inkml:trace>
  <inkml:trace contextRef="#ctx0" brushRef="#br0" timeOffset="2190.5876">5577 3705 821 0,'0'0'0'0,"0"0"144"0,0 0-58 16,0 0-41-16,0 0-25 0,0 0-8 16,0 0 1-16,0 0 5 0,0 0 5 15,-124 77-4-15,111-57-2 0,1-1-13 16,2 2-2-16,4-3-2 0,3-5 0 15,3-2 0-15,5-7-2 0,1 0 1 16,4-1 2-16,4-3 4 16,1 0-1-16,1 0-2 0,3 0 0 15,-2 0-1-15,2 5-1 0,-3 2 0 16,-1 2 8-16,-3-2-2 0,0 2-3 16,-1-3-1-16,-5-3-2 15,1-2 0-15,-3-1 3 0,2-4-4 16,-1-5-8-16,1-3-40 0,-3-2-44 15,-1 0-4-15,3 3-49 0,-5-2-88 16,0 1-22-16,0-1-114 0</inkml:trace>
  <inkml:trace contextRef="#ctx0" brushRef="#br0" timeOffset="2531.5891">5946 2885 737 0,'0'0'0'0,"0"0"96"16,0 0-6-16,0 0-37 15,0 0-34-15,0 0 9 0,0 0 55 0,0 0-14 16,0 0-4-16,5 236-5 15,-5-161-25-15,0 8-8 0,0-3 2 16,-2 0-18-16,-1-3-5 0,-1-9-5 16,1-4 1-16,2-8-1 0,1-7-2 15,0-8 2-15,4-7 2 16,5-8-5-16,0-2 1 0,2-7 2 16,-1-3-2-16,2-3-71 0,0-1-9 15,-1-2-52-15,2-4 9 0,-2 0-34 16,-1-4-125-16,0-3-107 0</inkml:trace>
  <inkml:trace contextRef="#ctx0" brushRef="#br0" timeOffset="2769.2172">6232 3609 1011 0,'0'0'0'0,"0"0"-6"0,0 0 7 15,0 0 91-15,0 0-39 0,0 0-3 16,0 0-1-16,0 0-2 0,0 0-2 16,139 228-7-16,-121-209-21 0,-3 0-15 15,0-3 2-15,-1-1-3 16,-3-2-2-16,2-2-72 0,-2-5-5 0,1-4-32 16,0-2-19-16,1-6-58 15,1-5-155-15,-1-3-84 0</inkml:trace>
  <inkml:trace contextRef="#ctx0" brushRef="#br0" timeOffset="2952.52">6663 3702 952 0,'0'0'0'16,"0"0"82"-16,0 0 24 0,0 0-53 16,0 0 12-16,0 0 9 0,0 0-28 15,0 0-16-15,0 0-12 16,-280 397-13-16,234-343-4 0,0 0-2 15,5-7-91-15,4-3 50 0,4-3-34 16,5-7-56-16,1 0-90 0,-1-7-308 16</inkml:trace>
  <inkml:trace contextRef="#ctx0" brushRef="#br0" timeOffset="4110.3251">8309 2876 592 0,'0'0'0'0,"0"0"125"16,0 0-43-16,0 0-55 0,0 0-6 15,0 0 16-15,0 0-2 16,0 0-1-16,0 0 0 0,5 216-4 0,-2-150 5 16,-2 8 2-16,-1 3-15 15,0-2-9-15,-5 0-8 0,-1 0 1 16,-5-7-4-16,0 0-1 0,-1-3 2 16,-3-11-2-16,2-4-2 0,0-8 2 15,3-7 1-15,1-5-2 16,1-6 0-16,3-7 1 0,3-8-1 15,2-5 0-15,0-4-11 0,8-5 14 16,5-6 8-16,4-8-6 0,4-8-1 16,7-11 0-16,6-9-2 0,6-14-1 15,10-7 1-15,2-8 3 16,3-4 4-16,-1 1 1 0,-1-3-7 16,-9 1 2-16,-8-1-1 0,-13-1 6 15,-8 8 1-15,-11 5 8 0,-4 12 11 16,-9 13 3-16,-9 14-9 0,-3 8-2 15,-5 10-12-15,-4 9-9 0,-6 4 0 16,-3 16-2-16,-4 11-2 16,-7 9 3-16,2 10 0 0,-1 10-47 15,6 3-17-15,5 1-47 0,6-1-19 16,12-3-71-16,4-6-173 0</inkml:trace>
  <inkml:trace contextRef="#ctx0" brushRef="#br0" timeOffset="4557.2235">9252 3490 591 0,'0'0'0'0,"0"0"62"0,0 0 43 16,0 0-22-16,0 0 9 0,0 0-34 16,0 0-14-16,0 0-1 0,0 0-10 15,-111-26-5-15,87 38-10 16,-1 3-6-16,-2 3-4 0,-4 1 5 15,3 4-2-15,-3 3-5 0,2 3-3 16,8-1 0-16,1 2-1 0,7-3 1 16,5-1 0-16,4 0-4 0,4 2 1 15,2-1 0-15,8-1 4 0,4-2-4 16,5-4-1-16,4 0 1 16,4-4 0-16,1-3 5 0,4-6-4 15,1-2 2-15,2-4-1 0,-3-1-1 16,-1-2-2-16,-1-3-51 0,-3-4-30 15,-1 1-67-15,0-4-65 16,-4-4-214-16</inkml:trace>
  <inkml:trace contextRef="#ctx0" brushRef="#br0" timeOffset="4780.4135">9337 3576 873 0,'0'0'0'0,"0"0"11"16,0 0 49-16,0 0-8 0,0 0-13 16,0 0-2-16,0 0-4 0,0 0-12 15,0 0-16-15,-313 299-3 16,302-273-4-16,9-4 1 0,2-6-2 0,3-2-31 16,7-7-29-16,3-3-10 15,6-4-8-15,2-4-7 0,4-5-55 16,0-8-143-16</inkml:trace>
  <inkml:trace contextRef="#ctx0" brushRef="#br0" timeOffset="5086.5964">9710 2758 795 0,'0'0'0'0,"0"0"35"16,0 0-20-16,0 0 32 0,0 0-12 16,0 0-3-16,0 0 17 0,0 0 1 15,0 0-14-15,14 265 0 16,-14-192 0-16,0 7-3 0,-2 3-4 16,-7-3-8-16,4 4-8 0,-1-6-3 15,3-2-4-15,1-9-1 0,-1-6-2 16,1-10-3-16,1-6 0 0,1-8 3 15,-1-8-3-15,1-7 0 0,0-8 0 16,0-8-59-16,0-6-9 16,0-6-22-16,0-12-79 0,0-7-41 15,-8-6-105-15</inkml:trace>
  <inkml:trace contextRef="#ctx0" brushRef="#br0" timeOffset="5423.8018">9607 3584 492 0,'0'0'0'0,"0"0"118"0,0 0-50 16,0 0-45-16,0 0-17 0,0 0 16 16,0 0 21-16,0 0-4 0,478-94 4 15,-426 72 7-15,-6 0 3 16,-8 3-14-16,-7 3-21 0,-8 5 1 16,-11 2 21-16,-7 5 1 0,-1 4 1 15,-4 0 20-15,-6 1-16 0,-6 7-30 16,-10 5-13-16,-3 4-1 0,-5 5-2 15,1 6 0-15,0 2 5 0,4 2-1 16,1 1 0-16,4 3 0 16,8-2 1-16,2-2 2 0,8-3-1 15,2-2 1-15,8 1-2 0,6-4-1 16,7-6-5-16,5 0 2 0,-1-3 1 16,3-5-2-16,-2-1 0 15,-2-7-87-15,1-2-14 0,2 0-71 16,-3-7-12-16,0-1-86 0,-1-3-192 15</inkml:trace>
  <inkml:trace contextRef="#ctx0" brushRef="#br0" timeOffset="5610.624">10412 3560 827 0,'0'0'0'0,"0"0"171"16,0 0-83-16,0 0-31 0,0 0-10 15,0 0 14-15,0 0-21 16,0 0-24-16,0 0-12 0,-280 179 0 16,262-154-6-16,4-3-22 0,8-3-26 15,4-3-37-15,2-2-60 0,6-3-21 16,6-3-65-16,4-3-246 0</inkml:trace>
  <inkml:trace contextRef="#ctx0" brushRef="#br0" timeOffset="5884.6553">10779 3519 962 0,'0'0'0'0,"0"0"-26"0,0 0 49 15,0 0-9-15,0 0 23 0,0 0 38 16,0 0 3-16,0 0-39 0,0 0-4 15,-187 154 5-15,182-117-14 0,5 1-11 16,0-1-6-16,8-5-4 16,4-3-4-16,5-4 0 0,1-4 2 15,2-2-5-15,0-9-21 0,3-4-10 16,-3-5-12-16,3-1-30 0,2-8-13 16,1-3-37-16,-4-6-123 0,1-5-165 15</inkml:trace>
  <inkml:trace contextRef="#ctx0" brushRef="#br0" timeOffset="6204.0158">11180 2746 752 0,'0'0'0'0,"0"0"165"16,0 0-42-16,0 0-91 0,0 0-16 15,0 0 23-15,0 0 8 16,0 0 5-16,-55 205-8 0,48-149-11 16,4 4-3-16,-3-2-1 0,2 6-7 15,2 0-10-15,0 0-1 0,2 1-1 16,0-4-5-16,0-2 0 0,4-2-2 16,3-4 0-16,-1-8-4 15,3-3 2-15,4-4 1 0,-2-11-4 0,4-2-1 16,-3-5-11-16,-1-6-16 15,-1-2-3-15,-3-6-16 0,0-4-22 16,-3-2-10-16,1-6-40 0,-3-10-175 16,-2-6-330-16</inkml:trace>
  <inkml:trace contextRef="#ctx0" brushRef="#br0" timeOffset="6359.6935">11066 3542 582 0,'0'0'0'0,"0"0"115"16,0 0-62-16,0 0-37 16,0 0 2-16,0 0-4 0,0 0-12 15,0 0-3-15,0 0-70 0,302-42-136 16,-276 37-117-16</inkml:trace>
  <inkml:trace contextRef="#ctx0" brushRef="#br0" timeOffset="6927.9453">11660 3471 868 0,'0'0'0'16,"0"0"186"-16,0 0-65 0,0 0-48 15,0 0-26-15,0 0-5 0,0 0 7 16,0 0-8-16,0 0-13 0,-22 0-1 16,22 0-1-16,0 0-4 0,0 0-12 15,0-1-2-15,0-3-5 16,5 0-3-16,-3 2 0 0,-1 1 6 0,-1 1-7 16,0 0 2-16,0 0 3 15,0 2-3-15,-1 0 1 0,0 1 2 16,-3 2-2-16,2 1 3 0,2 2-6 15,-1 3 1-15,1 5 0 16,0 1 2-16,-2 6-2 0,-1 5 0 16,-4 4 2-16,2-2-2 0,-2 4 0 15,-2-3 0-15,4-1 0 0,-4-7 0 16,5-1 1-16,1-6-1 0,0-1 0 16,0-7 1-16,3-1-1 15,0-5 0-15,0-2-1 0,3 0-51 16,4-6 1-16,-3-5-34 0,5-6-50 15,-5-6-49-15,-1-4-124 0</inkml:trace>
  <inkml:trace contextRef="#ctx0" brushRef="#br0" timeOffset="7063.0863">11631 3313 1228 0,'0'0'0'0,"0"0"-9"16,0 0 8-16,0 0 2 0,0 0-2 15,0 0-123-15,0 0-33 16,0 0-143-16</inkml:trace>
  <inkml:trace contextRef="#ctx0" brushRef="#br0" timeOffset="7360.2707">11990 3523 1138 0,'0'0'0'0,"0"0"19"15,0 0-7-15,0 0-1 0,0 0 5 16,0 0 20-16,0 0-14 0,0 0 5 16,0 0-6-16,-107 179-8 0,109-153 8 15,8-2 0-15,7-7-8 0,1-5-2 16,8-5 2-16,3-7-2 16,3-2-6-16,3-9 2 0,-1-5-3 15,2-5-3-15,-5-3 3 0,-3-1-2 16,-5-1-2-16,-5-3 0 15,-8-3 5-15,-7 1-1 0,-4 4 2 0,-13 2 3 16,-10 7-4-16,-8 9-2 16,-6 5-3-16,1 4 0 0,-2 8-31 15,5 2-40-15,8 1-64 0,7 3-50 16,4-3-78-16,10-2-233 0</inkml:trace>
  <inkml:trace contextRef="#ctx0" brushRef="#br0" timeOffset="7673.58">12313 3551 978 0,'0'0'0'0,"0"0"5"0,0 0 72 16,0 0-16-16,0 0-20 16,0 0 18-16,0 0 4 0,0 0-24 15,0 0-14-15,96 159 0 0,-108-134 4 16,0-3-7-16,6-6-5 0,1-4-8 15,5-6-5-15,1-5-3 0,6-1 0 16,9-7 3-16,5-7 5 16,6-3-7-16,4-3-1 0,2 1 1 15,0 5 19-15,-2 5 27 0,-3 8-9 16,-7 2-16-16,-4 9-1 0,-7 4-10 16,-5 4-9-16,-1 0-2 15,-4 0 3-15,0 0-8 0,0-4-64 16,-5 1-36-16,-3-3-34 0,-8-1-116 15,-5 1-16-15,-11-4-160 0</inkml:trace>
  <inkml:trace contextRef="#ctx0" brushRef="#br0" timeOffset="8533.3132">2099 4423 429 0,'0'0'0'0,"0"0"68"16,0 0 11-16,0 0-7 15,0 0-13-15,0 0-4 0,0 0 3 16,0 0-13-16,0 0-13 0,359 16 4 16,-280-25-10-16,10 0-6 15,6 2-9-15,10 2-5 0,7 0-2 0,8-1 0 16,13 0 14-16,12 5 1 16,7-2 0-16,8-3-8 0,7-3 1 15,4-5 8-15,8 1-1 0,11 2-5 16,10-1-9-16,6 2-3 0,6-2 0 15,3-3-3-15,11 7 2 16,2 0-1-16,9 4 0 0,-2 1 0 16,-1 1 2-16,3 2-2 0,-4 0 0 15,5 2 9-15,1 4 18 0,2-2 7 16,8 2-12-16,7 1-11 0,0-5-3 16,6-2-4-16,3 0 0 15,5-3-3-15,5-4 0 0,2 0 0 16,5 2 0-16,1 0 1 0,-1 3-3 15,0-4 2-15,-4 3 0 0,-4-1-2 16,-5 0 2-16,-5 0 0 0,-2 1-1 16,-4 2 16-16,-1 1-5 0,-9-3-2 15,-9 1-4-15,-10-2-3 16,-14 3-3-16,-12 1 2 0,-18 0-1 16,-21 0-8-16,-20 1-22 0,-20 6-17 15,-20 1-28-15,-17 0-21 0,-15 7-21 16,-16 1-101-16,-12 1-161 0</inkml:trace>
  <inkml:trace contextRef="#ctx0" brushRef="#br0" timeOffset="9451.0065">12367 3717 575 0,'0'0'0'15,"0"0"80"-15,0 0 44 0,0 0-75 16,0 0-22-16,0 0 27 15,0 0 2-15,0 0-10 0,-21 93 7 16,19-62 4-16,-4 1-7 0,-1 2-6 16,-1-3-18-16,-1-5-4 0,3-6-5 15,3-3-6-15,-1-9-5 0,3-3-3 16,1-3 0-16,0-2-2 16,0 0 2-16,0-7 9 0,0-7-8 15,5-3-4-15,4-6 0 0,2-4 4 16,9-5-5-16,7 0-2 0,6 3 3 15,4 4 3-15,-1 6-2 16,-3 6 15-16,-1 8 1 0,-4 5-3 16,-5 0 0-16,-3 9 2 0,-7 3 3 15,-2 5 1-15,-2 4 14 0,-4 1 4 16,1 5-2-16,0-2 4 0,2-1-6 16,-2 1-12-16,2-2-16 0,-3-3-1 15,-1 1-4-15,-1-2-2 16,2-2 2-16,3 1-2 0,0-2-92 15,3 2 4-15,1-4-24 0,-2 2-55 16,-1-2-58-16,-6-2-169 0</inkml:trace>
  <inkml:trace contextRef="#ctx0" brushRef="#br0" timeOffset="92240.7617">2093 4834 461 0,'0'0'0'0,"0"0"6"16,0 0 30-16,0 0-8 0,0 0-5 15,0 0 4-15,0 0-11 0,0 0-10 16,55-37 2-16,-40 37 11 0,6 0 14 16,3 0 0-16,0 0-4 0,4 0 6 15,1-1-18-15,1-2-11 0,2 2-2 16,1-2 3-16,5 0 7 16,0 1-2-16,3-1-5 0,2 1-3 15,-1 0 4-15,6-2 1 0,-1 0-6 16,5 1-2-16,-1-2 2 0,2 4-1 15,-1 0-3-15,3-2 2 16,3 1 0-16,6 1-1 0,7-5 3 16,11 0-3-16,11-3 0 0,6-1 0 15,6-1 0-15,3 4 24 0,3-2 9 16,4 0-13-16,-3 1-7 0,-1 1-2 16,-1 3-9-16,-3 1 0 0,4 0 0 15,1-1-2-15,0 2 0 16,2-1 4-16,4-1-4 0,3 1 0 15,4-4 0-15,8 0 1 0,2-2-2 16,7 2 1-16,7-2 0 0,-2 0 0 16,1 2 1-16,-5 3 0 0,-1 4-1 15,-2 0 0-15,3 0-1 0,2 0 1 16,0 0 0-16,3 0 1 16,2 0-1-16,0 0 0 0,2 0 2 15,3 0-2-15,5 0 0 0,4 2 1 16,5 2-1-16,2 0 0 0,0-4 1 15,3 2-2-15,-3-2 1 16,3 2 1-16,2 2-2 0,-2 1 2 16,0 3 11-16,-3 0 9 0,1 2-12 15,3-1-8-15,4 0-1 0,2 1 0 16,-1-1 2-16,0 1-2 0,1 0 0 16,5-3 2-16,8 0-2 0,9-4 0 15,3-3 3-15,7 1-3 16,0 2 0-16,3-1 0 0,2 1-1 15,-7 2 2-15,-3 4 0 0,-7 1-1 16,-4 1 0-16,-2 2 0 0,-8 0 0 16,-7 1 0-16,-5 2 0 0,-9-1 0 15,1 3 0-15,0 3-70 16,-8-2-113-16,-1 2-123 0</inkml:trace>
  <inkml:trace contextRef="#ctx0" brushRef="#br0" timeOffset="94372.1349">14800 4007 472 0,'0'0'0'0,"0"0"40"15,0 0 6-15,0 0-17 0,0 0 3 16,0 0 37-16,0 0 15 0,0 0-17 16,42-26-25-16,-37 0-2 15,1-6 3-15,-1-7-11 0,0-10 7 16,-1-5 29-16,5-12-18 0,7-10-16 15,8-4-4-15,1-8-5 0,0 5-10 16,-1 2-5-16,-3 3 2 16,-1 6 0-16,-3 6 1 0,-1 8 1 15,-3 10-1-15,-4 9-8 0,-2 9 5 16,-1 10-4-16,-3 9-2 0,-3 8 6 16,0 3-5-16,1 9-10 0,1 13 5 15,3 16-1-15,-1 17 0 16,2 13 2-16,-1 10 3 0,1 4-5 15,-1-2 2-15,0-3-1 0,0-5 0 16,-3-6-3-16,1-2 3 0,-3-9 0 16,0-2-1-16,0-9 1 0,0-7 0 15,0-6-1-15,0-6 2 16,0-4-2-16,0-10 2 0,4-3-2 0,1-7-9 16,5-1-8-16,0-12 1 15,2-12 12-15,7-12 6 0,2-14-1 16,8-15 0-16,5-6-1 15,3-8 3-15,5 0-4 0,1 0 4 16,-3 5 1-16,1 6 3 0,-6 8 0 16,-3 13 0-16,-7 10-6 0,-7 13 0 15,-8 11 0-15,-7 9-146 0,-3 4 30 16,-8 10-45-16,-7 11-230 0</inkml:trace>
  <inkml:trace contextRef="#ctx0" brushRef="#br0" timeOffset="94733.6551">15069 2610 704 0,'0'0'0'15,"0"0"112"-15,0 0-5 0,0 0-47 16,0 0-30-16,0 0-13 0,0 0-9 16,0 0-2-16,-152 113-2 0,101-35 0 15,-5 13-1-15,-3 17-1 16,2 13 2-16,2 6 10 0,9 0 7 15,12-7-4-15,14-11-7 0,17-11 3 16,11-12-1-16,11-14-10 0,11-9-2 16,7-13 0-16,6-6 5 0,7-8-6 15,6-7-95-15,7-7-27 0,1-8-244 16</inkml:trace>
  <inkml:trace contextRef="#ctx0" brushRef="#br0" timeOffset="95223.2256">16144 3484 324 0,'0'0'0'0,"0"0"83"0,0 0-19 15,0 0 17-15,0 0-21 16,0 0 0-16,0 0-1 0,0 0-19 0,0 0-11 16,-79-68 1-16,59 79-1 15,-3 6-7-15,-4 5-4 0,-5 3-1 16,-1 5 3-16,1-3 3 0,3 2-3 16,4-2-7-16,8 3 2 0,3 0-8 15,8-1 0-15,6 1 3 0,5-1 7 16,10-4-6-16,6-3-6 15,5-3 6-15,8-5-5 0,6-6-2 16,3-7 0-16,-2-1-5 0,3 0-48 16,-3-1-7-16,-2-4-39 0,-4-6-67 15,-4-3-52-15,-8-4-35 16</inkml:trace>
  <inkml:trace contextRef="#ctx0" brushRef="#br0" timeOffset="95387.2132">16263 3467 713 0,'0'0'0'0,"0"0"35"0,0 0 23 16,0 0-13-16,0 0-29 15,0 0-1-15,0 0 3 0,0 0-13 16,0 0 0-16,-302 351-10 0,281-320-42 16,10-12-46-16,10-8-93 0,2-8-8 15,13-6-166-15</inkml:trace>
  <inkml:trace contextRef="#ctx0" brushRef="#br0" timeOffset="95655.8703">16554 2826 619 0,'0'0'0'0,"0"0"158"15,0 0-16-15,0 0-57 0,0 0-53 16,0 0-15-16,0 0 9 0,0 0 14 15,0 0 13-15,-38 265-12 0,36-162-15 16,-1 1-11-16,0-2-9 16,1-7-1-16,1-13-5 0,2-9 0 15,7-13 4-15,6-11-4 0,-1-10 0 16,-3-8 4-16,0-6-5 0,-6-9-32 16,1-7-24-16,-3-6-38 15,0-7 10-15,0-11-38 0,-2-11-135 16,0-9-36-16</inkml:trace>
  <inkml:trace contextRef="#ctx0" brushRef="#br0" timeOffset="95795.3601">16414 3373 813 0,'0'0'0'0,"0"0"46"0,0 0 41 16,0 0-26-16,0 0-46 0,0 0-11 15,0 0-7-15,0 0-57 0,364 50-69 16,-322-34-44-16,-5 0 39 0,-4-3-1 15,-8-2-69-15</inkml:trace>
  <inkml:trace contextRef="#ctx0" brushRef="#br0" timeOffset="96174.7708">16932 3448 529 0,'0'0'0'0,"0"0"133"16,0 0-25-16,0 0-29 15,0 0-13-15,0 0 3 0,0 0 5 16,0 0-17-16,0 0-18 0,90 100-10 15,-84-71-8-15,1-2-5 0,2 1-5 16,-4-6 2-16,0-3 0 0,0-3-3 16,1-3-4-16,0-5-5 0,2-5 1 15,-2-3 3-15,3-3-1 16,2-11-1-16,2-3 3 0,0-5-5 16,2-1 0-16,-2 4 2 0,-2 6-3 15,-3 7 0-15,-3 6-2 0,-2 11 2 16,2 7-1-16,-3 8 6 0,-1 2-1 15,-1 3-3-15,0-4 2 0,-1-5-3 16,1-5 0-16,3-8-1 0,8-6 1 16,7-3 0-16,2-13 1 15,0-3 3-15,2-5-4 0,0-3 0 16,-4-1 3-16,-1 2-4 0,-3 2 2 16,-2 5 0-16,-2 4-2 15,0 4 1-15,-1 3-1 0,0 3-87 16,4 2-30-16,1 0-44 0,4 0-81 15,0 0-45-15,1 0-37 0</inkml:trace>
  <inkml:trace contextRef="#ctx0" brushRef="#br0" timeOffset="96654.6704">17586 3536 592 0,'0'0'0'16,"0"0"209"-16,0 0-93 0,0 0-26 16,0 0-22-16,0 0-29 0,0 0-22 15,0 0-5-15,0 0-1 0,-43 34-3 16,35-6-1-16,2 3-2 0,4-3-2 15,0-1-3-15,2-2 0 16,5-10 7-16,3-1-6 0,8-10 5 16,1-4 6-16,0-4 12 0,3-11 1 15,0-4-1-15,4-8-4 0,1-2-11 16,-3-3-6-16,-4 0-2 0,-3 0 2 16,-7 3-1-16,-3 2-3 15,-5 8 2-15,0 8 0 0,-6 6-8 16,2 4-1-16,0 1 4 0,2 3-11 15,2 5-11-15,2 2 3 0,4 0 8 16,4-3 14-16,4 2 1 0,4-4 0 16,5-1-2-16,3 0 2 0,1 3 2 15,-5 4-2-15,-4 3 42 16,-1 5-17-16,-6 6-11 0,-3 0-6 16,3 2-6-16,-6-2 2 0,1-3-2 15,-1-2-4-15,-2-3 4 0,-1-4 0 16,-2-2-2-16,-4-3 0 0,-3-2 6 15,-3-3-4-15,0 0 2 0,-3-3-3 16,-1 0-2-16,3-6-12 0,4-4 2 16,7-5-4-16,13-4 11 15,10-5 2-15,11-1-1 0,6 0 4 16,7-2-1-16,4 3 0 16,3 0 4-16,-3-1-5 0,0 11-39 15,-6 1-91-15,-9 5-183 0</inkml:trace>
  <inkml:trace contextRef="#ctx0" brushRef="#br0" timeOffset="97238.1761">18796 2982 555 0,'0'0'0'0,"0"0"107"0,0 0-25 16,0 0-16-16,0 0-35 15,0 0-28-15,0 0 7 0,0 0 8 16,-32 131 6-16,23-69 7 0,3 4 8 15,1 0-15-15,0-2-9 0,0-5-7 16,-2-4-1-16,-2-2-4 0,-1-4-2 16,1-5 0-16,-1-4-2 0,3-6-112 15,0-5 27-15,2-9-17 16,-1-4-85-16,1-4-56 0</inkml:trace>
  <inkml:trace contextRef="#ctx0" brushRef="#br0" timeOffset="97505.8792">18654 3395 483 0,'0'0'0'15,"0"0"188"-15,0 0-98 0,0 0-37 16,0 0-7-16,0 0-19 0,0 0-21 16,0 0-5-16,0 0 0 15,273-375 5-15,-273 376-3 0,-5 12-2 16,0 10-2-16,-2 11-2 0,5 14 1 15,2 7 0-15,0 4 4 0,0 7 12 16,3-1 24-16,1 0 14 0,0-5 7 16,6-6-6-16,2-8-20 0,5-7-26 15,6-2-3-15,1-5-5 16,-1-3-54-16,0-2-53 0,-4-4-83 16,1-5-248-16</inkml:trace>
  <inkml:trace contextRef="#ctx0" brushRef="#br0" timeOffset="97889.3402">20845 2944 393 0,'0'0'0'0,"0"0"188"0,0 0-94 15,0 0-20-15,0 0-24 16,0 0-17-16,0 0 13 0,0 0-6 16,0 0-8-16,-1 214 7 0,-8-138-6 15,2-6-12-15,1-5-9 0,4-9-6 16,0-4-3-16,2-6-1 16,0-6-3-16,1-2-35 0,1-7-89 15,-2 0-93-15,0-9-108 0</inkml:trace>
  <inkml:trace contextRef="#ctx0" brushRef="#br0" timeOffset="98076.7203">20481 3846 922 0,'0'0'0'16,"0"0"101"-16,0 0 5 0,0 0-40 15,0 0-5-15,0 0-5 0,0 0-12 16,0 0-27-16,0 0-14 0,566-137-6 15,-522 119-74-15,-8-2-11 0,-4 1 6 16,-8 1-32-16,-6-3-41 16,-10-3-100-16,-8-2-166 0</inkml:trace>
  <inkml:trace contextRef="#ctx0" brushRef="#br0" timeOffset="98263.9674">20536 2863 907 0,'0'0'0'16,"0"0"41"-16,0 0 39 0,0 0-12 15,0 0-41-15,0 0-20 16,0 0-3-16,0 0-8 0,0 0-116 16,491 51-61-16,-443-19-55 0,-7-1-50 15</inkml:trace>
  <inkml:trace contextRef="#ctx0" brushRef="#br0" timeOffset="98541.9704">21351 3334 761 0,'0'0'0'0,"0"0"20"0,0 0 8 16,0 0 3-16,0 0-7 0,0 0 7 16,0 0 7-16,0 0-6 15,2 232-11-15,-5-222 5 0,-1-4 1 16,0-4-12-16,3-1-11 0,-2-1 1 15,2-8 2-15,1-6-6 0,4-5-2 16,7-2 2-16,8 0 1 0,5 1-3 16,2 4 2-16,4 5 73 0,-5 4-22 15,2 7-10-15,1 6-15 16,-6 10-12-16,-1 2-7 0,-6 6-5 16,-4-1-3-16,1 1 0 0,-3-1 6 15,0-4-7-15,2-3-12 0,0-5-41 16,6-2-69-16,2-7-64 0,2-2-202 15</inkml:trace>
  <inkml:trace contextRef="#ctx0" brushRef="#br0" timeOffset="98892.3859">22273 2908 581 0,'0'0'0'15,"0"0"0"-15,0 0 1 16,0 0 29-16,0 0 33 0,0 0 30 16,0 0 21-16,0 0-21 0,0 0-39 15,-129 27-7-15,129 20 1 0,1 9-1 16,6 11-1-16,2 5-9 15,0 4-5-15,-1-2-5 0,-1-1-5 0,0-6-9 16,0-6-7-16,1-5 0 16,-1-9-3-16,1-8-3 0,-2-4 0 15,-2-6 6-15,-1-7-7 0,1-7 2 16,-2-5-2-16,0-6-39 16,-1-4-14-16,-1-3-22 0,0-9-32 15,-3-8-32-15,-4-7-78 0,-4-5-252 16</inkml:trace>
  <inkml:trace contextRef="#ctx0" brushRef="#br0" timeOffset="99355.2607">22027 3340 783 0,'0'0'0'16,"0"0"137"-16,0 0-92 0,0 0-39 15,0 0-12-15,0 0-54 0,0 0 11 16,0 0-39-16,352-4 16 0,-329 0 30 15,-5 1 34-15,-5 0 8 16,-1 3 0-16,-5 4 10 0,3 8 35 16,0 10-1-16,-1 4-5 0,-1 4 1 15,3 4-1-15,0 0 18 0,-2-1 2 16,4-2 12-16,-5-4-3 16,1-5-22-16,-3-5-18 0,-1-1-6 15,-1-8-7-15,-4-2-5 0,3-2 6 16,-2-4 7-16,-1 0-7 0,0-4-6 15,0-6-4-15,0-7-4 0,4-2-4 16,6-3 0-16,8-3-6 0,10 1 5 16,3 2 3-16,1 3 0 0,-5 8 0 15,-9 8 20-15,1 3-16 0,-5 3-5 16,0 6 2-16,-3-1 0 16,1 2-1-16,1 0 0 0,-2-1 0 15,3-3-39-15,1-5-8 0,1-1-15 16,2 0-34-16,-4-3 16 0,-3 1-12 15,0 0 29-15,-5 2 49 16,-2 0 13-16,-3 0 0 0,-1 2 2 16,2 0 3-16,0 0-7 0,0-1-113 15,2-1-51-15,-3 0-113 0</inkml:trace>
  <inkml:trace contextRef="#ctx0" brushRef="#br0" timeOffset="99893.7769">23034 3438 219 0,'0'0'0'0,"0"0"78"15,0 0 9-15,0 0 54 0,0 0-36 16,0 0-13-16,0 0-33 15,0 0-10-15,0 0 0 0,-55 85-13 16,48-66-4-16,2 3-11 0,2-2-3 16,3-2 1-16,0-3-2 0,4-3 0 15,2 0 0-15,1-5-1 16,1-2-2-16,2-4-2 0,0-1 4 16,1-6-4-16,2-5-3 0,0-3-4 15,2 0-1-15,0-4 1 0,-1-2 0 16,1 1 2-16,-1 2 8 15,-3 5 12-15,-4 6 11 0,-1 4-10 0,-4 2-10 16,-2 8-13-16,0 7 11 16,-5 4-5-16,-1 3-7 0,0 1 1 15,0-2-5-15,2-2 0 0,4-4 3 16,3-5-5-16,5-2-27 0,6-7-7 16,1-1-10-16,0 0-46 15,1-1-62-15,-5-1-97 0,-2 2-234 16</inkml:trace>
  <inkml:trace contextRef="#ctx0" brushRef="#br0" timeOffset="100237.6243">23529 3429 936 0,'0'0'0'15,"0"0"27"-15,0 0 31 0,0 0-28 16,0 0-15-16,0 0 12 0,0 0 4 15,0 0 7-15,-72 14-15 0,68-2-9 16,2 1-8-16,2 3-2 16,6 1 0-16,5-1-4 0,6 3 0 15,4-3 23-15,3-1-6 0,1 4-5 16,-1-3-6-16,-7 5-3 0,-1-2 2 16,-8 2-2-16,-4 0-2 15,-3-3 5-15,-1-4-3 0,-6-2 3 16,-3-2 7-16,-3-3-1 0,-1-2-5 15,-3-1-2-15,-1-2-2 0,-6-2-4 16,2 0 2-16,0-2-2 0,-2-4-90 16,5 0 17-16,0 3-36 0,4 1-52 15,4 2-43-15,4-2-83 0</inkml:trace>
  <inkml:trace contextRef="#ctx0" brushRef="#br0" timeOffset="100447.5034">23833 3554 788 0,'0'0'0'15,"0"0"-10"-15,0 0 13 0,0 0 14 16,0 0 26-16,0 0 33 0,0 0-10 16,0 0-11-16,0 0-3 15,-19 213-23-15,26-207-22 0,0-2-5 16,-1-4-2-16,1-7 0 0,0-7-83 15,2-5-8-15,1-4-40 0,-4-3-53 16,-1-5 7-16,-4 1 25 0,-1-4-9 16</inkml:trace>
  <inkml:trace contextRef="#ctx0" brushRef="#br0" timeOffset="100526.9736">23863 3464 382 0,'-3'-5'0'0,"0"3"249"0,0 2-144 16,-1 7-94-16,2 5-12 0,2 2-20 15,2 3-86-15,6-1-67 0,3-1-194 16</inkml:trace>
  <inkml:trace contextRef="#ctx0" brushRef="#br0" timeOffset="100909.8118">24127 3555 392 0,'0'0'0'16,"0"0"171"-16,0 0-31 0,0 0-21 15,0 0-5-15,0 0-37 16,0 0-10-16,0 0-12 0,0 0-13 16,-88 193-16-16,98-177-9 0,6-3-9 15,3-5 6-15,4-4 8 0,-1-2 6 16,1-2 5-16,2-2-10 0,-2-6-10 15,-4-2-8-15,-1-2-2 0,-1-2 1 16,-6-2-2-16,1-4 2 16,-1-4 0-16,-7-2 1 0,-3-1-1 15,-4-1 0-15,-11 6-4 0,-7 4 0 16,-3 6-36-16,-5 8 13 0,2 4-4 16,1 3-20-16,-1 6-36 15,6 1-5-15,7 0-28 0,10-1-111 16,4-3-80-16</inkml:trace>
  <inkml:trace contextRef="#ctx0" brushRef="#br0" timeOffset="101223.2212">24368 3567 834 0,'0'0'0'16,"0"0"81"-16,0 0-12 0,0 0-35 15,0 0 12-15,0 0 13 0,0 0-7 16,0 0-3-16,56 174-8 0,-62-161-10 15,0-4 1-15,-1-5-11 0,4-4-13 16,3 0-3-16,0-5 2 0,8-9-4 16,0 1-5-16,5-5 4 15,5 0-1-15,7 3-1 0,7-2-4 16,3 4 4-16,-3 7 34 16,-1 6 3-16,-5 9-17 0,-5 9-9 15,0 2 2-15,-4 2-6 0,-3 2-2 16,-1-1 1-16,-7 1-4 0,1-5-2 15,-5-3 0-15,0-2 3 0,1-3-3 16,-1-5-56-16,0-1-12 0,-1-5-43 16,-1 0-10-16,-1 0-9 0,-12-5-95 15,-6 2-74-15</inkml:trace>
  <inkml:trace contextRef="#ctx0" brushRef="#br0" timeOffset="101545.2657">24543 2698 701 0,'0'0'0'0,"0"0"-9"16,0 0 47-16,0 0 19 15,0 0-18-15,0 0 34 0,0 0 16 16,0 0-5-16,0 0-5 0,466 734-18 16,-416-645-7-16,-10-6-17 0,-13-2-20 15,-12-10-8-15,-13-6-5 16,-8 1-3-16,-15-4 4 0,-8 1-2 16,-8-1-2-16,-8-2 0 0,-5-4-2 15,-6-2-51-15,1-2-37 0,-2-2-75 16,-1-5-175-16,-2-2-254 0</inkml:trace>
  <inkml:trace contextRef="#ctx0" brushRef="#br0" timeOffset="125081.3327">1889 9263 487 0,'0'0'0'16,"0"0"15"-16,0 0 4 0,0 0 1 15,0 0 1-15,0 0-4 16,0 0 1-16,0 0 2 0,-24 156 3 15,20-126-12-15,1 3-5 0,-3 2 0 16,-3 1 1-16,-6 1-4 0,4-1-2 16,-2 1 2-16,2-3 6 0,1-2 1 15,2-1-5-15,5-5-3 16,1-4-2-16,4-2 0 0,7-7 21 16,0 0-3-16,6 1-1 0,4-7-6 15,6 0 3-15,6 1 16 0,2-1 6 16,2-1-2-16,4-2-5 15,5-3-6-15,7 2-1 0,3-3-2 0,0 0-9 16,3 0-2-16,0-4-3 16,2-4 0-16,3-3-3 0,5-3 2 15,6-4-3-15,4 0 3 0,4-1-1 16,-1 1-2-16,0 2-3 0,0 1 2 16,-2 5 0-16,-2 1-1 15,-4 5 0-15,-4 4 3 0,-4-1-4 16,-4 1 1-16,-4 0 0 0,-8 0 0 15,1 0 1-15,-4 0-1 0,1 0 0 16,-4-2 1-16,-2 1-1 0,-6 1 0 16,-4 0 0-16,-2 0 2 15,-5 0-2-15,-5 0-1 0,-4 0 3 16,-5 1-3-16,-1 1 2 0,-4-1 1 16,-1 1-2-16,-2-1 0 0,-1-1 7 15,0 0 6-15,0-4 11 0,0-4-17 16,-2 1-6-16,-2-5 0 0,-1 1 0 15,0-4-2-15,-2-3 0 0,0-3 0 16,1-2-6-16,-2-2 6 16,2-2 1-16,1-2 0 0,3-5-1 15,0-2 3-15,-1 2-3 0,3-2 2 16,0 2 1-16,0 1-2 0,0 3-1 16,1-1 1-16,3-1 0 15,-1 0-1-15,0 2 1 0,-3-1-6 16,0 5 2-16,-1 2 1 0,-6 6-1 15,-3 3 6-15,-6 2-2 0,1 5 0 16,-5 0 0-16,-2 4 3 0,-3-2-2 16,-4 3 3-16,-3 0-3 15,-3 3-1-15,-3 0 0 0,-1 0 4 16,-6 2-5-16,-5-1 1 0,-7 5 0 16,-6 0 0-16,-8 5 2 0,-9 8-4 15,-4 0 3-15,-6 6-1 0,0 0 0 16,1 0 0-16,0 0 0 0,4-6 0 15,5-7-6-15,7-2 5 0,8-7-26 16,11 1-28-16,7-2-7 16,10-2-64-16,8 0-70 0,7 0-129 15</inkml:trace>
  <inkml:trace contextRef="#ctx0" brushRef="#br0" timeOffset="126236.4719">4874 6972 487 0,'0'0'0'0,"0"0"115"0,0 0-37 16,0 0-26-16,0 0-3 0,0 0-11 15,0 0-23-15,0 0-13 0,-51 31-2 16,40 8 0-16,-1 4 4 0,0 8-4 16,0 3 0-16,0-2 4 0,0 2-4 15,1-5 0-15,1-4 3 16,1-3-4-16,3-2 1 0,1-4 0 16,1-1 1-16,3 0-1 0,-1-6 0 15,2-2 0-15,0-4 0 0,6-1 0 16,8-2-2-16,2-5 1 0,5-5 2 15,3-2-1-15,1-5 1 16,5-2 15-16,2-1 6 0,3 0 6 16,4-1-4-16,4-6 0 0,4-1-1 15,5 2-5-15,3-2-11 0,4-1-4 16,2-2-1-16,2 0-3 0,3-1 2 16,-2 1 0-16,1 2-1 0,0-3 0 15,-5 0 3-15,-2 4-2 0,-4-4-1 16,-1 2 0-16,-8 2 1 15,-5-4-1-15,-1 4 2 0,-9 0-3 16,0 0 2-16,-10 5-2 0,-5-3-4 16,-5 2 3-16,-6 1-1 0,0 2-1 15,-3 0 6-15,-1-2-1 16,0 1 0-16,-3-4 0 0,-2 0 0 16,2-2-2-16,-2-5 1 0,2-1-1 15,3 0 0-15,0-3 1 0,0 1 0 16,3-5-3-16,3-1 1 0,-2 0-5 15,1-5-6-15,0 1 6 16,-3-3 4-16,3-5 2 0,-2-2 0 16,-1 0 2-16,2-5-2 0,0-1 1 15,1-1 0-15,3 0 0 0,0 4 1 16,-3 0 0-16,2 3 2 0,-4 3 1 16,-2 2-1-16,-1 2 9 15,0 1-3-15,-1 5-5 0,-4 3-3 16,-3-1 2-16,-2 2-3 0,-4 3 0 15,-4 0 0-15,-6 4-1 0,-5 4-4 16,-8 2 5-16,-4 5 0 0,-5 1-12 16,-5 13 9-16,-5 4-3 0,0 5-11 15,-4 8-22-15,-2 1-40 16,2 6-66-16,1 1-40 0,0 4-94 16</inkml:trace>
  <inkml:trace contextRef="#ctx0" brushRef="#br0" timeOffset="127394.4274">7485 8647 704 0,'0'0'0'0,"0"0"0"15,0 0 6-15,0 0-2 0,0 0-4 16,0 0 0-16,0 0-8 0,0 0 6 15,0 0 1-15,19 371 2 16,-18-314 6-16,-1 2 4 0,0 1-1 0,-1-4-5 16,-6 0-4-16,0 0-2 15,-1-4-12-15,1-1-40 0,-2-4-6 16,4-4 18-16,0-4 24 0,1-1 17 16,2-5 0-16,2-5 6 15,0-9 19-15,11-2 9 0,3-5 0 0,5-3-6 16,5-2 0-16,4-1 6 15,7-5 8-15,9-1 11 0,4 0 1 16,7-1-30-16,2-3-17 0,3-1-5 16,1 0-1-16,1-1-2 0,3 0 2 15,-1-2 0-15,0 1 2 0,-1-2-2 16,0 2 4-16,1-2 3 16,-1 2-4-16,0-1 1 0,-2 0-5 15,-1-3 0-15,-4 2 0 0,-2-1 0 16,-2 1-3-16,-6 0 1 0,-2 2 0 15,-4 1 1-15,-5 0 2 0,-2 5-1 16,-4-1 0-16,-6-1 0 0,-1 3 1 16,-4 0-1-16,-2-1 0 15,-1 1 1-15,-4 0-1 0,0 0 0 16,-4 0-1-16,-3 0 0 0,0 0 2 16,-2 0-2-16,0 0-2 0,-2 0 4 15,1-3-2-15,0-6 2 16,-1-5 0-16,1-4-1 0,-1-5 0 15,1-3 0-15,-1-5 1 0,2-5-1 16,-1-4 0-16,3-5 0 0,-1-2 0 16,0-4 0-16,3-3 0 0,3 1 0 15,2-4 0-15,3 3 0 16,1 2 0-16,2 0 0 0,-3 4 0 16,-3 4 0-16,-5 2 0 0,-4 7 0 15,-2 7 1-15,-8 1-1 0,-5 5 6 16,2 4-2-16,-1 1 1 0,-3 1-4 15,1 2 1-15,-3 3-2 0,-3-1 0 16,-4 4 4-16,-9 3 2 16,-7 0 6-16,-10 3 0 0,-11 2-5 15,-7 0-4-15,-5 4 0 0,-2 4-1 16,-5 0-2-16,-1 1 0 0,-5 0-19 16,3 3-43-16,6 1-82 15,8 0 3-15,11-3-64 0,9-2-238 16</inkml:trace>
  <inkml:trace contextRef="#ctx0" brushRef="#br0" timeOffset="128458.667">10877 6541 603 0,'0'0'0'0,"0"0"93"0,0 0-80 15,0 0-12-15,0 0-2 0,0 0-11 16,0 0 6-16,0 0 5 15,0 0 2-15,-13 270 0 0,4-206 0 16,2 5 7-16,-2-2 6 0,-1 0 1 16,-1-5-10-16,2-5-4 0,4-5 0 15,0-4 0-15,3-3-2 16,2-5-4-16,0-5 2 0,4-7 2 16,5-3-1-16,2-6 1 0,3-4 1 15,3-3 0-15,4-3 21 0,2-3 10 16,3-2 9-16,5-3 0 0,4-1-3 15,6 0 4-15,8-8-12 16,7 1 3-16,6-4-2 0,5-2-15 16,5-1-5-16,-1 3-9 0,3 2 1 15,3 4-4-15,-2 5-10 0,-5 0-1 16,0 6 5-16,-5 2 7 0,-5-2 0 16,1 2 1-16,-4-2 0 0,-2-2 0 15,-1-1 1-15,0-2-1 16,0 1-3-16,-4-1 3 0,-6 0-2 15,-6 1 3-15,-5 2 0 0,-8 2-2 16,-1 2 2-16,-5-1 3 0,-3-2-1 16,-3 2-2-16,-1-5 1 0,-1 2-3 15,1-4 2-15,0 0 0 16,-1-4-1-16,-1-7 0 0,-1 1 4 16,-1-7-4-16,2-2 0 0,-5-3 1 15,1-5-1-15,0-2 0 0,1-4 1 16,0-5-1-16,1-4 0 0,0-1-1 15,3-7 1-15,-1-2 0 16,-1-3 0-16,0-6-3 0,-2 4 4 16,0-3-1-16,2 4 0 0,1 0 0 15,0 2 2-15,1 1-2 0,-3-1 0 16,-2 2 2-16,-4 2-3 0,-2 3 2 16,-7 4 0-16,-9 6 0 15,-5 5 3-15,-9 6 10 0,-6 5 15 16,-5 8-5-16,-9 3-11 0,-7 6-9 15,-8 4-3-15,-7 6-1 0,-8 9 0 16,4 3-67-16,-1 2-4 0,6 1-21 16,1 7-72-16,3 0-52 0,2 4-210 15</inkml:trace>
  <inkml:trace contextRef="#ctx0" brushRef="#br0" timeOffset="129408.4058">13675 8830 751 0,'0'0'0'0,"0"0"33"16,0 0-18-16,0 0-3 15,0 0 7-15,0 0-1 0,0 0 14 16,0 0-19-16,29-17 0 0,-38 61 1 15,0 5-10-15,-2 2-1 0,1 5 0 16,-6-2-2-16,2 0 1 0,-2 1-1 16,-3-2-1-16,4-1 0 0,2-2-30 15,-2-5 6-15,5-2 16 16,5-7-2-16,3-6 5 0,2-3 0 16,10-7 2-16,2-3 4 0,4-8-2 15,5-2 1-15,4-4 7 0,6-3 3 16,5 0 9-16,7-1 6 0,7-2-6 15,3 0-5-15,7 3-11 16,3 0-3-16,2 4 0 0,5 5 7 16,-3 0-6-16,2-1 1 0,1 2-2 15,-3-4 0-15,-1 0 1 0,-7 2-1 16,-2-3 0-16,-5 0-2 0,-6 1 2 16,-8-1 0-16,-4-3-4 0,-4 4 3 15,-7-2 1-15,-7 0 0 16,-3 1 0-16,-5 0-2 0,-2 1 2 15,-3-1 0-15,-2 1 13 0,0 2-5 16,-1-5-2-16,-1 1-4 0,0-1-3 16,-2-3 2-16,3 0 0 0,-3-2 4 15,0-6-4-15,2-5-2 16,0-5 2-16,0-7 1 0,1-8-2 16,1-3 0-16,7-10 0 0,4-4 1 15,5-9-1-15,3-7 0 0,2-5 10 16,2-5 3-16,2-5 20 0,2-3 19 15,-4-4 9-15,-3-3-30 16,-8 1-19-16,-5 2-9 0,-6 4 0 16,-3 8-3-16,-10 5 0 0,-9 11 0 15,-4 10 2-15,-7 7-3 0,-3 12 1 16,-6 5 3-16,-8 8 1 0,-6 9-2 16,-16 9-4-16,-7 4-41 0,-13 15-25 15,-6 5-29-15,0 9-63 16,-4-1-116-16</inkml:trace>
  <inkml:trace contextRef="#ctx0" brushRef="#br0" timeOffset="131849.7138">4636 7718 576 0,'0'0'0'16,"0"0"174"-16,0 0-114 0,0 0-24 15,0 0-25-15,0 0-4 16,0 0-1-16,0 0 0 0,-248 164 1 16,203-122 9-16,-9 6-5 0,-3 1-2 15,-3 5 12-15,-8 5 11 0,-3 6 1 16,-1 4-2-16,-4 0-19 0,4 1-7 15,4-3-4-15,10-4 3 16,10-6-4-16,12-4 0 0,13-7 1 16,11-8-1-16,9-7 0 0,5-5-52 15,15-6-26-15,4-2-150 0,3-3-109 16</inkml:trace>
  <inkml:trace contextRef="#ctx0" brushRef="#br0" timeOffset="133312.0891">6333 12477 635 0,'0'0'0'0,"0"0"89"0,0 0-37 15,0 0-35-15,0 0-14 0,0 0-3 16,0 0 0-16,0 0 13 16,0 0 0-16,-7 181-1 0,15-125-3 15,-4 4-2-15,1 3 3 0,-3 3 0 16,-2 3 3-16,0 2 4 16,0 8-5-16,-7 2-6 0,1 3-3 0,-5 4 0 15,-1-4-3-15,-1 3 0 16,-2-5 5-16,2 1-5 0,0-5 0 15,2-2 0-15,-2-4-2 0,4-3-3 16,-1-2 2-16,0-4-1 0,1-1-2 16,0-2 6-16,-2-4 0 0,2-1-4 15,1-1 5-15,2-5-1 0,1-6 0 16,2-5 0-16,3-8 0 16,0-5 0-16,1-11-3 0,7-7 3 15,0-4-1-15,3-2 1 0,3-1 24 16,2 0-20-16,7 0-3 0,1 0 0 15,4 0-1-15,1 6 0 0,3-2-11 16,1 0 5-16,3-4 4 16,4 0 1-16,2-4 0 0,3-5 2 15,3-3-1-15,2-2 0 0,2-1 5 16,0-1-4-16,2 9-2 0,0 2 1 16,-10-1 0-16,-5 6 0 0,-9 0 0 15,-7 0 1-15,-1 5-1 16,-4-1 0-16,-5-4 0 0,0 0 1 15,-4-4-1-15,-2-2 0 0,0-1 3 16,-1-3 0-16,0 1-2 0,-2-1-1 16,3-3 0-16,-2 1 4 0,4 1-5 15,0-4 1-15,-1-4 0 16,2 0 3-16,1-3 0 0,-2-3 3 16,2 3-5-16,1-9 2 0,1-4-2 15,1-1-2-15,1-5 2 0,2-6 0 16,-2 0-1-16,1-7 0 0,-5-3 1 15,-6-1-2-15,-3-3-6 0,-2-3 1 16,-8 3 3-16,-2 0 4 16,-4-3 0-16,1 3-2 0,0-3 2 15,-1 0-1-15,3-3 0 0,2-2 0 16,4 0-1-16,3 1 0 0,1-1 2 16,0 6-2-16,0 1 0 15,-5 7 2-15,-1 2-2 0,-5 2 1 0,-3 2 0 16,-1 0 1-16,1 8-1 15,-1 1 0-15,2 7 2 0,1 3-2 16,2 1-2-16,3 4 2 0,2 4 0 16,-1 4 0-16,0 3 0 15,1 5 0-15,0 0 5 0,0 5 0 0,-4 3 6 16,-1 1-8-16,-5 0-3 16,-2 4 0-16,-5 9 0 0,-5-2 0 15,-1 0 0-15,-2 3 0 0,-1-1-10 16,-2-1-29-16,4 1-43 0,0 0-41 15,-2-6-114-15,0 2-100 0</inkml:trace>
  <inkml:trace contextRef="#ctx0" brushRef="#br0" timeOffset="134660.4359">6765 12166 215 0,'0'0'0'16,"0"0"55"-16,0 0 2 0,0 0-19 16,0 0-7-16,0 0-3 0,0 0 2 15,0 0 8-15,0 0 13 0,-1 6 17 16,3-6-12-16,-1 0-7 0,4 0 6 16,0-1-18-16,2-4-13 15,2 3-2-15,3-1-4 0,2-2-10 16,1 2 3-16,8-1-2 0,0 2 3 15,4-1-1-15,2 0-5 16,1 1-3-16,0-3-2 0,-1 2-1 16,-1 0 0-16,-2 2 2 0,-1 0 2 15,-1 1 2-15,2 0 12 0,1 0-6 16,0 2-6-16,1 3-3 0,0-1 0 16,-1 0-2-16,-2 1-1 15,-5-1 0-15,-3 2 1 0,-6 0 1 16,-2-2-3-16,-2 4 1 0,-2 2 0 15,-2 3-5-15,0 0 5 0,-1 3 3 16,0 3-3-16,1 2 3 0,1 6-4 16,0 1 1-16,1 3 0 0,-1 0 0 15,2 4 0-15,-1 3 0 0,1 0 0 16,1 2 1-16,-4 2-2 16,1 1 1-16,2-2 0 0,0 1 2 15,0 0-3-15,2 0 1 0,-1 4 0 16,0 0 0-16,-1 2 0 0,0 3 1 15,0 3-1-15,-3 2-1 16,0-2 1-16,0 1 0 0,2-2 3 16,1 0-3-16,3-2 0 0,-1 3-3 15,2-4 3-15,1-4 0 0,-3 3 0 16,0-4 0-16,0 1 0 0,-1 1 1 16,-2 2 1-16,-2-5-2 15,-2 1 0-15,-1-2 1 0,0 0-1 16,0-3 0-16,0-3 0 0,0 0 0 15,0-3 0-15,0 0 1 0,4-3-1 16,-2-4 1-16,0-1-1 0,-1-1 2 16,1-3-2-16,-2-2 0 15,0-1 0-15,-1-5 1 0,-3 1-1 16,2-2 1-16,0-5-1 0,1 0 2 16,0-2-3-16,0-5 0 0,1 1 1 15,0-2 0-15,0 0-3 0,0 0 3 16,0 0 12-16,0 0 17 0,-3 0-11 15,0-3-9-15,-3 1 0 16,-3 1-4-16,-2 0-4 0,-7-2 1 16,-1 1 0-16,-3-1-1 0,-4-1-1 15,-2 2 0-15,-2-1 0 0,0-1 0 16,0 2 0-16,2 2-3 0,1 0-6 16,-1 6-30-16,2 3-14 15,0 4 3-15,3 3-23 0,4-5-65 16,3-3-61-16,0-6-166 0</inkml:trace>
  <inkml:trace contextRef="#ctx0" brushRef="#br0" timeOffset="135062.4828">6810 12137 624 0,'0'0'0'0,"0"0"0"16,0 0 39-16,0 0 7 15,0 0-25-15,0 0-18 0,0 0-1 16,0 0-1-16,-238 263 0 0,217-224-2 15,0-6-38-15,6 0-62 16,3-4-56-16,2-2-126 0</inkml:trace>
  <inkml:trace contextRef="#ctx0" brushRef="#br0" timeOffset="135313.4416">7226 12512 719 0,'0'0'0'0,"0"0"109"15,0 0-21-15,0 0-42 0,0 0-31 16,0 0-10-16,0 0-6 16,0 0 1-16,-75 37 0 0,66-17 0 15,-5 6-1-15,2 7 1 0,-6 4 2 16,0 2-2-16,-3 4 0 0,0 1 3 15,6 0-5-15,1-1-135 0,3-5-57 16,5-2-138-16</inkml:trace>
  <inkml:trace contextRef="#ctx0" brushRef="#br0" timeOffset="135777.3584">7494 14491 317 0,'0'0'0'0,"0"0"28"0,0 0-8 16,0 0-10-16,0 0-8 0,0 0 6 16,0 0 31-16,0 0 27 0,0 0 26 15,-79-32-48-15,56 44-19 0,-7 6-17 16,-11 11-5-16,-7 2 0 16,-8 9 0-16,-2 1-2 0,-1 6-2 15,2-3-82-15,5-3 0 0,5-4-6 16,2-3-79-16</inkml:trace>
  <inkml:trace contextRef="#ctx0" brushRef="#br0" timeOffset="136558.9793">6380 16242 446 0,'0'0'0'0,"0"0"23"15,0 0 37-15,0 0-12 0,0 0-7 16,0 0-16-16,0 0 3 0,0 0 7 15,0 0 6-15,-19-16 4 16,16 7-6-16,1-2 11 0,0-3-24 16,2-7-15-16,0-5 6 0,4-8 4 15,6-3-3-15,3-8-10 0,5-5-1 16,3-9 4-16,5-5-3 0,7-5-3 16,4-3-1-16,3-2-1 0,0 4-3 15,2 4 0-15,-5 9 0 16,-5 7-2-16,-6 13-5 0,-5 12-4 15,-7 7 2-15,-6 11 6 0,-6 7 2 16,0 1 1-16,-2 14 0 0,0 8 3 16,1 12-3-16,0 13 1 0,3 10-1 15,-1 13 0-15,1 4 0 16,0-4-2-16,-1-3 3 0,2-10-2 16,1-11-1-16,2-8-6 0,-3-7-17 15,2-9-10-15,-3-5 12 0,3-6-7 16,-4-2-44-16,5-7-33 0,-4-3-18 15,-3 0-76-15,-1-6-152 16</inkml:trace>
  <inkml:trace contextRef="#ctx0" brushRef="#br0" timeOffset="136701.681">6642 15719 377 0,'0'0'0'0,"0"0"118"16,0 0-35-16,0 0 7 15,0 0-40-15,0 0-40 0,0 0-20 16,0 0-130-16,0 0 24 0,134-32-56 16,-111 42-31-16</inkml:trace>
  <inkml:trace contextRef="#ctx0" brushRef="#br0" timeOffset="137242.4509">6919 15787 322 0,'0'0'0'0,"0"0"176"15,0 0-57-15,0 0-46 0,0 0-21 16,0 0-19-16,0 0-21 0,0 0-8 15,107 156-1-15,-107-137-2 0,-1-2 2 16,-3-6-1-16,-2-3 1 16,3-2-1-16,-2-6 0 0,-1 0 3 15,4-8-4-15,-1-5 0 0,3-4 1 16,1-5 1-16,5 1 25 0,9 0 10 16,1-1 7-16,4 3 22 0,4 4-19 15,0 2-22-15,-2 7-19 16,0 6-4-16,-2 0-2 0,-4 4 0 15,-3 7 2-15,-3 3-2 0,-5 3-1 16,-1-2 0-16,-1 1-1 0,1-5 1 16,-1-2-1-16,0-2 0 0,-1-2-1 15,2-4 2-15,-2 2 0 16,1 0 0-16,1-2-1 0,2 3 1 16,2-3 0-16,1 2 0 0,1-3 0 15,2 0 0-15,1 0 0 0,0-3 2 16,-1-3-3-16,-2 0 2 0,-2 0 1 15,1 0-3-15,-6 4 2 0,1-3 1 16,-2 4-3-16,-1 1 1 16,0 1 0-16,-1 10-3 0,0 3 4 15,0 4 1-15,2 1-4 0,2 3 3 16,1-1-1-16,3-2 0 0,-1-5-2 16,4 1 2-16,3-9 0 15,4-2 0-15,1-4 0 0,1-1 0 16,2-8 0-16,-2-6 2 0,-1-1 1 15,-5-1 9-15,-2-2 4 0,-3-2-2 16,-4-1-5-16,-5 1-5 0,-2-2-2 16,-6 2 1-16,-7 2-4 0,2 4-28 15,0 7-15-15,-1 2-27 16,1 6-74-16,-2 10-45 0,-2 4-97 16</inkml:trace>
  <inkml:trace contextRef="#ctx0" brushRef="#br0" timeOffset="138567.7072">7795 15849 725 0,'0'0'0'0,"0"0"30"0,0 0 52 15,0 0-29-15,0 0-17 16,0 0-2-16,0 0-8 0,0 0-4 15,0 0-10-15,53 122 0 0,-60-110-1 16,-1-5-5-16,3-1-3 0,1 0-2 16,0-4 2-16,-2-2-1 0,2 0 1 15,0 0-2-15,1-5 0 0,1 2-1 16,2-2 0-16,0 0 0 16,2-1 11-16,7-1 3 0,1 0 4 15,1 2 0-15,5-1-1 0,0-1-8 16,2 2 1-16,2-1 1 0,-6 3-9 15,-3 3-1-15,-5 5-1 16,-5 8 0-16,-1 2 3 0,-6 3-1 16,-1-1 1-16,-1-2-2 0,3-8 4 15,2-1-3-15,0-3-2 0,3-3 0 16,0 0-13-16,0-4-2 0,8-10 14 16,-3-3 0-16,6 3-2 15,5-2 3-15,0 3 0 0,3 2 0 16,-3 1 0-16,-2 3 19 0,-2 4-11 15,1 3-7-15,-5 7 0 0,0 11 0 16,2 4 0-16,-3 3 0 0,2-3 0 16,-3-3-1-16,2-4 0 15,2-5 0-15,3-5 0 0,-1-5 0 16,5-3-4-16,2-5 0 0,0-2 1 16,2 1-5-16,-4-5 2 0,-2 2 1 15,-1 0 1-15,-3 6 4 0,-6-1 0 16,1 7-3-16,-3 4 5 0,-3 7 14 15,3 5-7-15,-3-2-6 0,0 3 0 16,-4-3-6-16,-2 1-3 16,4-5 0-16,-3-1-8 0,4-1 9 15,1-6 0-15,0 2-2 0,2-3 4 16,2-1 1-16,2 1 3 0,3-1 1 16,0 0 0-16,0 0-1 0,2 0 3 15,-2 0-2-15,4-1-2 16,0-4 0-16,-2 1 4 0,3-5-4 15,-1-3 0-15,2-2 3 0,1-4-3 16,2-4 0-16,-2-4 2 0,3-4-2 16,-3-4 0-16,3-1 3 0,-3-5-4 15,3-4 2-15,0-6 0 16,-2-3-1-16,3-4-1 0,-5-2 1 16,2-3 0-16,-3 0-15 0,-1 2 6 15,-3 3 4-15,-1 7 4 0,-3 4 0 16,-3 6 0-16,-2 5 2 0,-1 9 0 15,0 6-1-15,-3 13 20 0,0 3-8 16,-1 4-3-16,1 3-2 16,-1 7-10-16,1 8-1 0,-2 11 1 15,0 8 0-15,-4 13-6 0,5 10 3 16,-3 7-4-16,4 3 4 0,3-1 3 16,0-3 3-16,2-5 0 15,7-8-1-15,1-6 0 0,3-9 0 16,2-9 2-16,2-6-2 0,0-6-1 15,0-7 3-15,-1-4-2 0,0-6 2 16,1 0 12-16,-2-3 9 0,-1-6 2 16,2 1-11-16,1-5 2 0,1 1-4 15,2 0-5-15,-4 3-3 16,-3 5 0-16,-5 4-3 0,2 2 0 16,-2 9 0-16,-4 1 0 0,3 1 2 15,-3-1-2-15,1 1 0 0,0-4 2 16,1-2-3-16,0-4-15 0,0-3 11 15,1-4 1-15,2-5 4 0,0-2 0 16,1 1 0-16,0-3 0 16,-2 1-1-16,-3 0 2 0,0 3-2 15,-2 5 1-15,3 4 0 0,-3 1-9 16,-2 8 6-16,6 7 5 0,-1 3-1 16,1 3-1-16,6 5 0 0,-2 1 0 15,1-2 0-15,1 3-14 16,-2-4 9-16,-3-2 2 0,-3-2 3 15,-4-1 0-15,-1-2 0 0,0 1 0 16,0 0 0-16,-3 0 0 0,-6 2-46 16,-4 4 15-16,-3 2 3 0,-1 0 21 15,-2-2 8-15,-1 0-2 16,0-6-3-16,3-3 5 0,2-8-1 16,4-7 0-16,3-2 0 0,3-12 1 15,4-7-1-15,3-7-5 0,16-6 5 16,4-3 0-16,7-4 0 0,8-3 2 15,4-1 8-15,6 0-5 16,3 2-5-16,-4 4 0 0,-10 5-771 16</inkml:trace>
  <inkml:trace contextRef="#ctx0" brushRef="#br0" timeOffset="139415.5215">8127 16664 692 0,'0'0'0'15,"0"0"166"-15,0 0-107 0,0 0-38 16,0 0-17-16,0 0-4 0,0 0 0 16,0 0 3-16,-35 197-3 0,17-150 0 15,-1-5 3-15,-1-6-3 16,-1-2 0-16,4-6 4 0,1-3-4 16,2-4 0-16,0-4 0 0,4-2 1 15,4-4-1-15,6 0-34 0,3-8 22 16,8 2 7-16,6-5 3 15,2 0 4-15,7-11 13 0,4-8 4 16,7-9 0-16,3-3 0 0,5-9-5 16,4-6 0-16,1-4 11 0,1-8 15 15,-2-2 1-15,-8 2-26 0,-8 5-12 16,-9 10-1-16,-10 11-3 0,-13 9 1 16,-3 2 0-16,-7 7 0 15,-2 7 0-15,-1 7 4 0,1 0-6 16,-5 13-88-16,-1 9-30 0,-4 4-125 15,-2 2-79-15</inkml:trace>
  <inkml:trace contextRef="#ctx0" brushRef="#br0" timeOffset="139715.0871">8702 16927 836 0,'0'0'0'0,"0"0"-149"16,0 0 178-16,0 0-15 0,0 0-14 16,0 0 0-16,0 0 34 15,0 0 8-15,0 0-4 0,-161 148-22 16,149-132-11-16,6-3-5 0,6-2 0 16,0-5 2-16,2-3 17 0,8-3 32 15,3 0-10-15,5-6-8 16,1 3-10-16,2-3-7 0,1 3-2 15,1 1-5-15,0 2-9 0,-5 0 0 16,-1 0 0-16,-6-2-76 0,-2-2-7 16,2-3-14-16,0-4-54 0,1-6-123 15</inkml:trace>
  <inkml:trace contextRef="#ctx0" brushRef="#br0" timeOffset="139923.2025">9090 16440 826 0,'0'0'0'0,"0"0"58"16,0 0-3-16,0 0-20 15,0 0-31-15,0 0-5 0,0 0 2 16,0 0 0-16,-15 224 0 0,13-162 2 16,2-1 5-16,0-6-1 15,6-8-6-15,3-6 0 0,0-9-2 16,1-8-102-16,-1-6 4 0,-2-13-98 15,-1-2-22-15,-1-3-98 0</inkml:trace>
  <inkml:trace contextRef="#ctx0" brushRef="#br0" timeOffset="140164.5225">9452 16911 181 0,'0'0'0'0,"0"0"139"15,0 0-7-15,0 0-7 16,0 0-6-16,0 0-8 0,0 0 2 16,0 0-35-16,118-50-30 0,-126 63-44 15,-2 11-6-15,-4 5 2 0,-2 5 0 16,5-2 3-16,6-1 3 0,5-6 8 16,5-7-3-16,10-5-7 0,2-3-1 15,2-7-2-15,2-3-2 16,-2-1-81-16,2-7-45 0,-1-2-203 15</inkml:trace>
  <inkml:trace contextRef="#ctx0" brushRef="#br0" timeOffset="141805.7579">5075 7438 297 0,'0'0'0'15,"0"0"66"-15,0 0 11 0,0 0-10 16,0 0-3-16,0 0 6 0,0 0-9 16,0 0-15-16,0 0-6 0,-3-231-14 15,9 198-9-15,-2 1-1 0,4 6-8 16,-2 2-6-16,1 6 2 15,1 3 4-15,-4 5-1 0,2 1-2 16,-4 3-1-16,-1 6-2 0,-1 0-3 16,0 0-1-16,0 12 4 0,0 1 0 15,0 7 1-15,1 5-2 0,1 3-1 16,5 3 0-16,-4-2 1 16,4 3-1-16,0-7 0 0,0 0 1 15,1-2-1-15,-3-6 0 0,0 2 0 16,0-2-45-16,1-3-13 0,0-4-31 15,-2-5-72-15,0-3-11 16,-4-2-170-16</inkml:trace>
  <inkml:trace contextRef="#ctx0" brushRef="#br0" timeOffset="141981.5196">5131 7291 439 0,'0'0'0'0,"0"0"204"0,0 0-103 16,0 0-35-16,0 0-29 0,0 0-26 16,0 0-7-16,0 0-8 0,0 0-124 15,144-12 9-15,-135 12-15 16,-2 0-76-16</inkml:trace>
  <inkml:trace contextRef="#ctx0" brushRef="#br0" timeOffset="142333.7662">5418 7041 733 0,'0'0'0'16,"0"0"54"-16,0 0-26 15,0 0-21-15,0 0-1 0,0 0 3 0,0 0 3 16,0 0 4-16,0 0-2 15,-64 25-8-15,63-13-4 0,1 2-2 16,8 3 0-16,2-1-1 0,4 2 1 16,1 0 21-16,2 0-9 0,1 2 5 15,0-2 3-15,-5 1-7 16,2 0-5-16,-7 0-3 0,-2-3 12 16,-5-2 17-16,-1-1 1 0,-4-1-3 15,-3-5-2-15,-2 2-10 0,-1-1-10 16,2-3-6-16,-1-2-1 0,-2-1-5 15,0-2-17-15,-1-2-9 16,4-2-20-16,1 1-18 0,4-1-24 16,3 3-66-16,0-3-138 0,1 3-112 15</inkml:trace>
  <inkml:trace contextRef="#ctx0" brushRef="#br0" timeOffset="142731.1841">5601 7399 372 0,'0'0'0'0,"0"0"113"0,0 0 9 16,0 0-16-16,0 0-35 16,0 0-36-16,0 0-18 0,0 0 20 15,0 0 17-15,62-83-13 0,-56 59-15 16,0-2-17-16,-3 1-6 0,-2-7-1 15,0-2-2-15,-1-3 0 16,0 2 1-16,-1 2-1 0,1 5-7 16,0 5 5-16,4 6 1 0,4 1 0 15,-3 8 1-15,-2 2 0 0,-3 1 0 16,0 2 0-16,1 3 6 0,-1 0-1 16,2 8-1-16,-2 1 0 15,5 10 2-15,0 5 2 0,3 3-5 0,0 6-2 16,1 0 1-16,0 0-1 15,-1 1 0-15,-4-2 0 0,4-1 2 16,-2 1-1-16,0-1-2 0,-2-3 0 16,1 1-17-16,-3-8-9 0,0-2-44 15,1-4-39-15,1-6-38 0,-1-4-64 16,-2-5-25-16</inkml:trace>
  <inkml:trace contextRef="#ctx0" brushRef="#br0" timeOffset="142864.6304">5728 7272 570 0,'0'0'0'0,"0"0"215"0,0 0-139 15,0 0-27-15,0 0-23 0,0 0-22 16,0 0-8-16,0 0-208 0,0 0-82 16</inkml:trace>
  <inkml:trace contextRef="#ctx0" brushRef="#br0" timeOffset="144108.9832">11693 6794 291 0,'0'0'0'16,"0"0"122"-16,0 0-63 0,0 0 16 15,0 0 13-15,0 0 18 0,0 0-9 16,0 0-51-16,0 0-31 16,31-85 9-16,-33 90 0 0,-5 11-24 15,4 9 0-15,1 10 0 0,2 9 0 16,0 6 0-16,0 4 0 0,0 0 0 15,2-5 0-15,2-6-1 0,5-6 1 16,-4-9 0-16,1-3 0 0,-1-8 0 16,-1-7 0-16,-2-2 0 15,-1-8 0-15,-1 0-1 0,0 0 2 16,0-15-1-16,-1-5 0 0,-2-7-1 16,-3-7 1-16,1-3 0 15,-1-5 0-15,3-6 6 0,1 2 1 16,2-6 1-16,0 6 1 0,4 7 11 15,6 1 8-15,4 9-2 0,0 4 8 16,4 8 4-16,1-1 3 0,1 3-12 16,0 6-12-16,4 3-9 15,-4 7-7-15,-5 11 2 0,-4 7-2 0,-7 7 0 16,-4 5 2-16,-7 2 0 16,-5 3-1-16,-1-4 1 0,-1-7-3 15,5-2 0-15,0-4-2 0,2 0 1 16,2-5-11-16,5 3-2 0,1 0 4 15,13 4 5-15,9 3 5 16,4 3 0-16,6 3-3 0,3-1 4 16,1 1 7-16,0-1-6 0,-3-1-4 15,-1 0-54-15,-2-5-61 0,-2 1-89 16,-6-3-171-16</inkml:trace>
  <inkml:trace contextRef="#ctx0" brushRef="#br0" timeOffset="145847.519">6071 7657 378 0,'0'0'0'16,"0"0"29"-16,0 0-20 0,0 0 31 15,0 0 25-15,0 0 11 0,0 0-2 16,0 0-2-16,213 68-1 15,-152-50-2-15,5 2-9 0,4 7-9 16,5 3-23-16,0 3-20 0,3 2 1 16,-2 3-4-16,-1-1 0 0,-2 0-3 15,1 1 1-15,1 0 1 0,1 1-4 16,1 3 0-16,0 0 3 16,-2 0-3-16,-3 1 0 0,0 3 0 15,-7-1 22-15,-2 2 12 0,-9-1-7 16,-5-4-10-16,-7 1-4 0,-5-3-3 15,-6-5 3-15,-3-4-6 0,-4-2-4 16,-5-6 0-16,1-5 0 16,-1-6-6-16,1-10-78 0,-3-2-38 15,-3-3-95-15,-11-4-316 0</inkml:trace>
  <inkml:trace contextRef="#ctx0" brushRef="#br0" timeOffset="146577.3173">9233 8890 423 0,'0'0'0'0,"0"0"68"15,0 0-7-15,0 0-20 16,0 0-4-16,0 0 18 0,0 0 24 15,0 0-12-15,0 0 6 0,143-236-4 16,-105 189-21-16,10-3-13 0,13-10-9 16,18-5-11-16,9-9-2 0,11-3-3 15,6-7-1-15,4 3-5 0,-2 5 0 16,-5 5 2-16,-5 5 1 16,-7 6 10-16,-6 3 3 0,-3 7-9 15,-10 3-7-15,-10 11-1 0,-12 7-6 16,-11 7-32-16,-11 8 6 0,-13 7-9 15,-6 7-24-15,-8 0-19 16,0 8-13-16,0 3 7 0,0 5-44 0,0 4-55 16,0 1-132-16</inkml:trace>
  <inkml:trace contextRef="#ctx0" brushRef="#br0" timeOffset="147399.9189">12557 7320 611 0,'0'0'0'0,"0"0"105"16,0 0-28-16,0 0-33 0,0 0-6 15,0 0-2-15,0 0 8 16,0 0 0-16,0 0-12 0,510 47-9 0,-414-12-2 16,6 1-9-16,0 6-1 15,-5 3-3-15,-7 2-3 0,-11-1-2 16,-13 2 0-16,-11-3-2 0,-11 0 0 15,-12-4 0-15,-5 1 1 16,-8-1 0-16,-5-3-1 0,-3-1 1 16,-1-4 0-16,-2 3 2 0,1-4-2 15,2-2-1-15,3-3 1 0,-2-2 2 16,4-3-3-16,1-4-1 0,0-1 0 16,2-4-79-16,-2-2-12 15,-1 3 15-15,0 2-26 0,-4-2-133 16,2 1-13-16</inkml:trace>
  <inkml:trace contextRef="#ctx0" brushRef="#br0" timeOffset="150594.4236">13823 8362 296 0,'0'0'0'0,"0"0"140"16,0 0-25-16,0 0-25 0,0 0-10 15,0 0-16-15,0 0-26 0,0 0 0 16,0-25-2-16,0 32-6 16,-1 6 9-16,-3 8-4 0,-3 5-19 15,5 7 0-15,-4 6-2 0,3 6-8 16,2 2-3-16,-4-2-2 0,2-4 1 16,2-2-2-16,0-7 0 15,0 0 0-15,-2-7 4 0,1-1-3 0,-3-6 0 16,2-3 1-16,-1-1-2 15,0-8 0-15,1 0 6 0,-1-3-7 16,1-2-10-16,3 1-2 0,0 1 1 16,0-2 7-16,0 0 2 0,-1-1 0 15,1 2 3-15,0-2 0 0,0 1-6 16,0 2 0-16,0 0 4 16,0 2 1-16,0-1 2 0,1-1 0 15,-1 0-1-15,0-2 0 0,1-1 0 16,-1 0-5-16,2 0 4 0,-1 0 2 15,-1 0 4-15,0 0-4 0,0 0 1 16,0 0 2-16,0 0-3 16,0 0-2-16,0 0-114 0,0-8-65 15,0-1-90-15</inkml:trace>
  <inkml:trace contextRef="#ctx0" brushRef="#br0" timeOffset="150840.8058">13888 8374 371 0,'0'0'0'0,"0"0"152"15,0 0-40-15,0 0-17 0,0 0 1 16,0 0 22-16,0 0-29 0,0 0-19 15,0 0-25-15,333-96-30 0,-278 93-11 16,-4 2 0-16,0 1-5 16,-2 5-19-16,0 3-41 0,-6 5-63 15,-3-3-156-15</inkml:trace>
  <inkml:trace contextRef="#ctx0" brushRef="#br0" timeOffset="169893.7851">3916 8146 214 0,'0'0'0'0,"0"0"94"0,0 0 3 15,0 0-35-15,0 0-14 0,0 0-12 16,0 0-13-16,0 0 0 16,-4-15-8-16,4 15-13 0,0-1-1 15,0 1-1-15,0-1 0 0,0 0 9 16,0 1 0-16,0 0 1 0,0 0 4 15,0 0-1-15,0 6-8 0,0 3 12 16,0 1 8-16,1 2-11 0,0-1-2 16,0 5 3-16,0-2 2 15,-1 2-7-15,0 0-5 0,1 0-1 16,0-2-2-16,-1 0 0 0,0-2 0 16,0 2-2-16,0 0 0 0,0 2 0 15,-2 0 4-15,-1-2-3 0,-2 0 1 16,1-2 4-16,1 1 6 15,1 0-4-15,0-1 0 0,0-2-1 16,2-2-1-16,0 0-1 0,0-5 1 16,0 0-2-16,7-1 4 0,-2-2 7 15,2 2 3-15,1-2-1 16,1 0-1-16,2 0 1 0,0-2-4 16,3-2 0-16,-1 0-1 0,1 1-2 15,2-2 1-15,2 2-5 0,2 1-1 16,1 0-4-16,3 2 0 0,1 0 0 15,-2 0 0-15,3 0 0 16,1 0-1-16,-2 0 0 0,0-1 0 16,0 0 2-16,-6-2-2 0,0 0 0 15,-4 0 4-15,-3 0 9 0,0 0-5 16,-3-1-4-16,0-1 0 0,-3 3-3 16,0 0 0-16,-2-2-1 0,4 2 0 15,-4 1 1-15,1-4-1 0,-2 3 0 16,-1-1 3-16,-1 0 1 15,-1-2 0-15,0-1-1 0,0 0 0 16,-1-2-2-16,0 0-1 0,0-2 0 16,0-4 1-16,0 0-1 0,1-4 0 15,0 1-1-15,0-2 1 16,0 0 0-16,0-4 0 0,0 1-1 16,0 2-1-16,-3-1 2 0,0 7 0 15,2-1 0-15,-2 5 0 0,1 1 2 16,-2 2-3-16,-1 0 2 0,-1 2 2 15,-1 2-4-15,-4 1 1 16,-2 2 1-16,-6 0 6 0,-3 0 5 16,-5 1 1-16,-6 6 0 0,-8 5 2 15,-3 3 8-15,-4 3 8 0,0 3-10 16,3 0-17-16,5 1-3 0,8-2-2 16,7-2-76-16,10-4-79 15,3-3-30-15,6-8-182 0</inkml:trace>
  <inkml:trace contextRef="#ctx0" brushRef="#br0" timeOffset="171230.558">6845 7866 442 0,'0'0'0'0,"0"0"16"0,0 0-5 15,0 0-4-15,0 0-5 0,0 0 5 16,0 0 12-16,0 0 1 0,0 0 1 15,-18 28 7-15,18-25-3 0,0-3 0 16,0 0 9-16,0 2-1 0,0-1-8 16,0 5 6-16,0 4-9 15,0 5-12-15,0 1-7 0,0 5-1 16,-3-1-1-16,3-1-1 0,-4 0 0 16,1-1 4-16,0-2-4 0,-2 0 0 15,2 0 3-15,-2-4-3 16,2 0 0-16,-2-2 2 0,0 2-3 15,5-1 2-15,0-1-1 0,0-2 0 16,0 1 0-16,5-4 28 0,2-1 10 16,4-3-6-16,2-1-11 0,4 0-2 15,2 0-4-15,0-2-4 0,3-4 3 16,3 0-1-16,-1-1 3 16,-1-1-2-16,-1 2-1 0,-3 1 1 15,-1 0 9-15,-2-1-1 0,-1 0-2 16,-3 1-3-16,0 3-11 0,-1-2-4 15,1-1 1-15,-1 3-2 0,1-2-1 16,1 1 0-16,-3-1 0 16,1 1 2-16,-4 0-1 0,0 0 1 15,-3-2-1-15,0 0 1 0,0 2 0 16,-4-1 1-16,0-2 2 0,0-3-1 16,-5-3-2-16,2-1 1 0,0-3 5 15,-1-3 7-15,-2-5 5 16,-1 0-5-16,-3-2-8 0,2 1 1 15,-2 3-3-15,-2 4 1 0,2 5 0 16,-3 1-1-16,-3 7-4 0,0 3 0 16,-4 2-2-16,3 16-77 0,0 4-101 15,3 7-26-15,3 0-203 0</inkml:trace>
  <inkml:trace contextRef="#ctx0" brushRef="#br0" timeOffset="172227.0025">10052 7980 354 0,'0'0'0'16,"0"0"152"-16,0 0-67 16,0 0-31-16,0 0-10 0,0 0-32 15,0 0-15-15,0 0 6 0,2 38 6 16,5-20 1-16,-5 2 4 0,0 2-3 16,-2 1-5-16,0 1 0 0,0 1-2 15,-2 0-1-15,0-3 0 16,-1 0 10-16,-3-4 8 0,3-1 0 15,-4-3-12-15,4 2-6 0,0-3-1 16,-1-3-1-16,4-3-1 0,0-1 0 16,4 0-1-16,-1-2 1 0,0 1 0 15,3-3-2-15,0 0 4 0,3 0-2 16,1-2 0-16,1 0 0 16,5-4 38-16,4-2-14 0,3 0 7 15,5-2 4-15,-1-1-15 0,4 2-6 16,-2 0-4-16,2 3-8 0,-6 1-1 15,-2 0 0-15,-4 3-1 0,-4 0 0 16,-1 0 0-16,-4 0 0 16,-3 0-1-16,0 0 1 0,-2 0 7 15,0 0-4-15,-2 0-1 0,-1 0-2 16,-2 0 0-16,0 0 5 0,0-2 2 16,0-4 8-16,0-1 16 0,0-5-16 15,0-1 3-15,0-6 1 16,0-5-3-16,0-1 2 0,-8-4 0 15,2-2-5-15,-3-2 1 0,-5 1-3 16,2 2-7-16,-6 2-1 0,-1 7-1 16,1 4 0-16,-5 7 0 0,1 3-4 15,-2 7-50-15,-4 9-95 0,2 5-168 16</inkml:trace>
  <inkml:trace contextRef="#ctx0" brushRef="#br0" timeOffset="175322.8996">10742 9344 600 0,'0'0'0'16,"0"0"97"-16,0 0-39 0,0 0-2 15,0 0-9-15,0 0-25 16,0 0 1-16,0 0 14 0,2-44 2 0,2 31-4 16,-2-2 7-16,0 0-15 15,0-4-5-15,-2-1 13 0,0-4-8 16,-1-1-5-16,-4-1 6 0,-1-1-11 16,-2 0-5-16,1-2-7 0,-1 1-2 15,3-1 0-15,-4 5 0 0,-1 1 0 16,0-1-1-16,1 1 0 15,-1-2 0-15,2 1 1 0,-3 2 2 16,0 4 3-16,2 1 5 0,1 2 0 16,1 2-5-16,-1 1-1 0,2 0-5 15,2 2 1-15,1-1-2 0,-2 3-1 16,1 0 0-16,-1 1 1 16,2 1-1-16,0 1 0 0,2 1 0 15,0 1-1-15,-1 2 1 0,2 0-10 16,0 1-23-16,0 0-15 0,0 0-29 15,-1 0-17-15,1 0-28 0,0 6-62 16,0 4 7-16,-2 1-49 16,-1 0-91-16</inkml:trace>
  <inkml:trace contextRef="#ctx0" brushRef="#br0" timeOffset="175698.8642">10538 8971 589 0,'0'0'0'0,"0"0"159"0,0 0-73 15,0 0-38-15,0 0 2 0,0 0 19 16,0 0-14-16,0 0-5 16,-3-163-4-16,3 133-15 0,0-1-2 15,-1-2 0-15,-5 0-6 0,2 2-4 16,-5 0 3-16,3 5-1 0,0 1 1 15,-1 6 4-15,4 2-1 16,2 3-3-16,1 2-4 0,0 2-7 0,0 2-2 16,0 2-2-16,0 2-3 15,0 2 0-15,0 2 0 0,1 0-5 16,3 0-6-16,6 4-4 0,8 4 11 16,3 5 0-16,5 2 3 0,4 1-1 15,-1 1 0-15,1-3 0 0,-4-3 0 16,1-2 0-16,-3 1-3 15,-6-2 2-15,2 1-2 0,-4 2-8 16,-1 0-73-16,0 3-52 0,-1 2-136 16,-5-3-122-16</inkml:trace>
  <inkml:trace contextRef="#ctx0" brushRef="#br0" timeOffset="178722.3911">10481 9580 583 0,'0'0'0'0,"0"0"135"0,0 0-47 15,0 0-31-15,0 0-33 0,0 0-24 16,0 0 0-16,0 0 0 0,-3 44 28 16,1-22-7-16,-3 7-2 15,1 3-6-15,-2 4-1 0,-1 2-3 16,1-1 3-16,1 2 2 0,-3-2-1 16,5-5-2-16,-2-2-4 0,1-5-2 15,2-2-4-15,0-2-1 0,-1-3 0 16,3-2 2-16,0-3-2 15,0-3 0-15,0-1 0 0,0-6 0 16,0-1-28-16,0-1-12 0,0 1-32 16,-1-2-10-16,1 0-16 0,-1-9-77 15,-3-7-290-15</inkml:trace>
  <inkml:trace contextRef="#ctx0" brushRef="#br0" timeOffset="178967.392">10197 9671 517 0,'0'0'0'0,"0"0"198"16,0 0-84-16,0 0-22 0,0 0-2 15,0 0-3-15,0 0-6 0,0 0-32 16,0 0-24-16,283-13-3 15,-238 13-8-15,-1 0-10 0,-4 0-4 16,2 0 0-16,-2 0-39 0,-4 0-53 16,-1 0-49-16,-5 2-32 0,-4 0-99 15,-9 0-91-15</inkml:trace>
  <inkml:trace contextRef="#ctx0" brushRef="#br0" timeOffset="179550.2871">10744 10126 651 0,'0'0'0'0,"0"0"112"16,0 0-15-16,0 0-34 15,0 0-6-15,0 0 11 0,0 0-16 0,0 0-6 16,66-175 7-16,-54 141-14 16,-1 1-6-16,-1-1 2 0,-1-3-8 15,1 0-15-15,-3 2 4 0,3 2 0 16,0 3-3-16,-2 3-4 0,1 4-3 16,-3 7-2-16,2 3-2 0,-4 2 3 15,1 6-5-15,-3 2 0 16,-2 2 2-16,1 1-3 0,-1 0-12 15,0 9 1-15,1 10 3 0,-1 12 13 16,1 9 1-16,-1 6-2 0,0-2-1 16,2 0 0-16,-1-6-2 0,4-4 0 15,0-3 2-15,2-4-1 0,1-3-1 16,-3-3 0-16,2-5 1 16,-3-1-1-16,1-4 1 0,0-6-1 15,-3 3 0-15,-1-6-1 0,-1-2-80 16,0 0 10-16,0-5 15 0,-4-8-58 15,-6-1-185-15,-2-8-138 0</inkml:trace>
  <inkml:trace contextRef="#ctx0" brushRef="#br0" timeOffset="179689.3743">10835 9824 748 0,'0'0'0'0,"0"0"110"15,0 0-29-15,0 0-38 0,0 0-23 0,0 0-16 16,0 0-3-16,0 0-2 15,0 0-87-15,240-9 9 0,-221 9-60 16,2 0-70-16,-7-2-128 0</inkml:trace>
  <inkml:trace contextRef="#ctx0" brushRef="#br0" timeOffset="180126.189">11194 9662 660 0,'0'0'0'0,"0"0"99"0,0 0-65 15,0 0 92-15,0 0-38 0,0 0 1 16,0 0-26-16,0 0-40 16,0 0-15-16,0 255-6 0,-2-222 1 15,0-4-1-15,-1-1-2 0,-2-7 0 16,3-2 2-16,0-5-2 0,-3-4 2 16,5-2-3-16,-1-5 1 0,0-3 0 15,1 0 8-15,0-2 8 0,0-7 60 16,0-9-37-16,0-9-34 15,0-6 0-15,1-11-4 16,1-5-1-16,6-2 0 0,1-4 2 0,2 4-2 16,3 4-2-16,0 8 2 0,4 8 0 15,-1 8 5-15,0 3 13 0,-1 6 5 16,0 3 1-16,1 4-2 16,2 3-11-16,1 3-2 0,5 1 0 15,0 4 0-15,-3 3 5 0,-2 5-1 16,-7-1-3-16,-9 2-3 0,-3 3-2 15,-1 1 7-15,-12 4 4 0,-1 0-6 16,-6 1-8-16,-1 0 3 16,-1-2-8-16,-2 1-69 0,-3 1-14 15,2 0-49-15,-4-1-171 0,-3-4-154 16</inkml:trace>
  <inkml:trace contextRef="#ctx0" brushRef="#br0" timeOffset="182444.8812">10040 9753 589 0,'0'0'0'0,"0"0"0"0,0 0 36 16,0 0-5-16,0 0-5 16,0 0 5-16,0 0 4 0,0 0-8 15,-56 326-12-15,55-296-1 0,-1-2 1 16,2-2-4-16,0-3 3 0,0-4-3 16,0 0-3-16,4-3 1 0,8-5-1 15,7 1-1-15,5-4 3 16,10-3 9-16,11-1 4 0,8-2-11 15,9-2-7-15,11 0-2 0,7-1-2 16,9-4 0-16,5 0-1 0,1-2 0 16,3 3 2-16,-3 1-2 0,1 0 11 15,2 0 11-15,4 3 0 0,5 0-9 16,2 0-10-16,-2 0-2 16,-1 0-2-16,-4-2 2 0,-4-2 0 15,-7 3 0-15,-3 0 0 0,-4-1-2 16,-7 2 2-16,-6 0 13 0,-4 0-5 15,-6 0-4-15,-8 0-1 0,-11 2-2 16,-8-2-1-16,-9 0 1 16,-6-2 17-16,-4-4 41 0,1 2-19 15,-5-3-13-15,1-5-17 0,1 0-4 16,-7-5-4-16,-2-2 1 0,-4-5-5 16,0 0-19-16,-3-4-12 15,-3 2 7-15,-2-7-1 0,-2-1-8 16,0-3-12-16,-3-4 4 0,-2 0 4 15,0-2-1-15,-1 2-1 0,0-1 9 16,-2 2 23-16,1 0 0 0,2 2-8 16,3 2-7-16,1 1-11 0,3 6 21 15,0 0 8-15,0 8 5 0,-1 4 0 16,0 5 3-16,-1 2-5 16,-3 2 0-16,-1 3 3 0,-6 1 0 15,-3 2 6-15,-7 0 7 0,0 1 4 16,-1-1 16-16,-3 0 3 0,1-2-5 15,-3 1 24-15,-2-4 1 0,-1-2-14 16,-1-1-6-16,-2-2-4 16,-3 0 5-16,-4 3 4 0,-5 1-11 15,-8 2-3-15,-7 1 2 0,-10 4-3 16,-7 1-4-16,-3 2-4 0,-8 6-12 16,-5 4-5-16,-3-2-1 0,-3 6-1 15,1 0 0-15,1 2-13 0,5 2 6 16,7 0-7-16,8 1-13 15,12 2-4-15,8-2-47 0,9 4-73 16,9 0-42-16,7-2-148 0</inkml:trace>
  <inkml:trace contextRef="#ctx0" brushRef="#br0" timeOffset="183259.107">10975 10264 686 0,'0'0'0'16,"0"0"6"-16,0 0 38 0,0 0 0 15,0 0 13-15,0 0-3 0,0 0-16 16,0 0-6-16,51 120 3 0,-43-86-1 15,-2 1-2-15,0-1-8 0,-3 3-7 16,1 0-2-16,-3 1-5 16,0-3 1-16,-1 2 1 0,-1 1-7 15,-4-1-3-15,-1 3 0 0,-5-2-1 16,-1 0-2-16,-6-1 0 0,-1 0 2 16,0-1 4-16,-5 0-3 0,-3 3-3 15,-2-4 2-15,-4 5 7 16,-2 0-5-16,-4-2-2 0,0 2 1 15,-6 1 1-15,-2-4-5 0,-4 2 3 16,0-1 1-16,-2 0-1 0,-4 0 0 16,0 0 0-16,-5 0 0 0,2-2-2 15,-6 1 2-15,-1-4-2 0,-2 1 2 16,-1-1-1-16,1-2 1 16,-2-4 1-16,-1 3-1 0,3-4 0 15,1-1-1-15,1 0 0 0,-1-1 3 16,5-1-2-16,-1-6-1 15,2-1 0-15,0-5 0 0,2-3 0 16,-4-4 1-16,0-2 1 0,-3-2 0 16,-1 0-1-16,-1 0-1 0,-4-3 0 15,-2 0 0-15,-1 3-1 0,1 4-4 16,-2 6-2-16,2 5-2 0,0 3 5 16,1 5 3-16,6-3 0 0,3 4 2 15,3 0 0-15,3-2-1 16,-2 0 0-16,2 0 3 0,0 0-3 15,5 0 0-15,5-1 13 0,4-1-10 16,5 2-1-16,2 2-3 0,1-1-3 16,-2 4-34-16,1-4-24 0,1 4-7 15,2-2 18-15,5-3-12 16,4 2-51-16,3-4-131 0,3-7-307 16</inkml:trace>
  <inkml:trace contextRef="#ctx0" brushRef="#br0" timeOffset="192194.9831">2876 12829 456 0,'0'0'0'0,"0"0"64"0,0 0-2 16,0 0-39-16,0 0 4 0,0 0 3 15,0 0 4-15,0 0 4 0,-288 267 2 16,249-214-9-16,-1 0-4 0,4 4-2 16,2 3-16-16,4 1-5 15,3 2-2-15,3-1 0 0,3 1-1 16,1-1-1-16,3 3 0 0,2 4 8 15,0 3-6-15,1 2 0 16,2 3-1-16,-4 1 1 0,4-2-2 16,3-1 0-16,3-2 0 0,6-1 1 15,4-4 0-15,6 0-1 0,4-4 0 16,6 2 1-16,4-4-1 0,3-2 0 16,0-2 1-16,3-4-1 15,-1 1 0-15,4 0 4 0,-1-5 3 16,5 1 11-16,1 1-8 0,5-5-3 15,4-2-3-15,2-1-2 0,0-6-1 16,2 0 0-16,3-6 1 0,1-2 0 16,6-5-3-16,5-2 2 0,3-4-1 15,4-2 0-15,5-2 13 0,-3-4-7 16,0-1-2-16,-2-1-2 16,-2 0-1-16,-4-2 3 0,-3 2 3 15,3-5 6-15,-2-2 6 0,2-2-6 16,4-6-4-16,4-9-4 0,4-7-2 15,3-5-1-15,5-3 1 16,-3-7-1-16,3-2-1 0,-4-2 1 16,-6-1 1-16,-4 4-3 0,-9 1 0 15,-6 3 4-15,-6 2-4 0,-6-2 0 16,-4-1 12-16,-3-5-2 0,-2-2-2 16,2-6-3-16,-2-2-4 0,4-4 0 15,-3-4 2-15,3-2 7 16,-3 2 10-16,-5-3-1 0,0-2-1 15,-7 4-12-15,-4-3-1 0,-4 5-3 16,-7 0 3-16,-7-1 2 0,-2 4 5 16,-2-2 0-16,0 0 3 0,-4-3 8 15,-4-3-18-15,4-3 0 16,-2 0-1-16,3-3-2 0,-1 2 0 0,-1-1-1 16,-1 2 10-16,-6 2-2 15,-5 1-6-15,-5 1 2 0,-6 1-2 16,-7 2-3-16,-5 3 0 0,-5 3 0 15,-1 2 1-15,-7 2-1 0,-3 0 1 16,-1 1-1-16,-3-1 2 0,-5-1-3 16,3 3 1-16,-6-1 0 15,1 6 0-15,-5-1 0 0,-2 5 0 16,-4 0 6-16,-2 4-2 0,0 4-3 16,-4 2 0-16,-2 3-2 0,-4 7 1 15,-1 3 0-15,-4 8 0 16,-2 3-16-16,-2 3-8 0,-2 4-26 15,-2 10-11-15,-1 7-25 0,-3 9-35 16,3 11-47-16,-2 11-129 0</inkml:trace>
  <inkml:trace contextRef="#ctx0" brushRef="#br0" timeOffset="192949.5868">2956 13864 470 0,'0'0'0'0,"0"0"49"0,0 0 24 16,0 0-38-16,0 0-13 0,0 0 5 15,0 0 14-15,0 0 15 16,0 0-21-16,5 441-3 0,-1-393-9 15,-1 0-7-15,-3-8-5 0,0-1-7 16,0-5 0-16,0-7-2 0,-1-4-1 16,-2-7 1-16,1-6-1 0,1-6-1 15,-1-4 0-15,0-10 12 16,-3-10-8-16,-2-9-2 0,-4-7 5 16,-1-8 14-16,-2-8-9 0,3-4-7 15,3-1-3-15,5 0 5 0,3 0 6 16,3 6 5-16,7 2-1 0,4-2 5 15,5 3 11-15,6-1 9 0,3 5 2 16,3 4 4-16,2 5-22 16,0 8-9-16,-1 4-3 0,-3 7-5 15,0 7-4-15,-2 8-5 0,-3 1 0 16,-6 13 1-16,-6 5-1 0,-5 4 0 16,-7 3 6-16,-2 5 0 15,-12 1 2-15,-5 2 0 0,-6 2-5 16,-4 0 1-16,-3-2-2 0,-1-1-4 15,2-3-49-15,-1-1-22 0,4-6-21 16,5-2 15-16,4-5-17 0,4-3-79 16,7-8-123-16</inkml:trace>
  <inkml:trace contextRef="#ctx0" brushRef="#br0" timeOffset="193279.2428">3664 13826 485 0,'0'0'0'0,"0"0"141"0,0 0-22 15,0 0-54-15,0 0-21 16,0 0-32-16,0 0-8 0,0 0 10 15,0 0 8-15,-190 157 2 0,155-111-3 16,1 8-9-16,2 0-7 0,5 3-4 16,5-1 2-16,7-4-3 0,13-4 0 15,3-7-3-15,14-8 5 16,8-5 3-16,1-8 1 0,5-1-2 16,4-5-3-16,2-7 2 0,0-3-6 15,2-1-84-15,-3-1-103 0,-1-2-165 16</inkml:trace>
  <inkml:trace contextRef="#ctx0" brushRef="#br0" timeOffset="193678.37">3795 14577 793 0,'0'0'0'16,"0"0"83"-16,0 0 12 0,0 0-30 16,0 0-16-16,0 0-9 0,0 0 8 15,0 0-6-15,107-328-8 16,-90 272-8-16,1-2-13 0,-2 0-6 0,0-4-6 16,-2 2 0-1,5 5 1-15,-1 5-3 0,0 11 2 0,0 7-2 16,-3 9 0-16,-4 6 2 0,-4 5 0 15,-3 10-2-15,-2 2-3 16,-1 15-8-16,0 11 16 0,4 12-1 16,-1 13 1-16,2 4-2 0,1 4 0 15,1-1-1-15,2-2 0 0,2 0-1 16,-1-2 0-16,3 0 0 0,-3-4 0 16,0-6 1-16,2-7-1 15,-4-6 0-15,1-6 0 0,-2-8-40 16,-3-4-14-16,-1-9-37 0,-4-1-55 15,0-3-14-15,-7-3-32 0,-9-7-261 16</inkml:trace>
  <inkml:trace contextRef="#ctx0" brushRef="#br0" timeOffset="193810.3007">4018 14227 693 0,'0'0'0'0,"0"0"120"0,0 0-10 16,0 0-43-16,0 0-37 0,0 0-12 15,0 0-12-15,0 0-12 0,0 0-204 16,297-5-186-16</inkml:trace>
  <inkml:trace contextRef="#ctx0" brushRef="#br0" timeOffset="194908.6805">4447 13936 560 0,'0'0'0'16,"0"0"58"-16,0 0 44 0,0 0-38 16,0 0-19-16,0 0 7 0,0 0 2 15,0 0-14-15,122 311-3 0,-110-260 6 16,-3-2-3-16,0-6-7 15,-3-4-20-15,0-4-8 0,-2-10-4 16,-1-4 2-16,3-8-3 0,-4-2 0 16,1-5 0-16,-3-5 4 0,0-1 0 15,-5-7 13-15,-3-8-8 16,-5-8-4-16,-4-8 5 0,0-5 6 0,0-8-9 16,0-7-4-16,3-6-2 15,3-2-2-15,6-4 2 0,5 7 5 16,14 4 11-16,4 4 15 15,8 3 5-15,5 5-9 0,6 4-3 16,4 7 8-16,2 8 0 0,2 5-6 16,0 7-14-16,-6 7-2 0,0 3-5 15,-13 8-4-15,-6 6-2 0,-9 4 0 16,-7 1 6-16,-4 5 1 0,-6 4 0 16,-10 3 0-16,-7 3-1 0,-5 3-12 15,-8 2-56-15,-3 2-49 16,-5 3-43-16,-4-2-109 0,-8-1-632 15</inkml:trace>
  <inkml:trace contextRef="#ctx0" brushRef="#br0" timeOffset="199022.727">1941 9240 530 0,'0'0'0'0,"0"0"-10"16,0 0 15-16,0 0 14 0,0 0-18 15,0 0 3-15,0 0 4 16,0 0 28-16,-79 314 19 0,63-274-4 16,-3 0-9-16,5-6-6 0,1-3-3 15,3-5-10-15,3-2 0 0,3-2 3 16,-2 2 5-16,3-1-9 0,3-3-14 16,0 2-3-16,9-1 1 0,2-3-3 15,5-4-1-15,2-3-1 16,4-2 2-16,0-3 1 0,-1-2 13 15,6-4 14-15,1 0-6 0,7 0 5 16,5-7 2-16,6-5 1 0,11-1 16 16,7-2-2-16,6 1-7 0,7 0-10 15,2 0-8-15,5 3-15 0,5 1-5 16,1 2-1-16,-1 1 1 16,-7 3-3-16,-3 2 0 0,-3 1-7 15,-1 1-13-15,-2-4 11 0,0-2 6 16,-2 1 1-16,-3-3-2 0,1 2-4 15,-2 3 3-15,-6 0 4 16,-3 1 2-16,-4 2 0 0,-4 0-1 16,-5 0 1-16,-3 1 0 0,-4 2 0 15,-4 1 0-15,-8-4 0 0,-2 3 0 16,-6-3 2-16,-4 0-2 0,-2-2 0 16,-2 0 1-16,1-3-1 0,-1 0 0 15,0 1 1-15,0-1-1 16,-1 2-1-16,-2-2 1 0,1 0 0 15,-2 0 0-15,-5-4 3 0,-1-1 0 16,0-3-1-16,-4 0 1 0,-1-1-3 16,-3-4 0-16,2-3 2 0,-1-1-2 15,-1-6 0-15,3-1 0 16,-2-6-23-16,3 0-2 0,-1-5 1 16,3 1-9-16,0-1 14 0,2 3 10 15,-1 2-2-15,-3 4 3 0,1 5 6 16,1 2 1-16,0 5 2 0,1 1 1 15,-2 1-2-15,-2 2 10 16,2 2-3-16,-2 1-2 0,1 0 0 16,1 5-4-16,-1-4-2 0,2 3 2 15,0-2-1-15,0 1 0 0,-3 2-1 16,1 2 1-16,-3 1 2 0,-4 3-1 16,-3 1 3-16,-5 0 3 0,-5 0 2 15,-5 1 3-15,-6 2 10 16,-7-1-2-16,-4-2-1 0,-1 3 1 15,-8-2-9-15,-3-1-6 0,-5 2-4 16,-8 1 2-16,-9-1-3 0,-9 2 0 16,-11-2 0-16,-6 0 6 0,-4 3 4 15,-6 1 9-15,0 1 3 0,-1 9-10 16,0 3-10-16,6 7-2 16,3 0 0-16,8 1-77 0,7 0 12 15,10 0-67-15,12 0-50 0,5-1-91 16</inkml:trace>
  <inkml:trace contextRef="#ctx0" brushRef="#br0" timeOffset="200703.7433">7564 8803 548 0,'0'0'0'15,"0"0"194"-15,0 0-88 0,-18-50-28 16,18 40-19-16,0-2 4 0,1 3 5 16,4 4-19-16,-3 2-19 0,0 3-7 15,0 2-12-15,4 7-5 0,0 9 17 16,3 10-4-16,0 9-6 16,2 8-4-16,0 8-2 0,-2 2-3 15,0 3 0-15,-4 1 5 0,-1-3-5 16,-1 1-3-16,-1-5 3 0,0-2-1 15,0-2 6-15,-1-4 0 16,2-3-4-16,-1-4-1 0,4-1-2 16,0-6-1-16,0-1 1 0,3-2 0 15,0-5-2-15,-1-3 0 0,1-1 0 16,-1-4 1-16,0-1-1 0,1-4 0 16,-4-1 1-16,-1-3-1 0,0-4 0 15,2 2 1-15,-2-3-1 0,7 0 0 16,0 0 3-16,8-1-3 15,11-2 0-15,6 2 14 0,9-4-1 16,7-3 1-16,7 0-7 0,7-5-2 16,6-1 0-16,2-4-4 0,4 1-1 15,-2-2 0-15,4 1 3 0,2 1-3 16,3 4 0-16,1 2 2 16,-5 2-3-16,-3 5 2 0,-8 1-1 15,-10 3 0-15,-9 0 0 0,-11 0-1 16,-9 3-1-16,-7-1 4 0,-8-1-2 15,-5 0 0-15,-4 1 0 16,-2-2 1-16,-2 1-1 0,-1-1 0 0,1 0 2 16,0 0-2-16,0-1 4 15,2-5-2-15,0-2 0 0,0-2 0 16,2-2-1-16,1 0-1 0,-2-1 0 16,2-3 0-16,-2-1 1 15,0-3-1-15,-2-5 2 0,0 0-1 16,-3-3 2-16,-1-4-2 0,2-2-1 15,0-4 0-15,2-4 0 0,2-1-13 16,-1-4 8-16,0 1 0 0,-2 3 1 16,-2-1 6-16,1 6-2 15,-2-2 0-15,0 4 0 0,-2 1 1 0,-4 3-1 16,-3 3 0-16,1 0 2 16,0 2-2-16,-1 0 0 0,-1 4 1 15,-1 2-1-15,-1 1 0 0,2 3 1 16,-1 3-1-16,1 2 0 0,1 0 0 15,0 6 0-15,-5-2-2 16,-1 2 2-16,-4 1 0 0,-5 1-4 0,-3 4 3 16,-4 0-1-16,-4 0 4 15,-5 3-2-15,-5 3 0 0,-12 0-1 16,-5 4 1-16,-14-3 0 0,-7 6 0 16,-12 0 1-16,-8 0-1 0,-7 1 0 15,-7 0 8-15,-5-3 3 0,-6 4-3 16,1 1-4-16,4 6-4 15,10-1 0-15,15-1 2 0,16 1-2 16,18-5-47-16,18 0-57 0,15-1-95 16,17-3-61-16,10-4-209 0</inkml:trace>
  <inkml:trace contextRef="#ctx0" brushRef="#br0" timeOffset="201999.8175">13847 8468 539 0,'0'0'0'0,"0"0"166"0,0 0-43 16,0 0-60-16,0 0-4 15,0 0 3-15,0 0-8 0,0 0-10 16,1-67-13-16,-1 72-20 0,-2 11-22 15,-6 9 11-15,0 16 3 0,-1 16 5 16,-5 8-1-16,2 11-2 0,-3 1 6 16,1 1-2-16,-2-2-1 15,0-5-2-15,3-2 6 0,-2-5-1 16,1-3-6-16,0-5 1 0,0-2-4 16,1-3-1-16,0-6-1 0,4 2 0 15,-1-3 0-15,5-1 2 16,1 0-2-16,3-5 0 0,0-4-1 15,1-3 1-15,0-5 1 0,1-5-1 16,5-4 0-16,1-5 1 0,5-5-1 16,1-1 0-16,4-4 32 0,2-2-17 15,7 0 6-15,2-3 5 16,7-3 6-16,5 2 2 0,6 1-9 16,7-3-2-16,5 3-4 0,3-2-4 15,7 0-1-15,3-3-6 0,1 0-4 16,2 0-4-16,-9 1 0 0,-6 1 2 15,-9 1-2-15,-6 1 0 0,-7 4 1 16,-5 0-1-16,-7 0 0 16,-4 2 0-16,-8 1-1 0,-2 1 1 15,0 1 0-15,-1-1 0 0,2 3 0 16,2 1-2-16,-3-7-9 0,1 3 3 16,-5-4 3-16,-2 0 4 0,0 0 2 15,-1 0-1-15,1 0 0 0,-1 0 1 16,0-3-1-16,-3 1 0 15,3-2 1-15,-1-4 3 0,-1 2-1 16,4-5 0-16,1-1-3 0,2-5 0 16,2-4 0-16,1 1 0 0,1-7 0 15,4-7 0-15,-2-5 0 16,5-5 0-16,-6-7 0 0,2-6 1 16,-3 0-1-16,-7-5 0 0,-1 1 1 15,-5 0-1-15,0 2 3 0,-4 0-3 16,0 3 0-16,-2 2 0 0,2 0 1 15,-2 1-1-15,-2-3 2 0,3 0-3 16,4 3 1-16,1 0 0 0,6 0 0 16,4 4-3-16,-4 7 3 15,2 4 0-15,-2 8-2 0,0 6 1 16,-3 6 2-16,-3 6-1 0,0 3 0 16,-4 2 0-16,-8 2-10 15,-5-2 14-15,-5 3-8 0,-2 1-3 16,-3 1 6-16,-4 2 0 0,-1 2 1 15,-4 5 0-15,-1 3-8 0,-9 2 8 16,-6 5 0-16,-5 4 0 0,-6 2-5 16,-6 1 3-16,-3 7-12 0,1 2-26 15,-3 3-31-15,0 6-43 16,-2 3-129-16,-3-1-26 0,-1-3-408 16</inkml:trace>
  <inkml:trace contextRef="#ctx0" brushRef="#br0" timeOffset="249281.8397">6795 7956 164 0,'0'0'0'16,"0"0"183"-16,0 0-146 0,0 0-18 0,0 0-8 15,0 0 12-15,0 0 23 0,0 0-11 16,21-40-1-16,-21 34 17 15,0 0 14-15,-4 2-6 0,1 1 7 16,-3-1-13-16,0 4-6 0,-2-5-1 16,3 3-1-16,1 0-2 0,1 0-6 15,3 2-14-15,-1-1-9 0,1 1-13 16,0 0-2-16,0 7-3 0,0 4 4 16,1 3 0-16,-1 4 8 15,0 2-3-15,-3 3 5 0,-1 2 1 16,0 0 1-16,-3-2 0 0,2 2-4 15,-4-1-4-15,2 1 2 0,-1-3-5 16,-3-2-1-16,2-5 0 16,1-1 4-16,2-5-2 0,4-3 3 15,1-2-4-15,1-2-2 0,0-1 2 16,0 1 1-16,0 1 8 0,4 2 4 16,3-1 0-16,3 0 14 0,3-3-5 15,1 1-5-15,0-1 0 16,5-1-4-16,-1 0-1 0,-2 0 0 15,0 0 1-15,3 0 2 0,-1-3 3 16,3 1-4-16,-1 0-5 0,0-2-1 16,-2 4-1-16,-2 0-5 0,0 0-2 15,0 3 3-15,-3 0-3 0,0 2-2 16,-2 0 2-16,-1 3 0 16,-2-3-1-16,-1-2 0 0,-3 2 1 15,0-4-1-15,-1-1 0 0,-1 0 2 16,0 0 1-16,2 0 0 0,-3-3 2 15,1 0-2-15,-1 0 2 0,-1-2 3 16,0-3-4-16,2 0-2 16,-2-1-1-16,1-2 0 0,2-3-2 15,-1-1 1-15,0-3 0 0,4-4 0 16,-1-1 0-16,3-4 0 0,0 0 0 16,-1-2 0-16,-1 2 0 15,-1 2 0-15,2 3 1 0,-2 0-1 16,3 2 0-16,-2 2 0 0,1 2 0 15,-3 7-1-15,-3-4 1 0,-1 8 1 16,0 0-1-16,-4-2 7 0,-4 7-6 16,-6-5 7-16,-4 3 0 0,0 2 1 15,-4-1 5-15,0 1-7 0,-2 0-5 16,1 0-2-16,-2 0 0 16,-2 2-21-16,0 2-17 0,3 2-5 15,2-4-50-15,5 3-23 0,4-4-93 16,1 1-168-16</inkml:trace>
  <inkml:trace contextRef="#ctx0" brushRef="#br0" timeOffset="250393.3534">3817 7969 435 0,'0'0'0'0,"0"0"155"16,0 0-56-16,0 0-13 0,0 0-38 16,0 0-42-16,0 0 7 0,0 0 13 15,0 0-2-15,-4 80 5 0,7-49-4 16,-1 2-11-16,0 3 3 15,-2 0-4-15,0 0 5 0,0 0 2 16,-3 1-3-16,0-1-8 0,-2-1-1 16,-3 0-2-16,4-3-4 15,-3 0 1-15,4-3-2 0,2-4 0 0,1-4-1 16,0-4 0-16,2-5 0 16,3-4 0-16,1-3 0 0,4-3-1 15,-1 0 9-15,2-2 25 0,5 0 5 16,-1-2-4-16,4-3-9 0,4-1-2 15,1-4-1-15,5-1 0 0,2 1-6 16,3 1-6-16,-1-1-4 16,0 1-4-16,-1 0-1 0,1 1 2 15,0-1-1-15,-1 1-1 0,-2 1 2 16,-1-1-3-16,-5 6 0 0,-5 1 0 16,-4 1 3-16,-3 0-3 15,-3 5-1-15,1 1 1 0,-3 0 0 0,-1-2 2 16,0 2-1-16,-2-1-1 15,-1-2 0-15,-2-3 0 0,1 1 0 16,-1-1 0-16,0 0 3 0,1 0 1 16,-2-4-1-16,0-4-1 0,0 1-1 15,0-4 0-15,0-2-1 16,-2-4 0-16,-1-4 0 0,2-2 1 16,0-2-1-16,-1-8 0 0,2-3-1 15,0-3-1-15,0-2 4 0,0 1-2 16,0 7-1-16,0 2 2 0,0 7 1 15,0 5-2-15,-5 0 0 16,-2 6 7-16,-2 1 3 0,-5 3 11 16,-4 5-6-16,-6-1-7 0,-8 5-2 15,-5 0-6-15,-7 8 0 0,-3 2 0 16,0 5-21-16,1 3-69 0,1 4-70 16,1 0-124-16,-6-2-359 0</inkml:trace>
  <inkml:trace contextRef="#ctx0" brushRef="#br0" timeOffset="268149.5101">1169 11934 688 0,'0'0'0'0,"0"0"11"0,0 0 7 16,0 0 2-16,0 0 3 15,0 0-1-15,0 0 10 0,0 0 4 16,-52-78-4-16,50 76-1 0,2 2-4 16,0 0-9-16,8 2-15 0,4 7 3 15,-1 6 1-15,4 5 1 16,2 5 1-16,-1 0 1 0,2 1-3 15,0 1-3-15,3-2 2 0,-2-3-3 16,5-1 1-16,-4-3-2 0,3-6-1 16,2 3-1-16,3 0 0 0,2 4 0 15,3 3 1-15,4 0 0 16,5 2-1-16,4 2 0 0,4-2 0 16,4 4 0-16,0-3 1 0,-1 1-1 15,-3 0 0-15,-7-2 8 0,-1 1-2 16,-4-2 2-16,-2-3 10 0,-2 2-3 15,-4-3-7-15,-3-1-4 0,-5-1 0 16,-6-2-4-16,-1-1 0 16,-5-1 5-16,-3-5-6 0,-4 1-8 15,-1-4-7-15,-2 1-10 0,0 2-15 16,-4-3-15-16,-7-1-55 0,-2 1 4 16,-2-1-72-16,-3-2-58 15,-1 0-87-15</inkml:trace>
  <inkml:trace contextRef="#ctx0" brushRef="#br0" timeOffset="268371.9069">1897 12691 619 0,'0'0'0'0,"0"0"24"16,0 0 1-16,0 0-5 0,0 0-5 15,0 0 14-15,0 0 20 0,0 0 37 16,187 61 25-16,-172-74-21 0,-3-4 8 15,-1-8-16-15,-2-7-39 0,-3-9-5 16,-5-6 10-16,-1-8-30 16,-4-3-14-16,-3 2-4 0,-4-4 0 15,-5 6-58-15,-3 7-26 0,-1 7-18 16,0 2-61-16,6 8-115 0,-1-1-143 16</inkml:trace>
  <inkml:trace contextRef="#ctx0" brushRef="#br0" timeOffset="280921.2123">8800 16937 202 0,'0'0'0'0,"0"0"105"0,0 0-27 15,0 0-5-15,0 0-14 0,0 0-5 16,0 0 10-16,0 0 7 15,6-14-22-15,-7 14-12 0,0-1-4 16,-3 1-13-16,2 0-5 0,-2 0 5 16,-4 0-1-16,0 0-4 0,0 0-4 15,-7 0-2-15,4 4-2 0,-4 0-1 16,2 2 2-16,1-1-3 16,-4 1 2-16,3 1 1 0,-2 1-3 15,2 2-5-15,0-1 0 0,-1 2 18 16,3-2-4-16,3-2 2 0,2 3-6 15,2-1-8-15,2 1-1 16,0 4-2-16,2 2-3 0,3-2 6 16,5 3 6-16,7 0-7 0,2-3 10 15,2-1 2-15,-1 1 1 0,1-3 1 16,-2-2-7-16,-5 1-3 0,1-5 1 16,-2 1-4-16,-1-3-3 15,-1-2 2-15,-3 2 0 0,2-2-1 0,-5-1-55 16,4 0-25-16,-3-3-50 15,4-4-36-15,-3-4-101 0</inkml:trace>
  <inkml:trace contextRef="#ctx0" brushRef="#br0" timeOffset="281119.1112">8838 17033 507 0,'0'0'0'0,"0"0"202"16,0 0-80-16,0 0-28 0,0 0-50 15,0 0-48-15,0 0 7 16,0 0 4-16,-82 22 2 0,65-9-1 0,0 0-3 16,2 0-5-16,0-2 0 15,5-1 0-15,4-2-75 0,1-1-10 16,2 0-56-16,0-2-136 0,1-2-102 16</inkml:trace>
  <inkml:trace contextRef="#ctx0" brushRef="#br0" timeOffset="281409.7028">9059 16674 617 0,'0'0'0'0,"0"0"51"16,0 0 22-16,0 0-17 15,0 0-17-15,0 0-15 0,0 0-20 16,0 0-8-16,0 0-196 0,255 12-286 15</inkml:trace>
  <inkml:trace contextRef="#ctx0" brushRef="#br0" timeOffset="281971.4701">9745 16834 578 0,'0'0'0'0,"0"0"78"16,0 0-15-16,0 0-18 15,0 0-3-15,0 0-5 0,0 0-5 16,0 0-6-16,-71-5 2 0,57 7-2 15,-2 3 4-15,2 3-3 0,1 0-7 16,0 1-7-16,4-2-8 0,0 4-3 16,2-6-3-16,3 4 2 15,1 2 0-15,1-1-1 0,0 2 0 16,2 0 11-16,0 4 3 0,6-2-2 16,1-1-4-16,2-1-1 0,2 3 3 15,-1-6 1-15,0 1-1 16,4-1 1-16,-3-3-3 0,3-4-4 15,-3-2 0-15,-2 1-4 0,0-1 0 16,0 0-44-16,-2-3-23 0,7-8-66 16,-3-2-29-16,-4-6-110 0,2-1-166 15</inkml:trace>
  <inkml:trace contextRef="#ctx0" brushRef="#br0" timeOffset="282110.2339">9801 16860 514 0,'0'0'0'16,"0"0"156"-16,0 0-80 0,0 0-15 15,0 0-8-15,0 0-22 16,0 0-11-16,0 0-7 0,0 0-4 0,-133 83-5 16,119-68-4-16,1-1 0 15,2-5 0-15,3 0-82 0,6-6-8 16,2 2-79-16,2-5-160 0</inkml:trace>
  <inkml:trace contextRef="#ctx0" brushRef="#br0" timeOffset="282393.3789">10001 16868 710 0,'0'0'0'0,"0"0"21"0,0 0 58 0,0 0 33 16,0 0-68-16,0 0-28 15,0 0 5-15,0 0 14 0,-33-53-3 16,25 53-24-16,-3 2-5 0,1 5 2 15,0 3 5-15,-1 4-1 16,1 1-6-16,1 5 5 0,4-1 5 16,5 2-3-16,0 1-5 0,9 1 1 15,2-1-3-15,1-3-3 0,3-1 0 16,-2-1 4-16,4-3-5 0,-3-3-64 16,4-1-28-16,-3-8-56 0,2 1-4 15,0-6-49-15,1-5-166 16</inkml:trace>
  <inkml:trace contextRef="#ctx0" brushRef="#br0" timeOffset="282666.9505">10368 16305 605 0,'0'0'0'0,"0"0"90"16,0 0-1-16,0 0 2 0,0 0-29 15,0 0-48-15,0 0-8 0,0 0 2 16,0 0 2-16,-41 143 3 0,47-77 13 16,2 1 6-16,3 0-11 15,2-4-15-15,0-6-3 0,-1-1 2 16,0-9-3-16,-1-7-3 0,-1-8 2 16,-2-6-1-16,-3-5-10 15,-3-3-32-15,-2-5-7 0,0-5-41 16,-1-1-38-16,-3-7-61 0,-2-2-93 15</inkml:trace>
  <inkml:trace contextRef="#ctx0" brushRef="#br0" timeOffset="282881.7223">10443 16896 402 0,'0'0'0'0,"0"0"91"16,0 0 18-16,0 0-42 15,0 0 9-15,0 0-5 0,0 0-1 16,0 0-3-16,0 0-38 0,221 0-23 15,-201-10-5-15,-5 3 0 16,-3 1 0-16,-4 6-2 0,-1 0-4 16,-3 13 8-16,0 5 15 0,-1 0-11 15,-3 1-5-15,0-5-3 0,0 0 2 16,0-4-2-16,0-5-96 0,0-3 10 16,0-2-37-16,0-7-147 0,0-9-111 15</inkml:trace>
  <inkml:trace contextRef="#ctx0" brushRef="#br0" timeOffset="282989.5239">10783 16790 602 0,'0'0'0'15,"0"0"15"-15,0 0-2 0,0 0-26 16,0 0-142-16,0 0-181 16</inkml:trace>
  <inkml:trace contextRef="#ctx0" brushRef="#br0" timeOffset="283438.3827">11001 16860 658 0,'0'0'0'16,"0"0"169"-16,0 0-101 0,0 0-47 15,0 0-12-15,0 0-7 0,0 0 3 16,0 0-5-16,0 0 0 0,-47 83 3 16,40-70 4-16,7 0 6 0,2-2-3 15,5-1 2-15,3-2-8 16,1-5 1-16,3 0 0 0,-5-3 0 15,2-2 14-15,-4-2 21 0,-2-6 21 16,1 1-15-16,-3-7-21 0,-2 3-14 16,-1-4-5-16,0-1-5 0,0 1-2 15,-4-1 2-15,1 4-1 0,0 2-7 16,0 5 3-16,1 2-1 16,0 4 1-16,2 1 4 0,2 0 0 15,5 3-25-15,2 4 23 0,3 0 1 16,2 2 0-16,4 3 2 0,-2-4-1 15,1 7 0-15,-5 1-2 16,-1 2 2-16,-5 0 0 0,-2 1-1 0,1-5 4 16,-3 0-3-16,3-4 0 15,1-3 2-15,1-2-2 0,3-4-38 16,0-1 26-16,2 0 7 0,0 0 4 16,0 0 1-16,0 0 0 15,-1 6 38-15,-1 6-4 0,-1 2-18 0,-2 3-12 16,1-2-5-16,1 2-52 15,-3-4-55-15,1 0-37 0,-2-2-59 16,0-5-65-16,1 0-119 0</inkml:trace>
  <inkml:trace contextRef="#ctx0" brushRef="#br0" timeOffset="289187.457">6300 13091 537 0,'0'0'0'0,"0"0"102"16,0 0-41-16,0 0-36 16,0 0-3-16,0 0-20 0,0 0 1 15,0 0 3-15,-16-72 7 0,16 61 8 16,-3 2 9-16,0 0-1 0,-2 2 3 16,-4-1-2-16,0-1 2 15,-2 2-13-15,-4-1-5 0,2-3 2 0,-5 3 10 16,0-3 5-16,3 2 1 15,-2 0-15-15,0 2-3 0,2 0 0 16,-3-1-3-16,1-1-7 0,0 2 0 16,0 0 3-16,0-1 1 0,-1 2-4 15,-1-2-1-15,0 3-2 0,0-4-2 16,2 2 2-16,-1 0-1 0,3-2 0 16,-1 1 0-16,1 0-5 15,2 3 2-15,1-1 5 0,2 2-2 16,-2 2 0-16,-1 0 0 0,-1 2-1 15,-5 0-3-15,2 0 5 16,1 0-1-16,-5 1 0 0,8 0 0 0,-3 2 1 16,-2 0-2-16,6-1 1 15,0 2 0-15,-2-1 0 0,2-1 0 16,-1 0 0-16,1 2 0 0,2-2 0 16,-6 4 0-16,2-1 0 15,-7 2-1-15,-3 0 2 0,0 3-2 16,1-1 2-16,0 0 1 0,-2 0-1 15,2 3 1-15,1-2 0 0,2 2-2 16,1 0 0-16,4-1 5 0,-4 1 1 16,3-1-2-16,-2-1-3 0,1 4-1 15,-1 1 0-15,2 0 2 16,-2-2-2-16,-2 1 0 0,5-1 1 16,-1-1-1-16,1 1 0 0,1-3 1 15,4 1-1-15,0-1 0 0,4-3 1 16,-1-1-1-16,3-1 0 0,0 0 0 15,1-3 0-15,2 2 0 0,0-2 2 16,-1-2-2-16,-1 1 0 0,3-1-1 16,0 0 1-16,0 1 0 15,0-1 0-15,0 0 0 0,2 0 6 16,0 0-6-16,2 0 0 0,3 0-1 16,1-2 1-16,0 2-43 15,-1 0 22-15,-2-3 9 0,1 0 7 16,-4 1 5-16,-2-1 0 0,0 2 0 15,0-3 11-15,0 1 4 0,0-3-7 16,1 0-1-16,5 0-4 0,0-2-5 16,5-2 1-16,6-2 1 0,1-1 0 15,6-3-1-15,4 0 1 0,0-3 0 16,5 0 0-16,1 0 0 16,2-1 0-16,2 2 16 0,-2 1-3 15,-2 2-4-15,0 2-5 0,-3 2-2 16,-2 3-2-16,-1 1 0 0,-2 4 2 15,-2 1-2-15,0-1-1 0,-1 2 2 16,3-3-2-16,0 1 2 16,-1-1-1-16,4-1 0 0,-2 0 0 15,-4-4 2-15,0 3-3 0,-5 1 2 16,-2 2 0-16,-3 0-1 0,1 1 0 16,-5 2 0-16,0 0 0 0,-4 2-3 15,-3 4 3-15,0 1-8 0,-2 0 9 16,0 2-1-16,0-3 0 15,0-1 0-15,1 2 1 0,1-2-2 16,2-1 1-16,0 1 0 0,3 1 0 16,2 0 0-16,7 3 0 0,1-2 0 15,4 2 0-15,1 0 1 0,0 1-1 16,-1 1 0-16,2 2 0 16,-2 0 0-16,-3 0 0 0,-1-1 0 15,-2 0 0-15,-2-2 0 0,3-2 6 16,-2-1-6-16,-1 0 0 0,1-2 3 15,-1-1-3-15,-1 0 0 16,-1-1 2-16,-3-1-3 0,-1-1 2 16,-4-1 0-16,4 0-1 0,-5 0 0 15,-1 0 0-15,1 3 0 0,-1-1 0 16,2-1-1-16,-1 1 0 0,-1-2 2 16,2 1-1-16,-3-1 0 15,2 1 0-15,1 0 0 0,-2 1 0 16,0-1 0-16,0-1 1 0,-1 0-1 15,0 0 0-15,0 0 3 0,0 0-1 16,0 0 4-16,1 0-4 0,-1 0 0 16,0 0 2-16,0 0-2 0,0-2-3 15,0-1 2-15,-3 0 0 0,-2-3-1 16,0 2 0-16,-2-3 2 16,-2 1 1-16,2-2 0 0,-2 1-2 15,-4-2-1-15,-3-1 0 0,0-1 2 16,-2-1-1-16,-2-1 3 0,0-1 1 15,-3 1-2-15,-4 2 2 0,1 0-1 16,-1 3 1-16,-2 0-2 16,2 2-2-16,1 1 0 0,2 1 1 15,-1 1-1-15,1 1-2 0,0-1 2 16,2 2-1-16,0 1 0 0,0 0 0 16,1 0 1-16,-3 0-1 15,-2 0 0-15,-4 1 2 0,-1 4 0 16,-4 1 2-16,-3 0-3 0,-5 2-2 15,1 1 2-15,4 0 3 0,3 3-5 16,3-4 2-16,10 1-1 0,1 1-1 16,4 0 2-16,5 1-1 0,0-2 0 15,2 0 0-15,3-1 3 0,1-1-3 16,0 0 0-16,2-1 5 16,-4 0-4-16,7 0 1 0,-1-3-1 15,2 0-2-15,0 2 2 0,0-2 1 16,0-1-3-16,0 1 2 0,0-2 1 15,-1-1-2-15,0 0 0 16,-1 0 7-16,2 0 1 0,0 0 6 16,0 0 0-16,0 0 0 0,4-1-4 15,1-4-4-15,8-3-8 0,3-1 4 16,2-2-2-16,5 0-1 0,1-2 2 16,2-1 1-16,2 1-2 15,4 3 0-15,4-1 7 0,5 1-3 16,3 1 3-16,0-4-3 0,1 3-4 15,1-2 0-15,-5 2 4 0,2 4-5 16,-2 2 1-16,-4 4 0 0,-2 0 0 16,0 5-1-16,-3 6 0 15,-1-3-4-15,-5 6 6 0,-2 0-1 0,-5 1 0 16,1 2 1-16,-5-1-1 16,-2 1 0-16,0 1 2 0,1 1-2 15,-3 0 0-15,-1-3 0 0,0 2 0 16,-1-2 0-16,1 0 0 15,1-2 0-15,-2 0 0 0,1 1 1 0,0-4-1 16,-3 1-1-16,1-4 2 16,-3-3 1-16,2 1-3 0,-5-2 2 15,-1-4 0-15,0 0-2 0,-1 0 2 16,0 0 2-16,0 0 0 0,0 0 7 16,0 0-2-16,0-7-8 0,-2 0 0 15,0-2 4-15,-3-3-4 16,1 2 0-16,-2-5 0 0,0 0-4 15,-4-2 0-15,-2-1-3 0,1 1-9 16,-2-2 7-16,-1 0-2 0,-1-2 1 16,-1 1 4-16,-1-3 2 0,0 1-9 15,-3 0-3-15,-2 2 2 0,-2-1-5 16,-7 4 9-16,-3 3-4 16,-3 1 3-16,-2 5 6 0,-6-1 5 15,-6 5 0-15,-1 4-3 0,0 0 2 16,-3 2-2-16,3 5 6 0,4-1-3 15,3 1 0-15,6 1 0 16,6 0 0-16,4 0 0 0,4 2-1 16,3 5 0-16,4 0-2 0,-1 1 4 15,2 1-2-15,3 3-1 0,3 1 1 16,0-2 0-16,7-1-4 0,1-3 6 16,3 0-1-16,0-4 0 15,0 0-2-15,0-4 2 0,1-1 0 16,2 0 0-16,0 0 0 0,5 0 0 15,1-1-54-15,1 2-51 0,2-1-60 16,2-1-29-16,-1-3-175 0</inkml:trace>
  <inkml:trace contextRef="#ctx0" brushRef="#br0" timeOffset="294884.5425">1364 16315 532 0,'0'0'0'0,"0"0"41"15,0 0-23-15,0 0 7 0,0 0 4 16,0 0 2-16,0 0 2 0,0 0 1 15,-23-13-2-15,21 17-14 0,-1 6-1 16,-1-2 5-16,2 3 7 0,0 0-5 16,0-2-9-16,0-1-6 0,2-1-5 15,0-4 2-15,0-2-3 0,2-1 0 16,-2 0 20-16,0-1 10 16,1-6 8-16,-1-4-12 0,0-2-7 15,4 1-2-15,-1-4-2 0,-1 0-4 16,0-5-9-16,-1-2 1 0,2-4-2 15,1-1-4-15,2-3 0 16,-4 0 9-16,4-2-4 0,1-3 3 16,0-2 3-16,4 0-2 0,-2 4 7 15,4 5 2-15,-4 5-8 0,-3 6-4 16,-1 7-3-16,-4 4-1 0,0 3 6 16,0 4 0-16,-1 0-2 15,0 0-2-15,0 2-4 0,0 10 0 16,0 10-3-16,1 6 5 0,2 4-4 15,-1 5 4-15,1-4-1 0,-1 3-2 16,1-1 1-16,6-2 1 0,2 0-2 16,-4-2 2-16,-4-1-1 0,0-7 0 15,-3-4 0-15,0-3 1 16,1-4-1-16,-1-5 0 0,3-4 0 16,2-3 0-16,-1-3-1 0,5-5 5 15,-1-7-1-15,-3-6 1 0,4-5 2 16,1-5 6-16,2-3 3 0,5-8 5 15,1-2 3-15,7-4-6 16,4 5-2-16,-2 3-5 0,4 4-3 0,-7 8-5 16,-4 7-4-16,-7 7 4 15,-7 7-4-15,-5 6-16 0,-1 1-19 16,-2 2-37-16,-4 8-59 0,6 3-26 16,0-1 6-16,0 5-66 15,2-3-78-15</inkml:trace>
  <inkml:trace contextRef="#ctx0" brushRef="#br0" timeOffset="295547.7449">1900 16173 519 0,'0'0'0'15,"0"0"0"-15,0 0 31 0,0 0-2 16,0 0 52-16,0 0-6 0,0 0-18 15,0 0-18-15,0 0-14 16,-42 33-1-16,32-23-3 0,-2 3-7 0,0 2-6 16,2-1 0-16,-1-1-2 15,1 3-1-15,6-5-2 0,-1 0-2 16,5-3 0-16,3-3-2 0,1-1 2 16,6-1 3-16,-4-2 8 15,3-1 8-15,0 0 4 0,-1-6 2 16,3-1-2-16,-1-4 2 0,2 1-4 15,-2-2-6-15,-2 2-8 0,-1-2-4 16,-1 2 3-16,-1 0-4 0,1-2-2 16,-2 4 4-16,-1-8-2 0,-3 4-3 15,0-1 0-15,-5-1 7 16,-5 3-8-16,1 3 2 0,-1 2 2 16,3 3-4-16,4 1 2 0,-2 2-2 15,1 0-2-15,3 0 0 0,0 0-1 16,1 2-3-16,2 2 3 0,6-1 3 15,6 2-2-15,2-1 6 16,2 0-1-16,2 2-2 0,-3 3 0 16,2-2 5-16,-3 5-5 0,-1 1 0 15,1-2 1-15,-2 1-1 0,-2 3 0 16,2-1 1-16,-6-2-2 0,-2-1 0 16,0 1 1-16,-5-3-33 0,2 3 16 15,-3-4 1-15,0-1-3 0,-1-3 12 16,-6 0 2-16,4 0-5 15,-2 2 4-15,-1-3 0 0,1 1 4 16,-1-3 3-16,4 0-1 0,-1-1 0 16,3 0 0-16,2-4 0 0,4-8 0 15,5-2-3-15,4-3 6 0,3 0 17 16,5-2 14-16,3-2-2 16,2 5 2-16,-4 2-11 0,-1 2-11 15,-5 7-12-15,-5 4 0 0,0 1 0 16,-4 2-94-16,-4 5-29 0,2-1-119 15,-4 0-323-15</inkml:trace>
  <inkml:trace contextRef="#ctx0" brushRef="#br0" timeOffset="296918.1162">2484 16204 400 0,'0'0'0'16,"0"0"231"-16,0 0-97 15,0 0-40-15,0 0-48 0,0 0-22 16,0 0 4-16,0 0-2 0,0 0-2 16,21 72-8-16,-21-50-5 0,0-3-7 15,0-3 3-15,0-1-4 16,0-4-3-16,0-2 0 0,0-3 4 16,0 0-4-16,0-2 0 0,-1-2 4 15,-1-1-4-15,-1 1 0 0,0-1 3 16,0 1-3-16,0-2-1 0,2 0 1 15,-1 0-4-15,2-6 2 0,2-6-4 16,5 0 0-16,4-6 6 16,4 3 0-16,0-2 0 0,3 0 0 15,0 3 4-15,-2 1 6 0,1 6 16 16,-4 0 4-16,-3 5-5 0,0 2-16 16,-4 0-7-16,-5 8-2 0,-1 0 0 15,-4 4 13-15,-3-2-10 16,-3 1-1-16,2 0 1 0,-1-1-4 15,1-1 2-15,2-5 2 0,3-1-4 16,1-1-1-16,2-2 2 0,0 0-4 16,0 0 6-16,0-6-3 0,0-2-1 15,0 1 2-15,2 0 0 16,3 0 0-16,0-2 0 0,3 0 9 0,2 1-2 16,5-3 2-16,2 4-3 15,5-3 3-15,2 1 6 0,-4 2-5 16,0 2-4-16,-5 5 1 0,-2 0-1 15,-2 3-1-15,-4 4 2 0,0 1 0 16,-3 3 1-16,0 1 4 16,-3 1-5-16,0 1-7 0,0 0 0 15,-1-2 5-15,2 0-6 0,-1-1 2 16,2-3 0-16,1 0-1 0,0-1 0 16,2-1 1-16,-3-1-2 0,2 0 2 15,0-1-1-15,0-1 0 16,0-1 0-16,1-2 2 0,0 0-3 15,1 0 2-15,1-2-2 0,3-4-3 16,-2 2 5-16,2-5-2 0,0 2-2 16,-2-1 5-16,-3 3-2 0,0-1 0 15,0 1 0-15,0 2 1 16,-2 0-2-16,-3 2 2 0,-1-1 1 16,0 2-3-16,0 0 2 0,-3-1 3 15,0 1-5-15,-2 0 0 0,0 0 0 16,0 5-4-16,-1 4 4 0,0 0-3 15,0 3-12-15,-1 1 6 0,3-1 6 16,-2 1 0-16,4-1 5 0,0-3-2 16,2-2-3-16,3-4 3 15,3 1-1-15,0-4 0 0,2 0 4 16,0 0-1-16,0-1 0 0,1-2 4 16,3 3 0-16,-1-1 2 15,0 1 0-15,-2 0-5 0,1 0-3 16,-1 0 2-16,0 0 2 0,-1-3-4 15,0-1 2-15,2-1 3 0,2-5-4 16,2 0 0-16,0-7 3 0,-1 0-4 16,1-3 2-16,0-1 2 0,1-3-4 15,-1 0 2-15,2-3 0 16,-1 2-1-16,-3-5 0 0,1-1 3 16,-3 0-5-16,2-4 1 0,-2 1 1 15,0-3 0-15,-1 4-1 0,-5 2 2 16,-1 6-2-16,-2 6 2 0,-1 7 0 15,0 5-2-15,-3 7 2 0,-2 0 0 16,-2 8-2-16,-4 9 1 0,2 6 0 16,-2 5-4-16,2 12 5 15,-1 7-1-15,3 5 0 0,0 3-1 16,3-3 1-16,4-1 0 0,0-4-1 16,6-3 2-16,4-3-2 0,2-3-14 15,1-6-31-15,1-7-46 0,0 0-14 16,0-7-5-16,-1-4-127 15,0-4-105-15</inkml:trace>
  <inkml:trace contextRef="#ctx0" brushRef="#br0" timeOffset="330329.775">3325 12620 472 0,'0'0'0'0,"0"0"59"16,0 0-14-16,0 0-8 16,0 0-19-16,0 0-4 0,0 0 7 15,0 0 13-15,0 0-14 0,-85-6-6 16,78 8-2-16,0 2-2 0,2-2 2 15,-5-2 15-15,0 2-1 16,1-1-3-16,-3-1 16 0,2 2-13 16,-4-2 0-16,0 0 4 0,-1 1-10 15,-2 4-11-15,-2 1-1 0,-1-1-3 16,0 4-5-16,-6-1 0 0,2 5 3 16,0-2-2-16,0 1-2 15,1 2 1-15,1-2 0 0,2 1 1 0,-1-2-1 16,0 0 14-16,2 0-4 15,-2 3 4-15,3 0-3 0,-1 4-3 16,-2 0-3-16,0 2-4 0,-1 2-2 16,-2 2 2-16,0 1 0 0,1 1-2 15,-2-1 2-15,1 3 0 0,1-3-2 16,-2 2 2-16,3 1 0 0,0-2-2 16,0 2 2-16,2-1-1 15,1 0 0-15,-1 2 0 0,1 0 1 16,0 2-2-16,2-2 2 0,-3 1-1 15,4-1 0-15,-1 3 0 0,1 0 0 16,2 0 0-16,-2-2-1 16,5 1 1-16,2-2 0 0,-2 3 0 15,1-2 0-15,2 4 0 0,-4 1 0 16,1-2-1-16,-2 1 2 0,-3 4-1 16,2 0 0-16,-4 0 1 0,2 3-1 15,3-3 0-15,2-2 0 16,1-5 0-16,4 1 0 0,3-7 0 15,-1 0-2-15,3-1 2 0,1 1 0 16,-3 2 0-16,3 0 1 0,0 1-2 16,0 3 1-16,-3-2 0 0,3 0 1 15,0-3-1-15,0 0-2 0,4-1 2 16,1 0 0-16,2-1-2 16,-1 0 2-16,2 1 0 0,-1 0 0 15,-1 1 0-15,0 2 0 0,1-2 1 16,-1 4-1-16,3 0 0 0,1-2 0 15,0 2 0-15,0-3 1 0,-2 0-2 16,1-3 1-16,1 1 0 0,0-2 0 16,-2-2 1-16,4 3-1 15,-2-3 0-15,-1-1 2 0,3 3-2 16,0-4 0-16,1 5 0 0,-1-1 1 16,3-1-1-16,-1-2 0 15,0 0-2-15,0-2 2 0,5-2 0 16,-3 2 0-16,1-2 2 0,0 2-3 15,0 0 2-15,0-2 1 0,1 1-3 16,0-2 1-16,1-1 0 0,2 0 0 16,-2 1 0-16,1-2 0 0,2 0 0 15,0-1 0-15,2-2 2 16,0 1-2-16,-1 0 0 0,-1 1 2 16,-2 2-2-16,2 2 0 0,-4-3 2 15,4 0-3-15,1 0 2 0,1-1-1 16,0-4 0-16,4 1 0 0,0-3 5 15,2-1 7-15,2-1-5 16,1 2-2-16,0-3-3 0,0 0 0 16,2 2-1-16,-2-2-1 0,-2 2 0 15,1-2 2-15,-3 3-3 0,0-3 2 16,1 3 0-16,-4-2-1 0,3 2 0 16,-3-1 1-16,-1 1-1 0,2-3 0 15,-3 1 1-15,4-1-1 16,-2-1 0-16,-1 2 3 0,2-1-3 15,0-2 0-15,0 4 0 0,2-1 0 16,-3-1 0-16,1 2 1 0,0-1 0 16,-2 0 0-16,3-1-1 0,-1 1 0 15,-1-2 0-15,3-2 0 0,-2 0 1 16,4 0-1-16,2-4 4 0,0-5-4 16,-2-2 0-16,3 3 4 15,-1-3-5-15,1 3 2 0,-3-1 0 16,0 1-1-16,-2 1 0 0,-1 1 1 15,-1 0-1-15,2-2 0 0,-1 1 3 16,2-1 2-16,-2-4-1 16,0-1-2-16,4-2-2 0,-6 0 0 15,4 1 2-15,-3-3-2 0,3 1 2 16,-4 0-2-16,-2 0 0 0,-1 0 0 16,-3 1 0-16,-1 2 1 0,-4 2 2 15,-2 0 3-15,2 0-2 0,0 1 0 16,-3-1-3-16,2-3-1 15,-2 1 0-15,0-2 3 0,1 2-4 16,-2-1 2-16,4 1 0 0,-4-1-2 16,0 2 2-16,2-2-1 0,-5 1 0 15,1 1 0-15,1 1 1 16,-3 0-1-16,-2 1 0 0,2-1 3 16,0-4-4-16,1 1 2 0,2-1 6 15,1-5-4-15,2-1 0 0,3 2-3 16,-1-4 0-16,-2 0 0 0,3-1 2 15,0-1-2-15,-1-2 0 0,3 3 1 16,-1-3-1-16,2 2 0 0,-1 0 1 16,-1-1-2-16,2 2 2 15,-2-1-1-15,1 3 0 0,-2 0 0 16,2-2 0-16,-4 4 0 0,4 0 0 16,-4 2 0-16,-2 3 0 15,0-2-1-15,-4 0 1 0,-1 2 2 16,2-1-2-16,-2 2 3 0,-2 0-3 15,0-4 0-15,0 1 14 0,0 1 0 16,0-1-8-16,-2 3-1 0,-2 1-3 16,-1 0 1-16,0 0 3 0,0 2 5 15,0 0 2-15,0 0-1 16,0 0-4-16,0-2-6 0,-1-2 0 16,1 1-2-16,-1 0 0 0,-1 0 2 15,1 0-3-15,-2-1 2 0,-1-1 0 16,2 0-2-16,-1 2 2 0,1-2 0 15,1-1-2-15,-1-2 2 0,-1 1 0 16,2-2-2-16,-2 1 2 16,2-5 0-16,0 1-2 0,1 0 2 15,0 0 0-15,0 0-2 0,0-4 2 16,0 3 1-16,0-1-2 0,0 3 0 16,0-1 2-16,-2 3-2 15,-1-3 0-15,-3 2 2 0,1-1-2 0,2 1 0 16,0-3 2-16,-2 1-2 15,2 0 0-15,-1 0 2 0,-3 1-2 16,3 1 0-16,-3 1 3 0,-1-1-3 16,1 0 0-16,-4 0 2 0,2 2-2 15,-2-1 0-15,-1 0 2 16,3 4-2-16,-4-3 0 0,3-1 1 0,-2 2-1 16,0-3 0-16,1 3 0 15,-1 0 0-15,0 1 0 0,1-1 0 16,-2 0 0-16,2 2 0 0,-1-4 0 15,-3 5 0-15,2-3 0 16,0 1 0-16,0 2 0 0,-4-2 0 16,3 1 0-16,-1-2 0 0,1 0 0 15,-2 0 1-15,3-2-2 0,-2 2 2 16,-3 0 0-16,2 0-2 0,-3 0 2 16,-1 0-2-16,0-1-1 0,0-2 4 15,-2 3-2-15,0-2 0 16,2 1 0-16,-1 0 0 0,-1 0 0 15,4 0 0-15,-3 1 1 0,2 1-2 16,-1 2 2-16,-1-2-1 0,-2 0 0 16,1 2 4-16,1 3-4 0,-4 2 0 15,3 0 0-15,-4 4 0 16,-1-1 0-16,-2 1 0 0,3 3-1 16,2-1 1-16,0-1 0 0,4-1 1 15,-2 1-1-15,1-2 0 0,2 0 0 16,-1 2 1-16,-1-1-1 0,2 0 2 15,2 4-3-15,-2 0 0 0,1 1 0 16,-2-1-1-16,1 2 4 16,-1 0-2-16,1 0 0 0,0 0 0 15,-2 0 0-15,1 0 0 0,-2 0 0 16,4 0 1-16,-1-1-1 0,1-2-1 16,0 3 2-16,-3-2-2 0,-1 2 2 15,-1 0-1-15,0 0 0 16,0 3-1-16,-2 0 0 0,0 0 0 15,2 0 2-15,-2 0-1 0,2 1 0 16,-1 2 0-16,1-4 0 0,0 1 0 16,-1-1 0-16,0 2 1 15,-2-1-1-15,-2 2-3 0,-1 0 4 0,-2 0-2 16,-1 2 1-16,-2-4 1 16,0 4-2-16,0 0 1 0,-5 1 1 15,3 2-2-15,-5 0 0 0,2 3 2 16,-1-1-2-16,-1 3 0 0,2 2 1 15,-2 1 0-15,-1 2-3 16,0 4-42-16,2 1-20 0,3 2-17 16,2 3-26-16,3 2-93 0,-4 1-185 15</inkml:trace>
  <inkml:trace contextRef="#ctx0" brushRef="#br0" timeOffset="338076.0148">4932 12954 382 0,'0'0'0'15,"0"0"9"-15,0 0 3 0,0 0 1 16,0 0-6-16,0 0 2 0,0 0 21 16,0 0 10-16,-7-32-5 0,4 31 1 15,0 1-8-15,-3-2-15 0,1 2-12 16,-2 0 1-16,1 0-1 16,-1 0 4-16,3 0 10 0,-3-1 8 15,4-1 14-15,-2-3-15 0,1 1 5 16,1 0 3-16,-3-2-1 0,3 0-9 15,-1 4-9-15,-1-4-4 0,1 3-4 16,-3 1-2-16,2-4 1 0,-4 2-1 16,2 0-1-16,-2-2 0 15,1 0 6-15,-3-1-3 0,1-1 2 16,2 2-2-16,-1-5-2 0,-1 2 4 16,1-1-3-16,-1 2 0 15,-3-1 3-15,3 3 0 0,-4-3 1 16,-2 2 1-16,2-2 4 0,1 2 0 15,-2 0 2-15,-2-1-3 0,1 2 2 16,-1-1-7-16,1-1-3 0,0 1 0 16,0-1 2-16,0 2-3 0,-2-2-1 15,-3-1 0-15,-1 2 2 16,0-2-3-16,-2 0 2 0,2 1 0 16,-3 0-1-16,-2-1 0 0,1 5 0 15,-1-3 0-15,-1 4 0 0,0 0 1 16,1 2-1-16,0 1 13 0,1 0-2 15,-3 0 0-15,3-1 4 16,0-2-6-16,4-1-1 0,1-2-2 16,0 0 0-16,3-1 2 0,1-1 2 15,-1-1-3-15,3 1 0 0,-5-1-1 16,3-1-3-16,-2 1-3 0,-2 0 0 16,2 2 2-16,-3-1-3 0,-1 4 2 15,0-2 4-15,1 0 0 16,-1 3-1-16,0-1-1 0,1 0 2 15,3 3 2-15,-3-1 1 0,2-3-3 16,-1 2-1-16,3 2-1 0,-1 1-3 16,0 0 0-16,-2 0 1 0,-1 0-1 15,-5 4-1-15,0 4 1 0,-3 0 0 16,1 2 0-16,-1 1-1 16,-1-1 1-16,2 0 0 0,-1 1 0 15,1 0 0-15,0-1 0 0,-2 4 0 16,2-3 0-16,-1 3 0 0,-1 1 1 15,0 1-1-15,-3 3 0 0,0 3 0 16,-2-1 0-16,0 1 0 16,1 0-1-16,-2 1 1 0,3 2 0 15,2-2 2-15,0 2-2 0,0-1-1 16,1-2 1-16,2 3 0 0,-2 0-1 16,1-1 1-16,2 2 0 0,-1-1 0 15,2 2 0-15,1 0 0 16,-1 0 0-16,1 0 1 0,2 1-2 15,0 4 2-15,1-3-2 0,0 0 0 16,3 1 2-16,2 1-2 0,-3 0 0 16,2 0 1-16,1 0 0 0,-3 2 0 15,1 0 1-15,-2 4-1 16,0-1 0-16,-2 0 0 0,2 1 0 16,0-4 0-16,2 2-2 0,3-1 2 15,4 2 0-15,2 1 0 0,1-4 1 16,0 1-1-16,0-1 0 0,-1-3-1 15,3 4 0-15,-1 0 2 0,-1 0-1 16,1-2 0-16,2-1 0 16,-1-1 0-16,1 0 0 0,1 0-1 15,2 4 1-15,3-3 0 0,0 1 0 16,-1 1 0-16,2 0 0 0,-2 1-2 16,0 2 3-16,2-2-1 15,0 1 1-15,0-3-1 0,0 1 0 0,0-1 0 16,1 1 0-16,0 1 0 15,2-2-1-15,3 1 1 0,1 1 0 16,1-2-2-16,-1 1 3 0,-1 2-2 16,2-3 2-16,1 1-1 0,-1 0 0 15,2 0 0-15,1-1 0 0,0-4 0 16,4 0-2-16,0-2 2 16,2 1 0-16,-1-2-1 0,0 1 1 15,-2-1 3-15,2 2 0 0,-2-1-1 16,4 0-1-16,-2 1 1 0,-2-2 0 15,3-3 0-15,0 0 0 0,2-1-2 16,1 0 0-16,3-2 3 16,0-1-4-16,1 0 2 0,2-2 0 15,2 0 1-15,2-1-2 0,-2-2 0 16,3 3 2-16,-2-3-3 0,0 1 2 16,0-2 0-16,-2 0-2 0,2 0 2 15,0-3 0-15,0 0-1 0,-1-2 0 16,0 0 0-16,0-3 0 15,1 3 0-15,2 0 2 0,2 0-2 16,1 0-1-16,-2 2 1 0,4 0 2 16,-4 2-2-16,1 2 2 0,0-1-2 15,0-1-2-15,-2-2 4 16,1-4-4-16,3-2 4 0,0-1-1 0,0-2-1 16,3 0-3-16,-3-5 3 15,2 0 0-15,0-2 5 0,-1 1-5 16,0 1 0-16,0 2 0 0,0 0 2 15,-2 3-2-15,-1 0 0 0,-2 0 0 16,1 0 0-16,-2 0 2 16,1 0-2-16,0 0 0 0,0-6 0 15,2-4 2-15,-1-2-1 0,1-4 4 16,1-3 4-16,0 0-6 0,3 0 0 16,-3 1-3-16,-3 2 0 0,0 4 0 15,0 4 1-15,-2 0-1 16,-1 4 0-16,-2 0 0 0,2 1 1 15,-4 2-1-15,2 0 0 0,-1-1-2 16,-2-3 2-16,2-3 4 0,1-3-4 16,-2-6 0-16,6-3 2 0,-2-5-2 15,5-5 2-15,2-3-2 16,-2 0 6-16,0-1-1 0,-2 4-2 16,-3 3-4-16,1 6 2 0,-5 5 1 15,-3 4-2-15,-1 2 0 0,-3 1 7 16,-3 2-5-16,3 0 2 0,0-2-2 15,2-1-2-15,3-4 0 0,-1-5 4 16,1 0-4-16,-1-5 0 16,-1 0 4-16,0-1-5 0,1-2 2 15,-3-1 1-15,0 2-2 0,1-2 0 16,-3 1 29-16,1 5-23 0,-3-3-1 16,-2 6-4-16,0 0-1 15,-2 1 0-15,0-1 4 0,-1 1-3 16,-3-1 6-16,3-3 0 0,0 0-4 15,3-5 1-15,-1-3-3 0,3 0-2 16,-1-2 2-16,-1 1 1 0,3-1-3 16,-7 2 2-16,0 1 1 0,-1 1-2 15,-3 3 0-15,-3-3 7 16,-1 2-5-16,0-2 4 0,0-1-1 16,0 3-5-16,0-3 0 0,0-3 4 15,0 0-5-15,2-1 2 0,4-3-2 16,-1 1 0-16,1 0 2 0,-3-2 0 15,-2 0-1-15,0 0 0 0,-1 4 2 16,0-3-2-16,-2 3 0 16,-3 2 7-16,-2-2-5 0,-2 4 4 15,2-1-4-15,-4 1-2 0,1-3 0 16,-1 0 3-16,-1-1-3 0,2-4 0 16,-1 3 2-16,-1-1-4 0,-1-1 4 15,-3 3-2-15,3 1 0 16,-4 1-1-16,-1 3 2 0,-2 0-2 15,-1-1 2-15,-1 2 1 0,-2-1-2 16,-1 1 0-16,-1 0 1 0,1-1-1 16,-2 1 0-16,5-1 1 0,-1 0-1 15,-2-2 0-15,2 1 0 0,-2 1 0 16,-3 2 0-16,1 1 0 0,-3 1-3 16,2 3 5-16,-3 1-4 15,-1 3 1-15,-1-2 2 0,2 1 0 16,0 1-1-16,-1 2 0 0,1-3 2 15,3 1-3-15,-3-2 1 0,3 0 0 16,-1 0 0-16,-1 2 1 16,1-1 0-16,-2 1-1 0,2 3 0 15,-1-1 0-15,-2 2 0 0,1 1-3 16,-1 2 3-16,2 3-4 0,-1 4 5 16,-1-2-2-16,2 5-2 15,-2 0 2-15,0 0-6 0,-1 2-2 16,-1 2 8-16,-1 2 0 0,-3 3-3 15,1-2 6-15,1 2-4 0,1-2-1 16,0 2 3-16,0-1 0 0,1 2-6 16,-3 4 6-16,3-3 0 0,0 2-3 15,-1 1 3-15,1-1 0 16,0 1 0-16,0 0-2 0,1 0 3 16,-1 1-2-16,-1-1 2 0,2 2-1 15,-1 0 0-15,4 1-1 0,-3 2 0 16,2 2-8-16,0 0 3 0,-1 3-1 15,1-3-7-15,-1 6 5 16,0-2 0-16,2 2 6 0,-2-1 4 16,1 2-2-16,0-2-1 0,0 1 4 15,1 0-2-15,-3 0 0 0,2 0 0 16,2 0 0-16,1-1 0 0,2 2 0 16,1-2 0-16,0 0 0 15,1 4 0-15,-1 2 0 0,0 0 0 16,0 4-1-16,3-3 1 0,1 5 0 15,-1 1 0-15,4-4 0 0,-1 3 0 16,3-2 0-16,1 1-1 0,2-3-1 16,-1 2 4-16,4 1-2 0,-1-1 0 15,-1-2-1-15,1 2 1 0,3-2 0 16,-2 1 0-16,5 0-1 16,2-2 0-16,-3 0 2 0,4-2-2 15,-1 2-2-15,0 2 5 0,3-1-2 16,-2 5 0-16,0 1 0 0,0-2 0 15,0 2 0-15,0 0 0 16,0-2 0-16,2-1-3 0,0-3 4 16,0-4 1-16,3 6-4 0,0-1 4 15,1 0-4-15,1 3 0 0,-1 0 3 16,1 3-2-16,-1-1 1 0,1 2 0 16,3 1 2-16,1-3-2 15,0-1-2-15,-2 2 2 0,2-3 0 0,1 1 1 16,0-3-2-16,4-2 0 15,0-2 2-15,0-2-2 0,2 0-2 16,1-1 5-16,-1 3-2 0,2-4 0 16,0 3 0-16,2-1-2 0,2-1 2 15,1-1 0-15,3 0 0 16,2-3-1-16,3 1 2 0,0-3-1 16,1-1 0-16,3-3 0 0,-2-1 0 15,0 2 0-15,-4-4 0 0,1 1 0 16,3-1 0-16,-4-3-1 0,5-2 1 15,-1 3 0-15,1-6 0 16,2 4 1-16,1-1-1 0,1-2 0 0,0 1-1 16,0 0 1-16,1-2 0 15,0-1 2-15,0-3-3 0,-2 2 2 16,0-2-1-16,-1-1 0 0,1 0 0 16,0-3 0-16,0 0 0 15,-1 0 0-15,0-2 1 0,-2 2-1 16,0-1 0-16,-4 1 0 0,3 0 1 15,-1 0 0-15,3 0-1 0,1-2 0 16,1-1-1-16,-2-1 1 0,-1-4 0 16,0-3 1-16,1-2 0 0,2 0-1 15,0-2 0-15,0 3 1 16,-1 1-1-16,-2-3 0 0,0 3 2 16,-5 0-2-16,0 3 0 0,1 2 0 15,-6-2 0-15,1-2 0 0,-1-1 1 16,-2-2-2-16,5 0 2 0,-1-3 0 15,-1-2-2-15,0 0 2 16,-5-2-1-16,0 1 0 0,-2-2 0 0,-2 2 3 16,-2 2-3-16,-2-1 0 15,-2 1 0-15,1 0 5 0,-2 3 7 16,-4 0-4-16,3 1-5 0,1-2-1 16,-3 1 0-16,4-2-2 0,0-4 0 15,3-1 0-15,0 1 0 0,1-2 0 16,-1 0-1-16,0 2 2 15,-1-2 1-15,1 0-1 0,-1 3-2 16,-2-1 2-16,2 0 0 0,-1 2 0 16,0 0 5-16,3 0-6 0,-1 1 0 15,0-2 0-15,1 2 1 0,-1-3-2 16,0 1 2-16,1-4 0 16,3-3-1-16,-1 1 0 0,5-4 0 15,0-2 0-15,0 4 0 0,-3-2 0 16,1 0 0-16,-4 1 0 0,1 1 2 15,-4 2-3-15,-1 2 2 16,2-1 1-16,-2 1-3 0,2 0 2 16,0-2-1-16,0 3 0 0,4-4 0 15,-4 1 0-15,1-2 0 0,1 0 0 16,-2-3 1-16,-1 0-2 0,3 2 2 16,-4-2 0-16,1 2-1 0,-1-1 0 15,-1 0 1-15,-2 2-1 0,0-1 0 16,-1 1 1-16,0 1-1 15,-2-1 0-15,1-1 1 0,-3 0-1 16,0-1-1-16,-1 0 3 0,1 2-3 16,-2-1 2-16,0 0 2 0,-1-1-5 15,0 2 4-15,0-1 0 16,-4 4-3-16,-2-1 2 0,-2 1 2 16,-1 0-3-16,0-2 0 0,-1 0 1 15,0-1-1-15,-2 0 0 0,0-3 3 16,-2-4-4-16,-1 2 1 0,2 1 0 15,-2 0 0-15,-3 0 0 0,2-1 0 16,-4 1 0-16,-1-5 0 0,-2 5 0 16,1 0 0-16,0-2 0 15,-1 3 0-15,-1-2 0 0,-2 2-1 16,0 1 1-16,-2 0-3 0,-2 2 5 16,-1-1-2-16,1 1-1 15,-1 1 2-15,-2-2 0 0,-2 2-2 16,3 0 2-16,-2 0-1 0,2 1-1 15,-2 1 2-15,-3 1-1 0,1 2-1 16,-1-1 2-16,0 3 0 0,1 0-1 16,0 0 0-16,0 1 1 0,-2 3-1 15,0-1 0-15,2 4 0 0,0 1 0 16,-3 1-1-16,2 3 0 0,1 1-1 16,0 1 4-16,0 4-2 15,0-2 0-15,0 3-1 0,-1 0 1 16,-3 0 0-16,2 3-1 0,-1 0 1 15,1 3 0-15,0 0 0 0,-2 5-1 16,1 0-1-16,-1 1 2 16,1 4 0-16,-2 2-2 0,2 5 3 15,-3-1-2-15,2 0 1 0,0 0 0 16,0 3 1-16,2-2-1 0,1 2 0 16,4 0-1-16,-1-1-1 0,1 1 4 15,1 0-2-15,1 1 0 0,0 2-3 16,1 0 2-16,1 2-6 15,0 2 8-15,-2 0-2 0,3 2-6 16,-2 2 3-16,0 0 0 0,2 2-1 16,-3 3 6-16,0-1-2 0,-2 2-4 15,0 0 6-15,0-1-2 0,1 0-4 16,1 2 6-16,1-4 0 16,1 4-1-16,1-3 0 0,0 0 0 15,4 3-1-15,-3 0 1 0,5 0 0 16,-2 3 0-16,1 0 0 0,0-1 1 15,4 1-2-15,0-1 1 0,1-4 1 16,3 2-2-16,2 0 1 16,-1-3 0-16,7 2 0 0,-1-2 0 15,1 1 0-15,4-4 0 0,0 4-1 16,1-6 1-16,2 4 0 0,0 2-1 16,0 0 1-16,3-1 0 0,1 2 0 15,2-3-2-15,-1-1 2 16,1 3 0-16,3-5 1 0,2-1-4 15,0-1 4-15,3-1-2 0,2-5 1 16,0 1 0-16,3 1 0 0,-1 1 0 16,1 2 0-16,-1-3 0 0,-1 5 0 15,0 1 0-15,-2-3 0 16,2 3-2-16,1-1 4 0,2-4-2 16,2 0 0-16,1-1 0 0,0-4-1 15,6 2-1-15,1-4 4 0,3-2-3 16,2-2 0-16,-1 3 2 0,-2-4 0 15,3 2-1-15,-1 0 0 0,2-2 1 16,1 2-1-16,4-3 0 16,1 0 2-16,3 0-1 0,4-4 3 15,2-3-4-15,-1-2 0 0,3-2 3 16,-1-4-2-16,5 0-1 0,-2-1 0 16,1-2 3-16,2 1-4 0,1-1 2 15,2-6 2-15,2-2 0 16,2-4-1-16,1-1 2 0,0-1-4 15,0-2 0-15,-1 3 5 0,-1-1-6 16,-3 1 2-16,-3-1 1 0,-5 3-2 16,1-3 0-16,-4 1 0 0,1-1 0 15,-2-5 0-15,0 0 2 16,2-8-2-16,0 1 0 0,-1-2 2 16,-1-3-2-16,-1 3 0 0,-2 2 1 15,-6 0-1-15,1 1 0 0,-7 2 1 16,-6 4-1-16,-4 5 0 0,-7 3 0 15,-6 5 0-15,-5 3-21 16,-2 3-40-16,-1 0-95 0,-2 0-32 16,-1 1-145-16</inkml:trace>
  <inkml:trace contextRef="#ctx0" brushRef="#br0" timeOffset="346621.0723">1841 12729 541 0,'0'0'0'15,"0"0"70"-15,0 0-18 0,0 0-8 16,0 0-3-16,0 0-6 0,0 0-3 16,0 0 11-16,-47-82 8 0,44 75 2 15,2 1-14-15,-2 3-2 16,2 0 12-16,-1 0-6 0,1 2-9 0,1 1-5 16,0 0-13-16,0 3-13 15,7 3-6-15,7 1 6 0,3 6 8 16,9 2 6-16,1-1 12 0,7 0-2 15,2-1-7-15,-1-3-6 16,2-1-5-16,-1-3-2 0,1-1 1 0,0-1-4 16,-2-3 1-16,-6 1 1 15,-4-1-4-15,-5 1-2 0,-6 4 0 16,-2-2 5-16,-1 1-6 0,-3 3 2 16,0 0 1-16,-1-1-2 15,-2 0 0-15,1-4 2 0,-3 3-2 16,-1-5 0-16,-2 1 2 0,0-2-2 15,-7 0 12-15,-1 0-8 0,-4-5-4 16,-3-3 0-16,-3-2 4 0,-4-7-4 16,-2-2 0-16,-4-3 1 0,-1-2-2 15,0 1 2-15,4 5-1 16,4 5 0-16,6 5-2 0,3-1 1 16,4 3-1-16,2 3 4 0,-1 3-2 15,4 0 0-15,1 0-2 0,2 0 1 16,1 7-13-16,10 6 12 0,8 7 2 15,6 3 0-15,5-1 10 16,2-1 2-16,-2-3-2 0,-2-2 1 16,-3-6-5-16,-3-3-2 0,-2-2 3 15,1-4-2-15,-3-1-1 0,-2 0 5 16,-3 0 3-16,-6-3-4 0,-2 0 1 16,-3-3-3-16,-1-1-3 15,-1-2 3-15,-1-2-4 0,-4-1-2 16,-2 1 0-16,-3-1 4 0,0-2-4 15,-1 3 0-15,-1-2-1 0,3 2-2 16,0 2 5-16,-2-3-2 0,0-3 0 16,-1-2 0-16,-2-2 0 0,-1-2 0 15,-4-6 0-15,3-2-1 16,-2-2-1-16,-1-5 4 0,2 0-1 0,1-2-1 16,-1-2 0-16,3-1 0 15,2 1 0-15,1 5 0 0,1 9-1 16,1 2 0-16,-1 6 2 0,-1 10 0 15,3-3-2-15,2 8 2 16,0 1 1-16,0 2-3 0,1 4 1 16,1 8-1-16,4 7-9 0,3 7 9 15,7 6 0-15,5 13-2 0,1 3 4 16,0 7 1-16,1 0-3 0,0 1 2 16,1-4 0-16,-2-6-2 15,0-3 2-15,-2-7 0 0,2-7-1 16,-1-6 0-16,-2-4 1 0,-2-3-2 15,-5-8 2-15,-1-3-1 0,-3-4 0 16,1-1 0-16,-3-10 13 0,0-7-4 16,0-9 2-16,-7-8-7 15,-3-5-2-15,-3-9 3 0,-4-6-3 16,-4-6-4-16,1 0 4 0,-4 1 0 0,2 6-3 16,6 10 2-16,1 8 0 15,5 11-2-15,1 8 2 0,-1 7 0 16,3 9-1-16,2 5 0 0,5 13 0 15,0 8-13-15,3 12 14 16,6 6-2-16,3-1-9 0,2 3-28 16,0-8-16-16,0 0-46 0,-1-3-2 15,4-4-43-15,-3-3-35 0,1-6 36 16,-1-5-23-16,2-4-41 0,-2 0 9 16</inkml:trace>
  <inkml:trace contextRef="#ctx0" brushRef="#br0" timeOffset="347606.0463">2221 12753 229 0,'0'0'0'0,"0"0"145"16,0 0-86-16,0 0 12 0,0 0 24 15,0 0-1-15,0 0 6 16,0 0 3-16,0 0-26 0,-73-120-2 16,59 101 3-16,0 0-20 0,-1 3-18 15,-1 3 0-15,0-1-3 0,0 3-11 16,-1 3-5-16,-2-4-5 0,0 5-4 15,-1-2-6-15,1-1 2 16,0 1-7-16,1-2 1 0,-1-5 2 16,-1-2-4-16,1 2 0 0,-1-1 0 15,-1 0 21-15,0 4-4 0,-3-1 2 16,1-2-1-16,-1 2-8 0,4-5 1 16,-3 1-4-16,2-1-5 15,-1 0 3-15,-1-1-3 0,2-1-3 16,-5 0 2-16,3 1 3 0,-7-4-5 15,-3-1 2-15,5 1 3 0,-6 3-5 16,7-3 2-16,-4 4 1 0,-1 2-2 16,5-2 0-16,-5 2 1 0,7 0-1 15,1-1-1-15,0-2 1 16,5-4 1-16,1 1 0 0,3-5 1 16,2 0-3-16,0 1 2 0,-2-4-1 15,3 5-2-15,0-3 4 0,-1 4-1 16,2 2-1-16,-3 3 0 0,4 3 1 15,0 0-1-15,-1 2 0 0,2 4 0 16,3 4 0-16,0 3 0 16,2 3 1-16,1 1-2 0,3 0 1 15,0 1-1-15,0 4-13 0,4 7 13 16,4 4-1-16,4 4-1 0,2 5 4 16,0 4-1-16,4 3 0 15,-3 2 0-15,2 0-1 0,1 1-1 16,1 1 4-16,1 2-1 0,4-1-1 15,-3 1-1-15,2-1 1 0,0-2 0 16,0 1-1-16,5-4 1 0,0 1 1 16,0 0-1-16,4-2 1 0,-7 1-2 15,5-2 2-15,-2 0 0 16,0-2-1-16,3-2 0 0,-1 1 0 0,4-2 0 16,-4-1 0-16,-1-4 0 15,-4 0 0-15,-3-2 0 0,2-1 1 16,-7-1-1-16,3-2 0 0,-5-3 1 15,0 0-1-15,-1-1 0 16,-3-2 0-16,-2-1 0 0,-4-3 0 16,-2-1 1-16,3 0-1 0,-6-1 0 15,2-1 0-15,-2 0 0 0,1 0 0 16,0 0 8-16,-1 0-6 0,0 0 13 16,0-3 3-16,-2 2-8 0,0-2 0 15,-2-3-2-15,0-1-3 16,0-1 3-16,-2 0-5 0,2 1-3 15,-3-5 0-15,-5 2 5 0,4-5-6 16,-3-3 2-16,-4 0 1 0,0-2-3 16,-5 1 2-16,-2-1 0 0,1-3-2 15,-5 5 2-15,-2-7-1 16,-1 2 0-16,-2 0 0 0,2-7-1 16,-4 3-2-16,-5-7 6 0,1 1-5 15,0-2-2-15,1 1 5 0,7-2-1 16,0 6 0-16,1 4 0 0,9 7 0 15,-1 5 0-15,4 3-3 0,2 5 4 16,2 2-2-16,3 0-3 16,7 2-18-16,-1 2-30 0,3 0-14 15,4 3-60-15,9 4-92 0,0 8-19 16,3-1-214-16</inkml:trace>
  <inkml:trace contextRef="#ctx0" brushRef="#br0" timeOffset="353054.8916">17344 5305 725 0,'0'0'0'0,"0"0"0"16,0 0-1-16,0 0 9 0,0 0 1 15,0 0-2-15,0 0 13 0,0 0 13 16,73 130 9-16,-63-92-13 0,-2 6-17 16,-2 9-9-16,2 2 1 15,-2 9-4-15,-2 4 0 0,-2 10 1 16,0 5-1-16,-2 5 0 0,0 4 0 16,0 3 0-16,0 4 3 0,-2 7 15 15,0 3 11-15,-2 6 4 16,-1 5-13-16,-2 2-9 0,-1 8-6 15,0 0-2-15,-5 7-2 0,0 8-2 16,0 6 2-16,-4 8-2 0,2 2-8 16,-4 2 8-16,3-2 0 0,0 1 2 15,0 3 0-15,1-1-1 16,0 3 0-16,-2 3 15 0,2 0-9 0,0-3-1 16,-1 2-2-16,4 3-1 15,0-3-1-15,0 6 2 0,4-1-2 16,3-2-1-16,1-6 0 0,2-1 3 15,-1-3-3-15,2 1 0 0,1 2 0 16,0 0 0-16,0 2 0 16,-2-2 0-16,-2 1 0 0,-2 5-4 15,-1-2 4-15,3 3-3 0,-4 1 5 16,5-6-2-16,-4-4 0 0,3 0 0 16,1-2 12-16,-1 5-6 0,3-4-2 15,-1 1-3-15,-2-6-2 16,-2 0 1-16,-1 2-1 0,-1 0-1 15,1 3 4-15,-1-1-2 0,2 3 0 16,1-7 0-16,-2-3 0 0,3-4 0 16,-2-4 0-16,0 0 1 0,2-2-1 15,-4-5 0-15,-1-4 2 0,-2-7-3 16,1-8 1-16,-3-1 0 16,4-7 0-16,-1-4 1 0,2-8 9 15,4-7-7-15,3-7-1 0,1-11-1 16,3-9-2-16,2-15-82 0,3-6-33 15,1-10-85-15,2-7-142 16</inkml:trace>
  <inkml:trace contextRef="#ctx0" brushRef="#br0" timeOffset="374088.9357">19258 6510 488 0,'0'0'0'0,"0"0"7"0,0 0 41 16,0 0 5-16,0 0-21 0,0 0-15 16,0 0 8-16,0 0 11 15,0 0-1-15,-106-75 2 0,97 74-1 16,-2-2-4-16,2 3 2 0,0 0-12 16,0 0-8-16,0 0-10 15,-2 0-1-15,-3 0-2 0,2 3-1 16,-3 3 0-16,-1 1 2 0,-1 5-2 15,-1-1 0-15,-4 4 3 0,2 3-3 16,-7 0 6-16,3 4 2 0,-1 2-1 16,-3 1 4-16,3 0 0 0,-1 2-2 15,3 3-4-15,1 3-3 0,-3-2-3 16,3 3 2-16,0 3 0 16,-1-2-1-16,1 3 0 0,4 1 0 15,-3-1 0-15,3 2 0 0,1 2 0 16,0 1 0-16,1-2 0 0,0 2-1 15,4-2 0-15,-2-1 2 0,4 1 1 16,1 1-4-16,1 0 3 16,2-3-2-16,2 1-1 0,2 1 4 15,0 3-1-15,2 1-2 0,0 4 2 16,0-2 4-16,0-1-7 0,0 3 4 16,4-1-1-16,0-1-1 15,1 2 0-15,1-4 1 0,0-2-1 16,1-2-1-16,3-3 0 0,1-2-2 15,1-6 4-15,3 4-2 0,-2-3 2 16,3 0 1-16,-3 0-2 0,1-2 0 16,2 3 0-16,-1 1 1 0,3-2-1 15,1-1 0-15,0 3 0 16,0-2-1-16,2-2 2 0,-2 1-1 16,3-5 0-16,1 0 0 0,-1-3 4 15,2 0-2-15,2-2 4 0,0 1-2 16,-1-2 0-16,4 1 4 0,-2-4-2 15,2 1 3-15,3 1 0 0,1-4-3 16,0 3-4-16,0-1 2 16,0-3-3-16,1 1-1 0,0-3 0 15,-1-1 3-15,2 1-4 0,0-1 2 16,0-3 1-16,5-1-3 0,-3 1 2 16,2-4 0-16,0 1-1 0,0-2 0 15,0-2 2-15,-3 4-3 16,1-3 2-16,-2 0 3 0,3 0-4 15,-3-1 0-15,0 0 0 0,0 0 0 16,0 0 0-16,-1-1 4 0,1-1 2 16,-1-2 4-16,-2-1-4 0,1 2 0 15,0-1 5-15,-3-1-2 0,2 0 4 16,-1-3 4-16,0-3-4 16,-1 0-3-16,-1-3-3 0,3 0-1 15,-2 0 1-15,2-1 4 0,-1-1-3 16,-1-1-3-16,0-2 0 0,1 3-3 15,-1-2-3-15,-1 0 2 16,2 0 3-16,-6-1-5 0,4-1 2 0,-3 2 2 16,-2-1-3-16,3 4 0 15,-3-1 1-15,-1-2-1 0,-2-1 0 16,3-1 2-16,-1-2-2 0,3-2 0 16,8-3 8-16,0 0-1 15,3-3-1-15,0-3-3 0,0 1-2 0,-1-3 2 16,1 2-2-16,-3 1-1 15,-3-3 0-15,-3 6 3 0,-4-2-1 16,-1 1 10-16,-2-2-1 0,-4 0 2 16,1 1 4-16,-2-2-7 0,1 1-3 15,0-3 1-15,-2-1-5 0,3 0-2 16,-4-2 4-16,3-3-4 0,-2 4 0 16,-2 1 4-16,-1 0-4 15,-3 4 1-15,-1-3 2 0,-6 3-3 16,-2-1 0-16,0 1 3 0,0 1-2 15,-3 2 2-15,0 1 6 0,-2 1-5 16,1-3-4-16,0 0 3 16,1 1-4-16,0 2 0 0,-2-4 0 15,1 2 2-15,-2 0-2 0,0 1 0 16,-2 3 2-16,2 0-2 0,-5 0 0 16,0 3 6-16,-4-4-8 0,0 2 4 15,3 1 0-15,-2-1-2 16,1 2 0-16,1 0 1 0,1 1-1 15,-1-3 0-15,1 2 0 0,-3 0-2 16,0-1 4-16,0 3-1 0,-2 0-1 16,1 1 0-16,-1-2 0 0,0 2 0 15,-2-1 0-15,0 0 2 0,1 1-3 16,-2-1 2-16,-1-2-1 16,2 1 0-16,-2 1 0 0,1-2 0 15,-1 1 0-15,3 0 0 0,-2 2 0 16,3-1 0-16,-3 2-1 0,1 1 1 15,0 1 0-15,-3 3-1 0,1 0 0 16,-3 1 0-16,1 2 1 16,-1 0 0-16,1-2-6 0,-1 3 3 15,0-1-3-15,1 2 3 0,3-1 3 16,-4 1 0-16,3 0-5 0,-1-1 7 16,-1 1-4-16,1 2 0 0,0-1 4 15,2-1-3-15,-1 5-2 16,0-2 4-16,-1 2-2 0,2 0-8 15,-1 1 4-15,0 1-2 0,-2-1-2 16,5 1 7-16,-4-1 0 0,0-1 0 16,1 0 4-16,-1 1-2 0,3-1 0 15,-2 0 0-15,-1-2-1 0,2 1-1 16,2 1 4-16,1 0-1 16,1-1-1-16,2 1 0 0,-2-1 0 15,-2 0 0-15,1 0 0 0,-1 3 0 16,1 0 0-16,-3 1-2 0,2 0 2 15,-3 0-3-15,1 0 4 0,0 0 0 16,1 0-2-16,0 0 1 16,1 0 0-16,0 0 0 0,2 0 0 15,1 0 0-15,-3-2 0 0,2 1 0 16,-1-2-1-16,0 3-1 0,0 0 4 16,-1 0-1-16,-2 0-2 0,2 0-1 15,-4 5 1-15,0 0-3 16,-2-1 2-16,0 3-7 0,-2-1-5 15,1-1 3-15,-3 2 0 0,-1 0-2 16,2-1 7-16,-5-2 4 0,3 1 0 16,-1 2 3-16,-4 0 0 0,2-1-2 15,-3 1 2-15,1 1-2 0,-1 2 0 16,0-3 2-16,1 3-1 16,-3-2-1-16,1 3 1 0,-1 1 0 15,-1 1 0-15,-1 1 0 0,0 0 0 16,-1 2 0-16,1-2-1 0,2 3 1 15,1-4 0-15,1 5-10 0,-1-1 7 16,-1 4-56-16,0 2-17 16,1 4-21-16,2 4-90 0,-1 0-106 15</inkml:trace>
  <inkml:trace contextRef="#ctx0" brushRef="#br0" timeOffset="375750.8897">21211 6607 241 0,'0'0'0'15,"0"0"91"-15,0 0-49 0,0 0-14 16,0 0 11-16,0 0 12 0,0 0 6 16,0 0 3-16,0 0-15 15,0 4-18-15,0-4-6 0,0 0-2 16,0-1-6-16,0 0-2 0,0 1 6 16,-2-2 3-16,2 2 11 0,0-2-2 15,0 0-9-15,5-4-9 0,-3-6-1 16,4-1-10-16,1-5 0 15,5 2 13-15,-1-1 1 0,0-2 2 16,2-3 2-16,3 2-5 0,0-5 3 16,8 1-5-16,5-2-4 0,4-5 2 15,4 0-3-15,4-4-1 0,5-4-3 16,1 1 3-16,4-1-5 16,4-1 0-16,3 0 0 0,4 0 2 15,3-2-2-15,5-3 0 0,3 2 1 16,10-3-1-16,5-1 10 0,9 0-2 15,4-1 7-15,9 0-4 0,6 1-5 16,-1 0-4-16,4 0 2 16,-4 5-4-16,-2 0 0 0,-2 6 0 15,2 8 2-15,-5 0-2 0,4 7 0 16,-4-1 4-16,-4 3-5 0,-4 3 2 16,-5 3-1-16,-5 4 0 0,-6 0 0 15,-12 3 2-15,-5 5-2 16,-7-2 0-16,-7 1 1 0,-5 1-2 15,-3 1 2-15,-2 0 0 0,-4 0-1 16,-4 4 0-16,-6-1 0 0,-6 2 0 16,-6 0-44-16,-3 1-1 0,-8-2-13 15,-1 3 16-15,-4 0-10 0,-1-4-22 16,-2 1-2-16,-3-1-35 0,1-3-85 16,-6 0-84-16</inkml:trace>
  <inkml:trace contextRef="#ctx0" brushRef="#br0" timeOffset="376038.064">24380 5036 339 0,'0'0'0'16,"0"0"20"-16,0 0 25 0,0 0 29 15,0 0-22-15,0 0-5 0,0 0 13 16,0 0 0-16,0 0-2 0,275 87 12 16,-218-68-14-16,3 3-32 0,-3 0-19 15,-4 3-1-15,-6 0-3 0,-9-1-1 16,-7 2 0-16,-12-2 2 16,-7 2-2-16,-8 1 15 0,-8-2 6 15,-10 1-11-15,-8 5-4 0,-4 0-12 16,-7 3-82-16,-6 4-45 0,-12 0-142 15</inkml:trace>
  <inkml:trace contextRef="#ctx0" brushRef="#br0" timeOffset="377006.1434">21508 7475 402 0,'0'0'0'15,"0"0"39"-15,0 0 31 16,0 0-5-16,0 0-24 0,0 0 19 15,0 0-20-15,0 0-9 0,19-57 4 16,-14 54-9-16,-1 1-8 0,6-2-4 16,1 2-1-16,8-2 0 0,2 0 11 15,7-3-4-15,8 0 1 0,8-3 3 16,6-2-3-16,7-1-1 16,6-2 15-16,10-1-11 0,4 3-16 15,7 0-2-15,5-1-4 0,4 0-1 16,2 4 0-16,3-3 1 0,3 4-1 15,5 1-1-15,5-4 0 0,5 2 2 16,4-2-2-16,3-1 0 16,3 3 4-16,3 1-4 0,2 4 0 15,-2 5 2-15,-3 0-3 0,-2 2 2 16,-2 5 0-16,-7 4-1 16,-5-1 0-16,-4 0 2 0,-5 3-2 0,-2 2-2 15,-9-1 2-15,-9 0 0 16,-9 3 1-16,-12-1 3 0,-8 0 7 15,-10 2 2-15,-8-3-2 0,-8 3-1 16,-4-5-4-16,-4 1-3 0,-4-1-3 16,-6 0 0-16,-5 0 0 0,-3-3-58 15,0-1-2-15,-7-2-11 0,1-2-6 16,-2-3 12-16,0-2-54 16,2-2-115-16,-2-9-21 0</inkml:trace>
  <inkml:trace contextRef="#ctx0" brushRef="#br0" timeOffset="377239.0383">24949 7105 494 0,'0'0'0'0,"0"0"0"0,0 0 1 16,0 0 42-16,0 0-21 0,0 0-10 15,0 0 6-15,0 0 15 16,0 0 0-16,258 74 33 0,-206-49-32 15,-7-2-20-15,-9 3-10 0,-11-1 4 16,-8 0 39-16,-12 0 14 0,-5 2 1 16,-12 4-37-16,-11 4-16 0,-5-2-5 15,-12-1-8-15,-8 6-67 0,-10-1-40 16,-17 1-88-16,-8 3-91 16</inkml:trace>
  <inkml:trace contextRef="#ctx0" brushRef="#br0" timeOffset="378081.2353">21295 8376 316 0,'0'0'0'0,"0"0"25"16,0 0 10-16,0 0 13 15,0 0 4-15,0 0-9 0,0 0-4 16,0 0 2-16,0 0 5 0,115 127-9 15,-93-108-5-15,3 2-11 16,2-2-5-16,-1 1-2 0,5 2-6 16,2 2-7-16,1 1 0 0,4-2 1 15,6 4-1-15,3-4-2 0,6 4 2 16,1-4 0-16,3 0-1 0,2-1 0 16,1-2 1-16,5-1-1 0,0-1 0 15,8-1 0-15,1 2 1 16,5-2-1-16,5 1 13 0,5-1-3 15,2-2 1-15,1 0-3 0,-1-2-5 16,3 3 2-16,-6-3-2 0,-1 2-3 16,0 0 0-16,-5-1 3 0,2 0-3 15,3-1 0-15,-1-1 3 0,-1-2-3 16,3-1 0-16,1-2 22 16,-1-3 10-16,3-1-1 0,-2-1-3 15,-2-2-13-15,-2 0-5 0,-5-3-9 16,-8 0 1-16,-7 0 0 0,-5 1-3 15,-6 0-18-15,-4 2-9 16,-7-3-6-16,-5 1-16 0,-6-4-28 16,-4 5-84-16,-5-5-146 0</inkml:trace>
  <inkml:trace contextRef="#ctx0" brushRef="#br0" timeOffset="378309.8654">24738 8993 400 0,'0'0'0'15,"0"0"102"-15,0 0 5 0,0 0 1 16,0 0-43-16,0 0-40 0,0 0-18 16,0 0-1-16,0 0-6 15,486 147 0-15,-489-127 60 0,-18 0 26 16,-9 1-51-16,-8 3-27 0,-9 0-7 15,-9 2-2-15,-16 5-131 0,-11-1-90 16,-18-1-252-16</inkml:trace>
  <inkml:trace contextRef="#ctx0" brushRef="#br0" timeOffset="379321.4118">20357 9125 324 0,'0'0'0'0,"0"0"0"0,0 0 0 15,0 0 89-15,0 0-38 0,0 0 6 16,0 0-17-16,0 0 0 0,0 0 1 16,35 85-10-16,-27-63-15 0,1 6-8 15,-1 2-4-15,0 5-1 0,4 3-2 16,-4 3 3-16,-1 1-3 16,2 0-1-16,2 3 0 0,-1 1 1 15,1 1-1-15,3 3 3 0,2-2 2 16,5 2 2-16,3 0 0 0,2 2 1 15,6 3 0-15,1 1 4 0,3 1-2 16,0-2-2-16,4-1 3 0,1 1-3 16,3-1 4-16,7-2-2 15,0-1 0-15,5-1 3 0,6-3-4 16,0-2 0-16,6 1-2 0,2-3-1 16,5-3-1-16,5-2 2 15,2 0 8-15,2 0 1 0,1-1 0 0,3 0-2 16,0-4-4-16,-2-1-2 15,3-3 0-15,1 0-4 0,4-2 3 16,3 0-4-16,2-3-2 0,3-5 0 16,0-1 2-16,7-2-1 0,-1-3-2 15,3 0 0-15,0-3 4 0,-4-4-5 16,0 0 2-16,-4-3 1 16,-4 1-2-16,-3 3 0 0,-5-3 5 15,-5-2-8-15,-5 1 6 0,-7-3-3 16,-4 0 0-16,-4 0 0 15,-5 0 1-15,-3-2-35 0,-4 0-22 16,-7-4-21-16,-6-1-36 0,-8 1-61 0,-8-2-67 16</inkml:trace>
  <inkml:trace contextRef="#ctx0" brushRef="#br0" timeOffset="379641.4482">24251 10822 304 0,'0'0'0'16,"0"0"10"-16,0 0 44 0,0 0 9 15,0 0 25-15,0 0-35 0,0 0-11 16,0 0 3-16,243 134 3 0,-211-114 10 15,-1 3 5-15,-2 0-33 0,-5 1-18 16,-5 1-7-16,-8 2-2 0,-9 7-2 16,-7 1 1-16,-20 1 3 15,-15 3 1-15,-9 0-7 0,-12 2 2 16,-9 1 13-16,-9 2-15 16,-6-1-26-16,-9 0-47 0,-6 2-75 15,0-3-9-15,-6-5-44 0</inkml:trace>
  <inkml:trace contextRef="#ctx0" brushRef="#br0" timeOffset="382339.6884">18473 7918 459 0,'0'0'0'0,"0"0"58"16,0 0-2-16,0 0-51 15,0 0-8-15,0 0 2 0,0 0 2 16,0 0 2-16,0 0-3 0,-86 123 19 15,81-78 0-15,4 7-4 0,0 7 3 16,1 6-1-16,0 2-7 16,-1 5-4-16,-1 2 0 0,1 2 7 15,-3 5-2-15,1-1 9 0,1 2 6 16,0-1-14-16,1 0-3 0,1 5-5 16,-5-2 1-16,-2 4-5 15,-4 2 0-15,-5-3 4 0,-2 2-4 16,-1-4 0-16,1-3 17 0,-1 3 22 15,-1 1-1-15,0-1-13 0,4 2-5 16,-2 1-4-16,4-3-5 0,3-4 3 16,4-3-5-16,0-6-1 0,6-4-3 15,-1-4 0-15,2-8-3 0,2-4-1 16,0-5 1-16,3-4-2 0,1-3 0 16,-3-5 0-16,2-4 3 15,-2-5-4-15,0-6 2 0,1-2-3 16,2-4-4-16,0-1-2 0,1-6 5 15,-2 1-9-15,0-4 13 0,0-1-1 16,1-2 0-16,0-1-54 16,2 0 0-16,-1 0-45 0,-1-5-38 15,-2-2-73-15</inkml:trace>
  <inkml:trace contextRef="#ctx0" brushRef="#br0" timeOffset="383277.0612">18271 11085 376 0,'0'0'0'0,"0"0"73"15,0 0-37-15,0 0-5 16,0 0-24-16,0 0-6 0,0 0-2 15,0 0-5-15,0 0 9 0,10 6 26 16,-5 3-2-16,1 5 13 0,2 0-15 16,-1 3 5-16,4 2 6 0,-2 1-9 15,0-1 5-15,2 3-3 0,1 0-20 16,2 0 7-16,2-1-5 0,5 1-6 16,0-2 0-16,3-1 0 15,3 3 0-15,2-2 8 0,0 1-2 16,1-2-6-16,2-1 1 0,2 2-2 15,0-4 2-15,1 1 11 0,4-2 0 16,1-4-2-16,4 2-6 16,2-3 2-16,1-1 0 0,1 0-2 15,2-4 4-15,-1 1 3 0,1 1 1 16,0-1-3-16,-3-3-6 0,-1 2 3 16,0-2 1-16,-2-3-1 0,2-3 6 15,-1-4-7-15,4-7-3 0,2-3-2 16,0-4-1-16,3-3-5 15,3-4 2-15,2-4 8 0,3 0-10 16,3-3 2-16,-4-1 4 0,3 0-5 16,-5-2 0-16,-4 1 4 0,0 3-5 15,-6 2 2-15,-4 2 0 0,-2 1-1 16,-6 1 0-16,-3 1 2 0,-3 1-2 16,-5 3-3-16,-4 1-75 15,-3 1-85-15,-2 0 1 0,-1 1-50 16,-4 1-35-16</inkml:trace>
  <inkml:trace contextRef="#ctx0" brushRef="#br0" timeOffset="383988.551">21082 8140 564 0,'0'0'0'0,"0"0"7"0,0 0-5 16,0 0 6-16,0 0 16 0,0 0 22 15,0 0-13-15,0 0-4 0,-81 359 19 16,65-294-8-16,0 3-16 16,0 5-6-16,1 0-9 0,1 3-5 15,2-4-3-15,1 3 2 0,-2-2-3 16,1 0 0-16,-4 5 0 0,-3 5 2 15,-2 1-2-15,-5 2 0 0,-2 1 6 16,2-1 3-16,2 4 10 16,2 0 3-16,2-1 4 0,1 0 14 15,4-4-18-15,0-4-3 0,-1 1 5 16,2-5-8-16,1-3-6 0,-1-1-1 16,1-5-5-16,-2-5-3 0,0-1 1 15,2-4-1-15,-2-3-2 16,2-2 2-16,1-4 1 0,-1-7-2 15,4-1-3-15,2-5 4 0,-1-2-2 16,-1-7-2-16,3-2-1 0,0-5-12 16,2-6-1-16,1-2-11 0,3-5-48 15,0-1-13-15,5-2-26 0,0-2-86 16,3-2-16-16,-5-4-108 16</inkml:trace>
  <inkml:trace contextRef="#ctx0" brushRef="#br0" timeOffset="385694.6703">26557 5006 204 0,'0'0'0'15,"0"0"165"-15,0 0-103 0,0 0-19 16,0 0-15-16,0 0-8 0,0 0 7 16,0 0-1-16,0 0 0 0,-7 0 3 15,9 0-7-15,0 1 6 16,4 3-4-16,-2 2-4 0,2 0 3 0,-1 1 10 16,2 2-9-16,1-1-5 15,1 0-1-15,4 1-2 0,1-1 3 16,1-2-8-16,5 1 3 0,0-1 1 15,2-4 2-15,3 0 0 0,1-2 1 16,2 0 1-16,3 2 1 16,3-2 2-16,0 0-2 0,1 0-6 15,2-2-5-15,-2 2-6 0,-1 0 1 16,1 0-4-16,-7 0 0 0,2 3 0 16,-4 0 2-16,0 0-3 15,-1 2 2-15,1-5 0 0,0 0-2 0,3-5 2 16,4-1 2-16,0-3-1 15,4-2 4-15,0 0-3 0,2-1 3 16,-2 0-1-16,-6 0 0 0,-6 3-2 16,-3-2 3-16,-6 3 4 0,-3 0 1 15,-3 2 9-15,-5 1-2 0,-1-4-4 16,-1 1-6-16,-2 0-3 16,2-2-5-16,0 0 0 0,1 0 3 15,-3-1-4-15,0 2 2 0,-1 0 1 16,0-5-1-16,-1 6 2 0,-5-6-1 15,0 4-2-15,-5-2 0 0,0 1 5 16,-2 1-5-16,-2 0 0 16,-2 2 0-16,-4 0-2 0,-3 1 3 15,-6 3-2-15,-4 1-3 0,-7 3 6 16,-5 0-4-16,-4 5 2 0,-5 2 0 16,-3 3 3-16,1-2-4 0,1 8 1 15,3-4-1-15,-1 2-37 16,5 0 5-16,3 3 5 0,0 1-20 15,8 0-26-15,2 1-36 0,9 1-44 16,6-1-68-16,5-3-118 0</inkml:trace>
  <inkml:trace contextRef="#ctx0" brushRef="#br0" timeOffset="386906.8339">26542 5113 456 0,'0'0'0'15,"0"0"228"-15,0 0-131 0,0 0-34 16,0 0-30-16,0 0-34 0,0 0-1 16,0 0 3-16,0 0 1 15,-4 55 0-15,1-33 14 0,-3 3 10 16,2-4-1-16,-3 6-11 0,1-2-7 15,-1 1-1-15,-3 0-3 0,0-2 1 16,0 4-2-16,-2-4 4 16,3 3-2-16,1-3 6 0,-2 1 3 15,2 0-6-15,4-2-6 0,-3-2 2 16,4 3-3-16,1-3 0 0,-3 1 0 16,2-3 2-16,1-2-2 15,0 3 0-15,-3-6 2 0,3 2-3 0,0-2 2 16,-1 0 0-16,0 0-1 15,0 3 0-15,3 0 0 0,-2 0 0 16,1-1-1-16,-1 1 1 0,-2-1 0 16,3 0 0-16,0-3 2 0,0-4-2 15,0-1 0-15,1-6-2 16,0-1-5-16,0-1 9 0,3 1-1 16,2-1-1-16,0 1 0 0,0-1 8 15,-2 0-9-15,-2 0 2 0,0 0 0 16,-1 0-1-16,0 0 0 0,0 2 2 15,0-2-3-15,0 0 2 0,0 0 0 16,1 0-1-16,0 0-2 0,1 1 2 16,4-1 0-16,-4 0 0 15,5 0 2-15,-4 0-2 0,1 0 0 16,3 0 3-16,-1 0 2 0,1 0 0 16,2 0 0-16,-4 0-1 0,4 0 1 15,-2 0-2-15,2 0 0 16,-2 0 2-16,1 0-1 0,-4 1-2 15,4-1 2-15,-3 0-3 0,1 0 0 16,2 0 2-16,-1 0 1 0,4 0-2 16,0 0 5-16,1-1-4 0,0 0-1 15,1 1 3-15,2 0-6 0,-2 2 1 16,1 7 0-16,-2-5 3 16,1 3-4-16,-2-2 2 0,0 0 0 15,1 0-2-15,-1-1 2 0,-2-1 1 16,2-2-3-16,-2 1 2 0,0-2 1 15,3 0-2-15,-1 0 0 0,0 0 3 16,1-2-4-16,-1 1 2 16,0 1-1-16,2 0 0 0,0 0-1 15,1 3 1-15,-2 0 0 0,4-1 0 16,-6 0 2-16,0-1-3 0,2 1 2 16,-3-2-1-16,3 0 0 0,-2 0 0 15,0-1 3-15,1 0-3 16,0-2 0-16,-2 1 0 0,3 2-2 15,-2 0 4-15,-1 0-2 0,0 0 0 16,-2 0-2-16,1 0 2 0,-3 2 0 16,3 0 0-16,2-1 1 0,0-1-1 15,2 0 0-15,0-1 3 0,-1-3-4 16,2-2 2-16,0-1 3 16,-1 0-5-16,3-1 2 0,-4 0 1 15,0 1-3-15,-1 2 2 0,-2-1 0 16,-2 4-2-16,-1-2 2 0,-1 1 3 15,-1-1-4-15,0 3 0 0,-2-4 3 16,2 1-3-16,-2-1 0 0,6 0-1 16,-3 0 0-16,1-1 2 15,1 2-1-15,0 0 0 0,-1-2-1 16,1 1 1-16,-1 4 0 0,4-2-1 16,-3 0 1-16,-1 2 0 0,0-2-14 15,-4 0-61-15,-1 0-64 0,0-2-34 16,-3-2-280-16</inkml:trace>
  <inkml:trace contextRef="#ctx0" brushRef="#br0" timeOffset="387255.7361">27598 5098 684 0,'0'0'0'16,"0"0"146"-16,0 0-44 15,0 0-56-15,0 0-15 0,0 0-7 16,0 0-24-16,0 0 0 0,0 0 6 15,-23 72-5-15,13-24 17 0,-3 7-2 16,-2 4 1-16,1 1-6 0,-2-1-8 16,3 0 2-16,-1-6-4 0,1-5-2 15,-1 2 2-15,1-7-3 0,-3 0-71 16,2-4-20-16,1-2-4 0,1-1-72 16,3-9-60-16,1 1-141 15</inkml:trace>
  <inkml:trace contextRef="#ctx0" brushRef="#br0" timeOffset="388379.6418">26334 7085 267 0,'0'0'0'16,"0"0"99"-16,0 0-8 15,0 0-37-15,0 0-32 0,0 0 4 16,0 0-1-16,0 0-2 0,0 0 2 16,23 75-4-16,-14-66 17 0,4 0 14 15,-1-1-14-15,3-2-10 0,3 2 6 16,3 1 1-16,-1-7-6 16,4 4-7-16,1 1-4 0,2-3 6 15,-2 1-1-15,4-2-4 0,-1 2-6 16,1-4-4-16,3-1-4 0,3 0-2 15,2-1-1-15,0-4 1 0,1 0-1 16,0 1 9-16,0 1 10 16,-1-4-1-16,0 1 0 0,-1 1 6 15,1-4-4-15,3 3-11 0,-2-6-4 16,0 4-3-16,-3-3-3 0,-4 0 2 16,-2 2-1-16,-1-1-3 0,-2 1 2 15,-2-1 2-15,-3 3-3 16,-3 0 0-16,-3-1 0 0,-4 3 1 15,0-3-1-15,-6 2 4 0,3 1-5 16,-3-1 2-16,-1 3 3 16,-2-2-2-16,-2 1 2 0,0-1-3 0,0-1-2 15,0 1 1-15,-4-1-1 0,-1 0-11 16,-2 0 8-16,-5-2-1 16,-2 2 1-16,-1-2 3 0,-4 1-5 15,-3-1-2-15,-3-1 8 0,-4 2 0 16,-5-2-3-16,-3 5 3 0,-5-1 0 15,-7 3-6-15,-6 0 10 16,-3 0-3-16,-5 2-2 0,-1 6-2 0,-1 5 2 16,1 0-1-16,3 7 3 15,5 2-2-15,7 2-52 0,7 1-3 16,7-3-28-16,7 1-35 0,10-2-14 16,6-2-96-16,7-1-223 15</inkml:trace>
  <inkml:trace contextRef="#ctx0" brushRef="#br0" timeOffset="389676.9449">26320 7296 410 0,'0'0'0'16,"0"0"158"-16,0 0-67 0,0 0-34 16,0 0 0-16,0 0-15 15,0 0-14-15,0 0-17 0,0 0-11 16,26-18 0-16,-26 36 2 0,-5 6-1 16,-3 6 4-16,-3 2 3 0,-2 3 7 15,1 1-3-15,-5 0 0 16,5 2 1-16,-2-2-4 0,3 1-6 15,1-1 1-15,0-2-2 0,6 2-2 16,-3-4 0-16,-1-2 0 0,4-1-7 16,-1-1 4-16,1 0 2 0,2-1-3 15,2 2 3-15,0-3-3 0,0-3-9 16,0 0-2-16,-1-4 11 16,1-1 1-16,-2-4 4 0,2 1 0 15,0-2-2-15,0-1 1 0,0-6-1 16,0 1-8-16,0-4 3 0,0 0 3 15,0-2-1-15,0-1 3 0,1 2 1 16,1 0 0-16,1 2 0 16,3 2 1-16,-3 1-1 0,-2 1 0 15,0-3 1-15,-1 1-2 0,0 0 2 16,0-4 0-16,1 1-1 0,2-3-1 16,1 1 1-16,-1-1 0 15,3 0 0-15,1 0 22 0,0-1-12 16,0 1-1-16,2-2 3 0,1 1-2 15,3 1 0-15,1 0 3 0,-2 0 2 16,-2 0 0-16,3 0-4 0,-3 1 2 16,0 1 1-16,2-2-6 0,-1 0-3 15,0 0 4-15,1 0 4 0,0 0 0 16,1-5 1-16,1 1-2 16,4-1-2-16,-2 1-2 0,2 1-5 15,-2 2 0-15,3 1 0 0,-3 0-1 16,2 0-3-16,-2 3 2 0,-1 1 1 15,-2 0-3-15,0 2 2 16,-2-1 0-16,0-4-2 0,-1 1 2 16,1-1 1-16,2-1-1 0,0 0 1 15,3 0-1-15,2-1-2 0,3-2 2 16,2 1 2-16,0-3-5 0,0 0 4 16,0-1-1-16,0 0-2 0,-1 0 2 15,0 1 5-15,0 0 1 16,-3-1 2-16,3 0-5 0,-2-4-4 15,2 4 0-15,-1-2 5 0,-1-3-7 16,-1 2 4-16,1 2 0 0,-1-1-4 16,-5 0 4-16,-2 2 0 0,-2-2-2 15,-3 4 0-15,2 1 5 0,0 0 3 16,1-3 0-16,-1 5-6 16,-1-6-3-16,-2 6 2 0,3-3 0 15,-2 2-2-15,-1-3 2 0,-2 1 3 16,-2 0-4-16,0-2 0 0,0 1 4 15,0 1-3-15,1 3 2 16,-1-2 0-16,0-2-3 0,1-1 0 0,-1 1 5 16,4-4-6-16,2 0 2 15,0-3-1-15,1-1 0 0,2 4 0 16,-5-7 0-16,-1 2 0 0,1 0 0 16,-3-2 5-16,-1 4-6 0,1-2 1 15,-3 0-1-15,0 6-78 16,-2-3 6-16,-1 3-20 0,1-3-22 15,-2 0-19-15,2 0-117 0</inkml:trace>
  <inkml:trace contextRef="#ctx0" brushRef="#br0" timeOffset="389972.107">27401 7192 801 0,'0'0'0'0,"0"0"56"15,0 0 26-15,0 0 22 0,0 0-87 16,0 0-22-16,0 0 3 0,0 0 3 16,-13 86 1-16,7-47 5 15,1 11 6-15,-2 4-7 0,-4 4-4 16,0 5 3-16,-1 0-3 0,-2 0-1 15,0-3 2-15,0-6-1 0,-1-3-3 16,3-5 2-16,4-3-2 0,3-7-117 16,5-3 16-16,0-2-28 0,0-6-159 15</inkml:trace>
  <inkml:trace contextRef="#ctx0" brushRef="#br0" timeOffset="391058.2585">26436 9144 468 0,'0'0'0'0,"0"0"69"0,0 0-4 16,0 0-13-16,0 0-7 0,0 0-10 16,0 0 2-16,0 0-3 0,0 0-6 15,-76-39-1-15,64 35-13 16,0 4-5-16,2 0-7 0,-2 0-3 15,1 3 2-15,0 0-2 0,-1 3-8 16,-1 2 7-16,0-3 2 0,-1 1 0 16,-1 2-4-16,2-2 4 0,-1 2 1 15,2 2-1-15,2-2 4 0,1 1 1 16,0-1 2-16,6 0-2 16,1-2-1-16,2 2 0 0,4-1 1 15,7-1 0-15,5 4 3 0,2-1 2 16,3-1-2-16,3 3-1 0,6-2 1 15,1 2 1-15,3-1 7 0,4-1 3 16,0-2 4-16,5 2-4 16,1-5-3-16,2-1-7 0,4-1 0 15,1 0-5-15,2-2-3 0,-2 0 1 16,0 0-1-16,-3-4 2 0,-1 2 10 16,-4 0 1-16,-2 0-8 0,-4-1 0 15,-2 1-5-15,-4 0 0 16,-5-2 2-16,-1 1 0 0,-3-4-1 15,-3-1 5-15,-3 0-1 0,1-2-3 16,-2-1 0-16,-1 1-1 0,0-2-3 16,-4 0 2-16,-4 2 4 0,-2-1-2 15,-4-1 8-15,0-1 8 0,-8 0-1 16,-4-1-8-16,-4 1-6 16,-6-2-5-16,-5 2 2 0,-5-2 1 15,-2 7-3-15,-7-1-2 0,1 4 3 16,-6 5-61-16,-7 0 6 0,2 4-40 15,0 6-44-15,0 0-14 0,4 4-85 16,4-1-143-16</inkml:trace>
  <inkml:trace contextRef="#ctx0" brushRef="#br0" timeOffset="392175.8868">26163 9282 361 0,'0'0'0'15,"0"0"147"-15,0 0-40 16,0 0-46-16,0 0-8 0,0 0-22 15,0 0-27-15,0 0 6 0,0 0-1 16,4 75-1-16,-4-44 5 0,-3 5-1 16,-6-2 5-16,0 1-5 0,2-2 4 15,-2-1-3-15,2-2-2 0,3 0 0 16,-2-4-8-16,3 1-1 16,0-1-2-16,-4 1 0 0,4 0 3 15,-1 1-4-15,-1 1 0 0,0 0-10 16,-1 0-5-16,1-2 9 0,-2-1 3 15,2-3-10-15,1-2 0 16,2-2 3-16,2 0 2 0,-3-5 8 16,2-3 1-16,-1 0 0 0,-1-2 0 15,3-4-1-15,0 1 1 0,-1-2 0 16,1-3 2-16,0 1-2 0,0-1 0 16,0 0 4-16,0 2-4 0,1 0 0 15,3 0 1-15,-3-3-1 0,-1 0 0 16,1 3 2-16,-1-1-2 15,0 0 0-15,0 1 3 0,-1 0-4 16,-3-3 2-16,1 3 1 0,2-1-1 16,-3-2 2-16,3 0-2 0,0 0 2 15,1 0 1-15,0 0-4 0,0-2 0 16,1-2-2-16,2 1 2 16,0 1 0-16,-3 2-4 0,2 0 7 15,1 0-3-15,-3 0 0 0,2 0 15 16,-2 0-9-16,0 0-4 0,0 0-1 15,0 0-2-15,1 0 2 0,-1 0 2 16,0 0 0-16,0 0 2 0,0-1 0 16,1 0-1-16,1 1 3 15,-1 0-3-15,3 0-2 0,0 1 3 16,-2 1-1-16,5 2-3 0,-4-1 5 16,1 3-2-16,0-2-3 0,-1 0 2 15,-1 2-2-15,-2 2 5 16,4-2 4-16,-3 2-5 0,3-1 5 15,1 3-2-15,3-1-1 0,2 3 9 16,2-1 5-16,0-1-9 0,2 2 5 16,4-2 8-16,-2 1-4 0,4-1-1 15,1-4-1-15,-3 0-8 0,1-1-8 16,2 1 2-16,0 2-1 0,4 1 0 16,0-3-1-16,3 2-1 15,-2-3-1-15,3-2 0 0,-1 0 2 16,-2-3 2-16,2 0 13 0,-3 0 1 15,-1 0-6-15,2-4 0 0,1-2 3 16,3-2-7-16,0-1-5 0,3-1-2 16,2-2-2-16,-2-1 0 15,-5 0 4-15,-4 1-4 0,-8 0 0 16,0 1 3-16,-5 0-4 0,-5 2 2 16,1 1 6-16,-1 0-7 15,2 1 0-15,-4-2 3 0,2 0-3 0,-3-1-77 16,0 2-19-16,0-1-53 15,2 7 26-15,-3-4-61 0,-2-4-244 16</inkml:trace>
  <inkml:trace contextRef="#ctx0" brushRef="#br0" timeOffset="392508.0489">27273 9308 840 0,'0'0'0'0,"0"0"2"0,0 0-3 16,0 0 2-16,0 0 1 0,0 0-1 16,0 0-1-16,0 0 0 0,0 0 10 15,-123 454 8-15,106-402 0 0,0-7-13 16,4-1-1-16,2-5-5 0,0-3-55 16,3-2-57-16,-3-4-61 15,0-4-81-15</inkml:trace>
  <inkml:trace contextRef="#ctx0" brushRef="#br0" timeOffset="393821.9031">26133 11284 576 0,'0'0'0'0,"0"0"183"16,0 0-91-16,0 0-14 15,0 0-42-15,0 0-11 0,0 0 3 16,0 0-8-16,0 0-11 0,-67-45-6 16,53 43 8-16,-4-1 4 0,4 1-7 15,-6 2 0-15,4 0-3 0,0 0-6 16,0 2 2-16,-1 3 3 0,0 1-4 16,-2 2-1-16,3 3 1 15,3 1 0-15,-1 1-2 0,0-3 2 16,2 1 0-16,3-2 0 0,1 1-1 15,2 2-2-15,4 1 2 0,2 2-1 16,5 3 0-16,3 0 4 0,8 3 1 16,0-1 4-16,5-2 5 15,4-3-1-15,6-1 5 0,5-3 4 16,7-4 10-16,3-4-8 0,2 0-10 16,5-3-4-16,-6-3-2 0,-1-2 3 15,-2 1-1-15,-3-3 5 16,-2 3 7-16,-3-1 1 0,3 0-1 15,-4-1-10-15,-2 0-4 0,-3 2-5 16,-4-5 1-16,-6 4 2 0,-3-2-2 16,-6-1 2-16,-2 2-1 0,-5-5 4 15,-2 3 7-15,-1-3 7 0,-1 1-4 16,0-4-10-16,-7-1-4 16,-7-3-4-16,-6 0 1 0,-3 2 0 15,-8-2 1-15,-4 6-3 0,-7 5-1 16,-3 3-3-16,-2 4-14 0,0 3-58 15,-6 7-38-15,3 6-3 0,-2 2-28 16,4 3-59-16,4-1-97 16,5-1-77-16</inkml:trace>
  <inkml:trace contextRef="#ctx0" brushRef="#br0" timeOffset="395077.813">25688 11515 355 0,'0'0'0'0,"0"0"82"0,0 0 17 15,0 0-50-15,0 0-27 0,0 0-23 16,0 0 2-16,0 0 37 0,0 0-25 16,-20 82 2-16,15-53 4 15,-1 3 19-15,-2-1-1 0,3 0 1 0,-2-1-11 16,1 0-8-16,-2 0-3 16,1 1-8-16,-3-1-5 0,0-1-1 15,-2 3-1-15,-2 2 1 0,0-2-1 16,2 3-1-16,1-3 0 0,1-3 26 15,4 2-4-15,-3-3-8 0,2-2-8 16,4-2-4-16,0-2-1 16,-1-4 0-16,3-3 2 0,-1-4-2 15,2 1-1-15,-2-3 0 0,0 4 2 16,0 0-2-16,-1 2 1 0,3-2-1 16,-1 1 0-16,1-3 0 0,0-2 0 15,1-1 20-15,4-3-11 16,0 0 0-16,1-1 8 0,-2-4 8 15,0 0 4-15,0 0 0 0,-2-3 1 16,-1 2-9-16,0 1-11 0,0 0-8 16,-1 0 5-16,0 0-5 0,0 0 0 15,0 0-2-15,0 4 0 0,-3-4 0 16,0 3 2-16,-1-3-1 16,2 2-1-16,1 1 0 0,1-3 0 15,0 0-3-15,0 1 5 0,0-1-2 16,0 0 0-16,0 0 5 0,0 0 0 15,0 0 12-15,0 0 2 0,0 0-2 16,0 0-5-16,0 0-8 16,0 0-2-16,0 0 3 0,0 0-2 15,0 0 3-15,0 0-3 0,0 0-2 16,0 0 2-16,0 0-2 0,0 0 2 16,0 0 1-16,0 0 1 0,0 0 1 15,0 0 1-15,0-1 4 16,0 1 7-16,-2-5-9 0,1 2-7 15,0 2 0-15,-3-2 1 0,4 3-1 16,0 0 0-16,-1 0 2 0,0 0 6 16,1 0-2-16,-1 0-4 0,1 0-4 15,0 0 0-15,0 0-5 0,0 4 1 16,1-1 4-16,2 0 0 16,3 0 0-16,-2 3-2 0,4 0 2 15,2 1 0-15,-1 2-1 0,1-2 1 16,0 1 0-16,3 2 0 0,-1-1 0 15,1-1 0-15,1 2 0 0,1-2 1 16,-1-2-1-16,1 3 0 16,-3-3 0-16,2 0 0 0,2 1 0 15,-2-4 2-15,1 4-3 0,6-2 2 16,1 1-1-16,2 1 0 0,1 0 0 16,1 4 0-16,-2-3 0 0,-4 3 0 15,-1-3 0-15,-3-3 0 0,0 2 0 16,-4-3 1-16,2-2-2 15,3 0 2-15,-1-1-1 0,6-1 0 16,0 0 0-16,1 0 2 0,4 0-4 16,-2 0 3-16,0 0 0 0,-1-1-2 15,1 1 2-15,1-3 0 0,-3-2-1 16,0 0 0-16,0-3 1 16,-1 5-1-16,-5-3 0 0,2-2 1 15,-3 3-1-15,1-6 0 0,-2 2-1 16,-2-2-49-16,-1 1 4 0,-2 0-8 15,-1 2-7-15,-3 0 8 0,0 2-10 16,-1 1-26-16,-3 2-26 0,-2 3-82 16,0 0-197-16</inkml:trace>
  <inkml:trace contextRef="#ctx0" brushRef="#br0" timeOffset="395423.2503">26604 11639 588 0,'0'0'0'0,"0"0"164"16,0 0-108-16,0 0-35 15,0 0-2-15,0 0 18 0,0 0-5 16,0 0 4-16,0 0 11 0,-20 402-16 16,17-329-9-16,-2-8-15 15,1 0-4-15,-2-6-1 0,4-9-4 16,-3-7-67-16,4-6 2 0,1-8-30 15,0-2-74-15,0-8-160 0</inkml:trace>
  <inkml:trace contextRef="#ctx0" brushRef="#br0" timeOffset="396286.1146">18507 12640 537 0,'0'0'0'15,"0"0"33"-15,0 0-19 0,0 0 13 16,0 0 24-16,0 0 11 0,0 0-5 16,0 0-10-16,0 0-3 15,-58 350 20-15,50-282-23 0,0-4-11 16,-4-3-7-16,1-5 0 0,-1-10-9 15,1-8-5-15,1-6-4 0,3-10-3 16,4-12 0-16,1-6 3 16,1-8 32-16,0-11 35 0,-2-13-67 15,1-9-5-15,2-12 0 0,0-11 14 16,1-10-6-16,5-7-3 0,5-10 0 16,0-7-4-16,9 4-1 0,6 1 0 15,7 12 0-15,4 6 15 16,2 9 8-16,0 9 8 0,1 8 12 15,-3 13-28-15,-6 12-11 0,-3 8-6 16,-6 12 2-16,-4 0 0 0,-5 10-6 16,-3 7 6-16,-5 5 0 0,-5 3 1 15,0 4-1-15,-11 2 5 0,-6 3-7 16,-9 3-7-16,-6 1-7 0,-4 3-11 16,-5-3-1-16,-2 3-12 15,1-2-14-15,1-2-16 0,2-5-25 16,8-3-48-16,3-3-17 0,3-5-176 15</inkml:trace>
  <inkml:trace contextRef="#ctx0" brushRef="#br0" timeOffset="397004.7378">19250 12530 592 0,'0'0'0'0,"0"0"94"0,0 0-22 16,0 0-39-16,0 0-2 0,0 0-2 16,0 0-1-16,0 0 0 0,0 0-14 15,-253 100-2-15,217-61 3 16,4 10 5-16,1 5-6 0,7 6-6 15,8-1-3-15,10 1-5 0,6-8 0 16,5-3 0-16,10-7 3 0,2-6-4 16,9-4 2-16,1-4 1 0,4-4-1 15,-3-4 3-15,3-2-3 0,-3-4-2 16,1 0-129-16,-3-1 28 16,-1-3-78-16,0-2-39 0,-2-3-116 15</inkml:trace>
  <inkml:trace contextRef="#ctx0" brushRef="#br0" timeOffset="397395.5999">19320 13396 733 0,'0'0'0'16,"0"0"203"-16,0 0-47 15,0 0-64-15,0 0-24 0,0 0-13 16,0 0-8-16,0 0-18 0,0 0 1 16,99-269 0-16,-76 212-11 0,4-4-9 15,0 0-4-15,-2-4-3 0,-2-2-2 16,-5 1 1-16,-3 7 0 16,-3 9-4-16,-2 12 3 0,-4 13-2 15,-1 9-9-15,-5 7 8 0,0 8 0 16,0 1-13-16,0 14-7 0,-2 14 8 15,-3 11-9-15,3 14 4 0,2 8 6 16,3 7 1-16,4 0 8 0,3-3 3 16,-2-5 0-16,1 0 1 15,-1-7 0-15,2-8 0 0,-1-6 0 16,-4-7-1-16,1-11-152 0,-4-5 69 16,-1-6-57-16,0-5-19 0,-1-5-47 15,-6-4-39-15</inkml:trace>
  <inkml:trace contextRef="#ctx0" brushRef="#br0" timeOffset="397515.3563">19531 13022 603 0,'0'0'0'0,"0"0"52"15,0 0 12-15,0 0 30 0,0 0-6 16,0 0-53-16,0 0-31 16,0 0-8-16,0 0-65 0,172-19-36 15,-148 24-143-15,-4-4-122 0</inkml:trace>
  <inkml:trace contextRef="#ctx0" brushRef="#br0" timeOffset="398039.0202">19984 12743 572 0,'0'0'0'0,"0"0"42"0,0 0 1 16,0 0-32-16,0 0-6 0,0 0 0 15,0 0 6-15,0 0-2 0,0 0 2 16,22 292 9-16,-13-251 8 16,-5-3 11-16,2-3-6 0,-3 1-5 15,-3-3-15-15,0-4-8 0,0-2 0 16,0-4-4-16,-1-6 2 0,-1-3-2 15,1-6 1-15,-3-7 2 0,2-1 6 16,1-10 29-16,-5-9-33 0,2-6 8 16,1-11 49-16,-4-6-11 15,4-10-17-15,0-8-15 0,-1-9 0 16,2-5-16-16,2-4-2 0,5 5-1 16,3 5 3-16,7 9 2 0,1 9 8 15,2 11 13-15,-2 9 1 16,4 10-6-16,1 3 7 0,-2 9-5 15,5-1-15-15,2 9-8 0,0 1-1 16,1 15 0-16,-2 9 0 0,-6 10 0 16,-4 4-1-16,-12 1 3 0,-3-1-3 15,-13 0 2-15,-5-4 7 0,1-2-3 16,-1-2-1-16,-5-7-1 0,3 0-4 16,-3-2 2-16,2-3-2 15,-2-1-102-15,-2 0 1 0,-1-2-72 16,-4 0-112-16,-2-2-173 0</inkml:trace>
  <inkml:trace contextRef="#ctx0" brushRef="#br0" timeOffset="399054.434">3782 17570 631 0,'0'0'0'0,"0"0"52"0,0 0 62 15,0 0-64-15,0 0-21 0,0 0-10 16,0 0-4-16,0 0 0 0,0 0 7 16,29 204 8-16,-26-204 4 0,3-2 2 15,-1-9 7-15,9-10 5 16,2-7-7-16,6-20-8 0,5-10-6 16,7-4-3-16,8-2-13 0,5 7-4 15,5 1-4-15,2 5 0 0,0-1-1 16,0 8-4-16,-5 8-124 0,1 4-34 15,-8 9-106-15,-4 3-178 0</inkml:trace>
  <inkml:trace contextRef="#ctx0" brushRef="#br0" timeOffset="404274.9766">28614 5279 562 0,'0'0'0'0,"0"0"58"0,0 0 0 15,0 0-17-15,0 0-13 0,0 0-13 16,0 0-9-16,0 0-7 0,-45-2 2 16,35 9 1-16,-3 1-2 0,-6 5 0 15,0-1 4-15,0 5-4 0,-4-1 0 16,3 1 2-16,-2 0-2 15,2 2 0-15,1 1 9 0,5 0 9 16,4 1-1-16,3-3-5 0,7 1-1 16,3-1 11-16,9-1 13 0,9 2 6 15,2-3-16-15,2-3-9 0,3-2 0 16,-3 0-3-16,1-3-7 16,-3 1-4-16,-2-4-3 0,0 1-21 15,1-5-47-15,-1-1-39 0,3-4-100 16,-3-8-266-16</inkml:trace>
  <inkml:trace contextRef="#ctx0" brushRef="#br0" timeOffset="404477.8115">28730 5348 662 0,'0'0'0'0,"0"0"21"0,0 0 39 16,0 0 11-16,0 0-25 0,0 0-7 15,0 0-6-15,0 0-8 0,0 0 2 16,-210 97-14-16,187-81-11 0,5-1-1 16,4 1 0-16,4 1-2 0,4-4-69 15,2 1-24-15,4-2-111 16,0-5-279-16</inkml:trace>
  <inkml:trace contextRef="#ctx0" brushRef="#br0" timeOffset="404947.806">29011 5397 600 0,'0'0'0'0,"0"0"70"16,0 0 22-16,0 0-4 15,0 0-23-15,0 0-6 0,0 0-13 16,0 0-22-16,0 0-9 0,-103 14 3 16,82-3-3-16,2 2-1 0,2 1-1 15,-3 2-8-15,3 5-3 0,1 0 1 16,5 3-2-16,2-1-1 0,6-4 0 16,3-3-1-16,0-4 1 15,4-4-3-15,3-4 3 0,2-1 0 16,0-3 0-16,5-2 10 0,-1-6-7 15,4-4-4-15,0 0-6 0,0-5-2 16,0-2-2-16,3 1 5 0,-3 1 3 16,-1 6 2-16,-5 6 2 15,-5 2 34-15,-1 3-9 0,-2 12 1 16,3 8 7-16,-2 6-15 0,2 2-13 16,3 1-5-16,-1-5 0 15,3-1-1-15,1-7 0 0,1-4-36 16,0-4-4-16,1-5-9 0,-4-3-36 15,-1-1-35-15,-2-7-5 0,-1-2-89 16,1-3-93-16</inkml:trace>
  <inkml:trace contextRef="#ctx0" brushRef="#br0" timeOffset="405792.7147">28988 5351 670 0,'0'0'0'0,"0"0"151"0,0 0-72 15,0 0-6-15,0 0-28 16,0 0-22-16,0 0 18 0,0 0 10 0,0 0-6 16,-35 94 0-16,26-64-12 15,-3 2-2-15,0 0 1 0,0-1-1 16,-1-9-4-16,2 0-2 0,2-4-4 16,0-5-12-16,4-3-1 15,2-4-4-15,1-2-3 0,2-2 4 16,0-2 2-16,0 0 2 0,0 0 12 15,0 0-3-15,1-4 4 0,3-3 0 16,2-2-10-16,5 0-2 0,2-6-1 16,5-1-2-16,3 0-3 0,-2-2 2 15,3 4-4-15,-1 2 2 0,-3 1 2 16,1 6 5-16,-5-1-2 16,-2 4-2-16,2 2-1 0,-5 0-1 15,3 4-4-15,-6 3 6 0,0 1-4 16,-2 4 0-16,0 4 3 0,-3-2 0 15,-1 5-1-15,0 0 4 0,-6 0-5 16,1 1-2-16,-3-2 3 0,0-4-3 16,2-4-2-16,2-3 0 15,3-4 5-15,1-2-7 0,0-1 4 16,3-5 4-16,1-8-3 0,6-4-1 16,0-1-3-16,4-1-2 0,6 2 6 15,1-1-4-15,-2 3 0 16,4 1 2-16,-1 3 2 0,0-1 0 15,2 6 6-15,-3 0-1 0,0 5-2 16,-3 1 1-16,-3 3-3 0,-5 4-3 16,-2 1 3-16,-5 5-3 0,-2 3-2 15,-1 4 2-15,-1-1 3 16,-4 2-4-16,-1 2 0 0,-1-4 4 16,1-1-4-16,5-5-34 0,-3-1-12 15,4-2-31-15,6-3-14 0,-1-3-19 16,3-2-60-16,4-2-24 0,0 0-24 15,2-7-164-15</inkml:trace>
  <inkml:trace contextRef="#ctx0" brushRef="#br0" timeOffset="406095.8029">29645 5573 701 0,'0'0'0'16,"0"0"190"-16,0 0-47 0,0 0-51 15,0 0-28-15,0 0-14 0,0 0-27 16,0 0-17-16,0 0-4 15,-21-16 5-15,5 33-2 0,-2 3-3 16,-2 2 1-16,4 0-4 0,3-4 2 16,5 0 0-16,8-6-2 0,1-2-1 15,7-8 1-15,4 0 2 16,-1-2 3-16,4 0 0 0,4 0-2 16,-3 3 11-16,2 3 13 0,-1 2 5 15,-1 9 3-15,-2-3-9 0,-2 4-18 16,-2-4-4-16,1-5-3 0,-1 0 0 15,1-5-23-15,3-4-14 0,3 0-32 16,-2-9-37-16,3-3-34 16,-2-5-51-16,-4 0-114 0,0-2-76 15</inkml:trace>
  <inkml:trace contextRef="#ctx0" brushRef="#br0" timeOffset="406406.7861">29974 5486 870 0,'0'0'0'0,"0"0"39"16,0 0 41-16,0 0 16 0,0 0-9 15,0 0-43-15,0 0-18 16,0 0-8-16,0 0-8 0,-47 293-4 0,52-272-3 16,1-5 0-16,0-1-3 15,1-7 0-15,0-5 0 0,-3-3-24 16,3-2-26-16,0-10-13 0,3-3-57 15,-1-9-51-15,1-4-5 0,-1-5 84 16,-4-10 40-16,3 0-1 0,-2-5-16 16,1 3 63-16,1 12 12 15,-3 2 285-15,-3 13-90 0,2 2-44 16,-2 6-37-16,-2 3-37 0,2 2-59 16,-2 5-22-16,2 0-4 0,3 6-28 15,0 5-49-15,0-3-98 0,0 5-55 16,-4-7-234-16</inkml:trace>
  <inkml:trace contextRef="#ctx0" brushRef="#br0" timeOffset="407243.7718">28949 5486 414 0,'0'0'0'0,"0"0"100"0,0 0-24 15,0 0 15-15,0 0 6 0,0 0-21 16,0 0-7-16,0 0 15 0,0 0-12 16,-14-81-9-16,14 85-12 15,-2 4-35-15,2 10 1 0,-1 10 2 16,-1 4-1-16,-1 7-5 0,-1-1 2 15,0 1-3-15,-2 0 4 0,-2-4 12 16,0-4-6-16,0-5-6 0,1-7-1 16,0 0-5-16,-1-6 1 15,4-2-1-15,-2-5-3 0,2-2-2 0,3-3-5 16,-1 0 0-16,-3-1 15 16,0-6 3-16,1-6-7 0,1-4-8 15,2-2 1-15,1-4 2 0,3-1-2 16,9 1 2-16,4-2-1 0,3-2-1 15,6 2 12-15,-1 2 5 0,4-1 5 16,2 8 5-16,-2 2 1 0,-1 1-3 16,0 8-2-16,-6 2 0 15,-1 2-8-15,-2 7-2 0,-7 7 2 16,3 4-3-16,-7 3 0 0,0 6-5 16,-2 0-7-16,-2 0-2 0,-3-2 3 15,1-4-4-15,0-2-1 0,1-2 0 16,0-5 3-16,0 1-5 15,0-4 4-15,0-2-4 0,-1-3-40 16,0 1-1-16,-1-1-17 0,1-2-22 16,-1 1-3-16,2-1-2 0,-2-2-53 15,0 0-16-15,2 0-22 0,-1-1-70 16,2-5-89-16</inkml:trace>
  <inkml:trace contextRef="#ctx0" brushRef="#br0" timeOffset="407759.0707">29167 5753 390 0,'0'0'0'0,"0"0"77"0,0 0-9 0,0 0 4 16,0 0-9-16,0 0-13 15,0 0 22-15,0 0-6 0,0 0 9 16,-65 25 27-16,64-36-26 0,1-2-21 15,0-3-13-15,7-2-16 0,7-1-8 16,0-1 8-16,8-1 1 0,1-1 6 16,0 1-1-16,1 2 1 15,-3 6 5-15,-2 0 10 0,-5 5 0 16,-3 3-11-16,-2 5-4 0,-3 0-14 16,2 8-9-16,-2 4 6 0,-1 7 6 15,-1 5-5-15,-2 0-3 16,2 5-4-16,-4 0-8 0,2 3-1 15,-2-1 3-15,0-3-4 0,-1-2 0 16,-4-5-2-16,5-2 2 0,-1-3-51 16,1-7 6-16,0 0-15 0,0-4-21 15,7-1-12-15,-2-3-55 16,1-1-129-16,-2-1-114 0</inkml:trace>
  <inkml:trace contextRef="#ctx0" brushRef="#br0" timeOffset="408317.7347">30017 5261 1035 0,'0'0'0'0,"0"0"191"16,0 0-104-16,0 0-29 15,0 0-35-15,0 0-17 0,0 0-8 16,0 0 3-16,0 0-1 0,37-20 0 15,-28 24-99-15,0 4 3 0,2 2-63 16,-1 1-87-16,-5 1-89 0</inkml:trace>
  <inkml:trace contextRef="#ctx0" brushRef="#br0" timeOffset="408624.837">30497 4914 962 0,'0'0'0'0,"0"0"140"16,0 0-96-16,0 0-12 16,0 0 17-16,0 0-10 0,0 0-10 15,0 0-2-15,0 0 1 0,-49 434-9 16,41-360-7-16,3-4-3 15,-2-9-7-15,3-7-3 0,-1-5 2 0,0-8 1 16,1-2-2-16,-2-6-2 16,2-5 2-16,-2-4-47 0,1-5 11 15,-1-3-10-15,3-5-41 0,1-2-27 16,2-5-24-16,0-3-44 0,5-1 17 16,2-1-10-16,-1-4-86 0</inkml:trace>
  <inkml:trace contextRef="#ctx0" brushRef="#br0" timeOffset="418121.2858">28281 7227 577 0,'0'0'0'0,"0"0"66"15,0 0 22-15,0 0-21 0,0 0-22 16,0 0-30-16,0 0-13 16,0 0 1-16,-12 54 3 0,1-13 1 15,-1 8-2-15,0 8 8 0,-1 3-2 16,0 2-4-16,-1-1-4 0,3-4 1 16,-2-7-3-16,1-8 0 0,3-3 1 15,2-8-1-15,-3-8-2 0,8-2 2 16,1-10 1-16,1-5-2 15,0-3 0-15,0-3 27 0,0-10 27 16,3-6-42-16,5-8-10 0,1-4-1 16,3-4 1-16,7-2-2 0,4 1 0 15,3 1 0-15,-2 4 29 0,-1 11 2 16,-2 8 19-16,-5 6-15 16,-3 3-12-16,0 3-3 0,2 10-5 15,-4 4-4-15,0 7 1 0,-3-1-6 16,0 4-2-16,-2-2 3 0,-3-3-3 15,2-3-4-15,0-6 0 0,-2-3 7 16,1-4-7-16,0-1 0 16,1-2 7-16,0 2-7 0,0-1 0 15,0-1 0-15,-1 1-91 0,-1-1-3 16,-2 0-21-16,-1-2-79 0,0-1-45 16,-3 0-93-16</inkml:trace>
  <inkml:trace contextRef="#ctx0" brushRef="#br0" timeOffset="418438.143">28761 7211 728 0,'0'0'0'0,"0"0"128"0,0 0-78 15,0 0-29-15,0 0 25 16,0 0-8-16,0 0-1 0,0 0-3 0,0 0-6 16,-4 318-3-16,0-252-7 15,2-7-9-15,1-5-6 0,1-6 2 16,0-7-5-16,3-8 0 0,1-6 5 16,0-5-6-16,-3-10 2 0,1-2 1 15,2-7 0-15,-3-1-3 16,2-2-11-16,-3-3-5 0,0-7-37 15,0-5-22-15,0-5-48 0,1-2-103 16,1 0-61-16</inkml:trace>
  <inkml:trace contextRef="#ctx0" brushRef="#br0" timeOffset="418803.7706">28957 7134 677 0,'0'0'0'0,"0"0"50"15,0 0-26-15,0 0 91 16,0 0-39-16,0 0-31 0,0 0 0 15,0 0-9-15,0 0-8 0,-22 323 1 16,18-269-7-16,3-1-8 0,1-6-4 16,0-8-5-16,0-1-2 0,0-6-2 15,0-5 1-15,-1-5-3 16,-1-9-11-16,1-1-10 0,1-5-3 16,0-2-16-16,0-4 0 0,0-1 0 15,0 0-13-15,-5-3-43 0,-3-4-109 16,-3-2-133-16</inkml:trace>
  <inkml:trace contextRef="#ctx0" brushRef="#br0" timeOffset="418930.5209">28690 7454 615 0,'0'0'0'0,"0"0"73"0,0 0-5 15,0 0-21-15,0 0-22 0,0 0-19 16,0 0-4-16,0 0-4 15,0 0-200-15,251 75 7 0,-221-66-131 16</inkml:trace>
  <inkml:trace contextRef="#ctx0" brushRef="#br0" timeOffset="419342.6819">29191 7557 639 0,'0'0'0'15,"0"0"12"-15,0 0 43 0,0 0 14 16,0 0 8-16,0 0 4 0,0 0-27 15,0 0-21-15,0 0-12 0,-4 353 2 16,-2-318 5-16,-2-6-4 16,1-4-10-16,-1-5-5 0,-2-3-3 15,3-3-4-15,2-7 0 0,2-3 2 16,0-4 1-16,0-2 2 0,-1-8-1 16,-3-7-5-16,3-2-1 0,2-1 0 15,0-1 0-15,1-1 0 16,1 0 0-16,0-3 0 0,3 1 0 15,2-5 0-15,4 1 7 0,0 0-8 16,2-1 2-16,3 0 1 0,0-4-3 16,7-2 2-16,5 5-2 0,5 5-1 15,0 3 3-15,-4 6-2 0,-4 4 2 16,-4 6 18-16,-2 6-2 0,-6 0-5 16,-3 9-1-16,-1 4-2 15,-5 5 9-15,-2 3 3 0,-10-1-9 16,-2-1-4-16,-6 2 2 0,2-4-6 15,-4-1-3-15,4 1 4 0,0-4-4 16,0 0-2-16,4-4-47 16,0-1-32-16,-1-1-50 0,2-3-6 15,0 0-72-15,-1-2-193 0</inkml:trace>
  <inkml:trace contextRef="#ctx0" brushRef="#br0" timeOffset="421259.7502">28094 9490 712 0,'0'0'0'0,"0"0"43"0,0 0 26 16,0 0-12-16,0 0-19 0,0 0 1 16,0 0-16-16,0 0-12 15,0 0-6-15,-161-15-4 0,154 21-1 16,3 1 0-16,1 4-2 0,0-1 0 15,1 2-2-15,2 4 5 0,0 3 0 16,2 3-2-16,6 4 1 0,1-1 0 16,4-1 0-16,4-1-3 15,0-5 2-15,-1-1-4 0,2-3 6 16,-5-2 2-16,-3-2-2 0,1-1 8 16,-8-3 3-16,1 0 16 0,-3-3 10 15,-1 0 4-15,0-1 21 16,-8-2-8-16,2 5-20 0,-6-5-19 15,-3 0 10-15,-3 0 2 0,-7-6-22 16,-2 1-3-16,-1 2-4 0,2-2 1 16,3-1 0-16,3-1 0 0,3 1-64 15,2 0-6-15,3 3-28 0,1 1 3 16,7 1-23-16,3-1-75 0,1 1-256 16</inkml:trace>
  <inkml:trace contextRef="#ctx0" brushRef="#br0" timeOffset="421728.0214">28414 9074 755 0,'0'0'0'0,"0"0"7"16,0 0 22-16,0 0-13 0,0 0 20 16,0 0 8-16,0 0 2 0,0 0-18 15,0 0-15-15,-43 294-11 0,36-238-4 16,-2-9 2-16,1-6 1 16,3-7-2-16,2-5 2 0,1-5 2 15,0-7 6-15,-2-7 4 0,4 1 9 16,-4-8 12-16,3-1-7 0,1-2-5 15,0 0-2-15,0 0 7 0,0 0 15 16,0 0 4-16,2-2-16 16,0 0-17-16,-1 1-8 0,-1-2-1 15,1 0-3-15,0 1-2 0,-1-1 2 16,0 2 0-16,1 0-1 0,-1-2 0 16,1 0 4-16,0-3-5 0,1 0 2 15,-1 0 2-15,2-1-4 16,-2 0 2-16,2-3-1 0,5 2 0 15,-2-3-10-15,0 1 2 0,0 2-1 16,-1 1 0-16,-1-1-2 0,0 3-3 16,-1 1 10-16,-3 1-2 0,1 3-26 15,-1 0-47-15,0 0-55 16,-7 0-180-16</inkml:trace>
  <inkml:trace contextRef="#ctx0" brushRef="#br0" timeOffset="422358.2573">27814 9546 485 0,'0'0'0'0,"0"0"8"16,0 0 46-16,0 0-4 15,0 0-4-15,0 0 3 0,0 0-6 16,0 0-2-16,0 0 0 0,-7-50 8 16,5 44 9-16,-2 3-1 0,-3 0-24 15,0 3-10-15,-2 0-7 16,-2 1-5-16,-5 7 0 0,-1-1-1 15,-1 3-1-15,-3 2-1 0,3 2-5 16,1 1 1-16,2 2-3 0,1 0-2 16,5 1 1-16,2 3 0 0,7 0 0 15,0 2-5-15,9 1 5 0,5-4 0 16,6 3 0-16,2-1 7 0,-3-3 1 16,0-1 1-16,-5-2 5 15,-5-4 1-15,-6 1-3 0,-3-1 2 16,-1-5 16-16,-8 4 10 0,-3-5-3 15,-3-1-10-15,-2 1-12 0,0-3-8 16,-2-1-6-16,1-2 5 16,2-2-8-16,2-4-25 0,5-1-32 15,4 3-30-15,2-4-79 0,3 2-63 16,0 1-164-16</inkml:trace>
  <inkml:trace contextRef="#ctx0" brushRef="#br0" timeOffset="422906.4518">28402 9574 422 0,'0'0'0'0,"0"0"116"16,0 0-71-16,0 0-28 0,0 0-8 16,0 0 0-16,0 0 16 0,0 0 22 15,0 0 15-15,-3-2-4 0,3 9-17 16,0 5 10-16,0 4 27 15,0 5-23-15,-1 4-11 0,-2 0 5 16,0 1-27-16,0-1-11 0,1-3 0 16,-3-3 1-16,-1-1-8 0,2-2-4 15,-1-2 0-15,-1-7 9 0,1 0-6 16,0-4 6-16,-2-1-1 16,4 1-5-16,0-2 3 0,1-1-2 15,2-6-1-15,0-8 2 0,3-4-7 16,8-3-3-16,4-2 8 0,4 1-2 15,2 6-2-15,0 7 2 0,-3 7 14 16,-5 2-2-16,3 3 1 16,-3 10-2-16,0 5 1 0,-3 7 2 15,0 3-5-15,-3 3-7 0,3-2 2 16,0-4-4-16,-3-3-2 0,6-2 2 16,1-6-2-16,2-2-83 0,2-2-4 15,-2 2-43-15,-4-2-61 16,-1 2-73-16,-5 0-128 0</inkml:trace>
  <inkml:trace contextRef="#ctx0" brushRef="#br0" timeOffset="425878.9717">27424 12106 253 0,'0'0'0'0</inkml:trace>
  <inkml:trace contextRef="#ctx0" brushRef="#br0" timeOffset="426889.904">27555 11792 721 0,'0'0'0'16,"0"0"22"-16,0 0 30 0,0 0 30 15,0 0-65-15,0 0-10 0,0 0 16 16,0 0 1-16,0 0-17 16,10 140 0-16,-15-99 10 0,-3-2 4 15,1-4 7-15,1-5-13 0,0-1-9 16,1-5-4-16,0-1 2 0,1-4 0 16,-2-6-1-16,3-1-1 0,0-5 1 15,2-2-2-15,1-4-1 0,0-1 0 16,0 0 10-16,0-8-1 15,0-3 0-15,5-8-13 0,6-6 1 16,2 1 4-16,6-2-2 0,1 2 1 16,0 4 0-16,2 6 0 0,-4 3 0 15,0 8 37-15,-3 3-24 16,0 3 14-16,-5 8-5 0,-2 3-15 0,-1 2 1 16,-7 4-8-16,0-1 0 15,0 0 22-15,0-2-16 0,-3-5-4 16,2-4 0-16,1-6 0 0,0-2-2 15,3 0 0-15,5-7 0 0,3-6 9 16,3-7-6-16,-1-2-1 16,5 2-2-16,-4-2 0 0,2 4 0 15,-3 7 0-15,0 0-1 0,-3 10 1 16,-1 1 0-16,1 5 8 0,0 10 6 16,0 4-3-16,0 5-5 0,0 0-2 15,-1-2-2-15,-1 0-1 16,2-6 0-16,4 0 1 0,1-4-3 15,2-11 2-15,2 0 4 0,-1-2-4 16,4-7 2-16,-1-3-1 0,-3-5-4 16,1 3 2-16,-6 0-1 0,0 0-3 15,-7 8 7-15,-2-1-4 0,-3 3-2 16,-1 3 4-16,0 10-2 16,0-1-8-16,0 10 11 0,1-1-1 15,0-4-2-15,3 1 2 0,2-7 0 16,1-2-1-16,2-5 0 0,1-1 4 15,3-2-5-15,0-5 2 0,-1 0 3 16,-1 1-4-16,-3-3 0 16,-3 2 1-16,2 1-1 0,-5 3 0 15,1 3-1-15,-1 0-5 0,2 4 7 16,2 4-1-16,1-4 0 0,8-3 0 16,-1-1 2-16,6-4-3 0,5-7 2 15,2-9-2-15,0 1-11 0,1-9 14 16,0 0-2-16,1-4 0 15,-3 0 0-15,0-4 0 0,-5-5 0 16,-2 0 0-16,-2-2 2 0,-1-1-3 16,-3 0 2-16,-1-2-2 0,1 1-1 15,-1 1 1-15,-1 4 0 0,-2 6 1 16,-3 9 0-16,-1 7 0 16,-4 7 0-16,-1 7 3 0,0 2 7 15,-3 2-3-15,-6 9-8 0,-2 9 0 16,-2 9-2-16,-3 10 1 0,3 10 4 15,-2 3-4-15,5 9 3 0,1 0-2 16,3 5-4-16,-4-3-2 16,4-1 2-16,3-8-1 0,3-5 4 15,0-6-2-15,2-7-1 0,1-7-5 16,2-4-5-16,1-6-23 0,0-3-25 16,3-7-20-16,-1-1-63 0,1-5-32 15,-1-1-112-15</inkml:trace>
  <inkml:trace contextRef="#ctx0" brushRef="#br0" timeOffset="427261.1483">28976 11447 672 0,'0'0'0'0,"0"0"83"15,0 0 4-15,0 0 49 0,0 0-71 16,0 0-52-16,0 0-11 0,0 0 16 16,0 0 9-16,-19 154 1 0,14-87-8 15,-3-1-14-15,1-1-3 16,-1 0 0-16,0-1-2 0,3-3 0 15,-1-9 0-15,0-3 0 0,1-3 1 16,-1-10 0-16,4-2-3 0,1-12-2 16,1-5-2-16,0-7-1 0,0-6-23 15,0-1-11-15,0-3-6 16,0-12-15-16,0-1-79 0,-4-9-30 16,-3-3-69-16,-3-7-44 0</inkml:trace>
  <inkml:trace contextRef="#ctx0" brushRef="#br0" timeOffset="428525.8303">28867 12014 387 0,'0'0'0'0,"0"0"81"0,0 0 0 16,0 0 4-16,0 0-17 15,0 0 2-15,0 0 18 0,0 0-18 16,0 0-20-16,239 68-17 0,-219-68-13 16,-6 0-5-16,1 5 0 15,-8 4 1-15,-1 3-8 0,-1-1-5 0,-4-3 2 16,0-2-3-16,-1 0-4 15,3-5-52-15,2-1 14 0,3-1-6 16,5-8-25-16,2-3-42 0,-2-5-65 16,2-2 90-16,-12-4 59 0,-1 1 25 15,-2 4 3-15,0 4 1 0,1 7 0 16,-1 4 36-16,0 3 42 16,0 0 15-16,-2 1-56 0,1 6-26 15,1 4-10-15,0-3 4 0,4 7 5 16,4-5 0-16,4 2-6 0,2 0-1 15,4-5 17-15,2 0 15 0,-1-1 26 16,-3 4-9-16,-2-2-3 16,-5 8-5-16,-4 0 4 0,-1 1-7 15,-4 2-20-15,0-3-14 0,0 1-4 16,0-1-1-16,0-8-2 0,0 1 0 16,0-7 4-16,0-2-4 0,2 0 0 15,1-4 9-15,1-4-8 0,3-6 2 16,2-2-2-16,2 0 0 15,0 3-1-15,2 1 0 0,2 0 0 16,-4 5-3-16,2 3 2 0,-6 4-2 16,-3 0 3-16,1 5 0 0,-5 9 0 15,1 0 10-15,-1-1-2 0,0-1-4 16,0-3 3-16,0-1-4 16,0-6-2-16,5 3 4 0,3-5-1 15,1 0-2-15,4-2 2 0,5-5-2 16,2-3-1-16,1 5-1 0,-2-1 0 15,-4 4 0-15,-3 2 0 0,-3 0-3 16,0 0 0-16,4 8 5 16,-1-3-2-16,2 5 0 0,2-8-3 15,0-1-10-15,3-1 1 0,4-5 12 16,-1-7 0-16,-3 3-2 0,-3-5 2 16,-8 1 0-16,-4 1 4 0,-4 1 6 15,0-1 3-15,0 6 8 16,-4 0-2-16,-4 5-3 0,-1 1-7 15,-2 1-9-15,0 7 0 0,-2 8 0 16,1-2-3-16,4 2 3 0,4 2 0 16,4-3-3-16,1-1 2 0,9 3-11 15,0-5 1-15,3-2 6 0,-1-1 3 16,8-4-8-16,-2 3-12 16,4-2 11-16,1-2-9 0,0-2-12 15,0 0-28-15,5-2 7 0,-2 0 1 16,3 0-8-16,-1-7 8 0,1 0 20 15,-3-6 19-15,0-1 14 0,-4-2 0 16,1-2 1-16,-3 3 17 16,-2 1 6-16,-4-1-2 0,-5 5-3 15,-6 6-6-15,-2 1-3 0,-1 1 9 16,0 2 2-16,-2 0-9 0,-4 0-12 16,0 3 0-16,-3 0-2 15,4 0 2-15,0 0-2 0,4-2-1 0,1 1 3 16,0 1 0-16,0-2-2 15,0-1 2-15,0 0 1 0,0 0-2 16,0 0 0-16,0 0 2 0,0 0-2 16,0 0 0-16,0 0 1 0,-1-1-1 15,1 1 0-15,0 0 0 0,0 0 0 16,0 0-1-16,0 0 1 16,0 0 1-16,-4 3-1 0,-2-3 3 15,-3 1-3-15,0 1 0 0,-1-1 11 16,0 3-8-16,1-2 3 0,-2 3-2 15,-1-1 0-15,1 0-2 0,-3 8-2 16,-3-1 0-16,-1 5 0 16,2 1 0-16,3 1 0 0,7-2 0 15,3-4 25-15,3-3-5 0,12-5-7 16,4-4 3-16,6-3 24 0,5-10 0 16,6-6-10-16,5-5-10 0,2-2-9 15,4-4-3-15,-3-3-2 0,1-3 6 16,-3-2 1-16,-5-3 0 15,-2-5-1-15,-2-4-5 0,3-6-7 16,-8 2 0-16,-7 7 7 0,-8 9-5 16,-8 14 12-16,-2 11 9 0,-6 10 14 15,-6 4-13-15,-4 16-24 0,-10 8 0 16,-5 11-2-16,-4 12 2 16,-5 3-80-16,8 4-48 0,4 0-59 15,2-2-140-15,-3-3-217 0</inkml:trace>
  <inkml:trace contextRef="#ctx0" brushRef="#br0" timeOffset="428860.9073">25777 13603 997 0,'0'0'0'0,"0"0"90"16,0 0-32-16,0 0-46 16,0 0-9-16,0 0-1 0,0 0-4 15,0 0-73-15,0 0-35 0,6 71-53 16,-1-61-102-16</inkml:trace>
  <inkml:trace contextRef="#ctx0" brushRef="#br0" timeOffset="428974.7026">25852 14069 773 0,'0'0'0'0,"0"0"11"0,0 0 2 16,0 0-10-16,0 0-6 0,0 0-209 15,0 0 43-15,0 0-66 16</inkml:trace>
  <inkml:trace contextRef="#ctx0" brushRef="#br0" timeOffset="429083.6451">25778 14415 798 0,'0'0'0'15,"0"0"82"-15,0 0-41 0,0 0 0 16,0 0-32-16,0 0-18 0,0 0-294 16,0 0 13-16,0 0 71 15</inkml:trace>
  <inkml:trace contextRef="#ctx0" brushRef="#br0" timeOffset="439016.03">18075 16024 530 0,'0'0'0'15,"0"0"40"-15,0 0 34 0,0 0-6 16,0 0-20-16,0 0-15 0,0 0 12 15,0 0-13-15,0 0-18 0,48-53-5 16,-36 36 8-16,2-3 12 0,-1-5 6 16,2-5-6-16,4-5-8 15,1-7 1-15,4-6 0 0,6-4 8 16,2-10 11-16,8-5-8 0,-2-2-12 16,3-2-8-16,-4-2-10 0,-2 0 2 15,-6 4-3-15,-6 3 1 0,-8 5 0 16,-3 4 1-16,-5 6-3 15,-1-1 1-15,3 7-1 0,1 0-2 16,2 3 2-16,1 3-1 0,-1 3 0 16,0 5 0-16,-5 6 0 0,-1 4-16 15,-2 3 9-15,0 0-5 0,-1 4-19 16,2 1-6-16,-2 6-11 16,-1 2-42-16,0 5-17 0,-2 0-47 15,0 4-163-15,-2 4-19 0</inkml:trace>
  <inkml:trace contextRef="#ctx0" brushRef="#br0" timeOffset="439327.2373">18459 14964 597 0,'0'0'0'0,"0"0"180"15,0 0-82-15,0 0 1 0,0 0-24 16,0 0-30-16,0 0-9 0,0 0 6 16,0 0-5-16,313-740-8 15,-288 690-1-15,-3 15-16 0,-6 10-4 0,-8 8 7 16,-5 9 3-16,-2 8-2 0,-1 10-13 16,0 16-4-16,0 15 1 15,0 17 0-15,0 14-2 0,0 12 2 16,0 4 0-16,0 2-36 0,2-9 1 15,1-8-40-15,7-5-28 16,3-7-63-16,-1-3-134 0</inkml:trace>
  <inkml:trace contextRef="#ctx0" brushRef="#br0" timeOffset="462566.0736">25878 13605 455 0,'0'0'0'0,"0"0"68"16,0 0-13-16,0 0-3 0,0 0-9 16,0 0-29-16,0 0-11 15,0 0-1-15,-26-51 2 0,20 47-1 16,-1 0 7-16,1-1 6 0,0 1 8 15,1 3 7-15,-1-2-4 0,1 0-8 16,-1 2-6-16,2 0-5 0,2 1-4 16,-3 5-1-16,2 1 0 15,1 6-3-15,-3-3 0 0,2 2 0 16,1-2 4-16,1 2-4 0,1 0 0 16,-1-4 2-16,1 2-2 0,0-3 0 15,0 0 1-15,0 1-1 0,3-3 0 16,0-4 0-16,3 0 0 15,0 0 0-15,4 0 14 0,0 0 7 16,1-7 10-16,0-2 2 0,2-2-1 16,0-1-5-16,-2-3-4 0,-1 1-4 15,1 5-2-15,-8-2-4 16,0 4-1-16,-3 2 2 0,-4 5-1 0,-2 0-8 16,-6 0-3-16,0 5 1 15,-5 1-3-15,0 1 0 0,0 2 3 16,4-4-3-16,2 4-2 0,3-1 2 15,4-1-87-15,2 2 7 0,2 6-46 16,0-3-113-16,0 2-80 16</inkml:trace>
  <inkml:trace contextRef="#ctx0" brushRef="#br0" timeOffset="463182.2618">25840 14121 501 0,'0'0'0'0,"0"0"108"16,0 0-54-16,0 0-25 15,0 0-14-15,0 0-10 0,0 0-2 16,0 0 0-16,0 0 1 0,-58-6 0 16,58 7-3-16,0-1-2 0,0 0 2 15,0 0 2-15,6 0 28 0,1 0 15 16,2-2-11-16,0-3-11 15,0-1 1-15,-2 3 0 0,3 0 6 16,-1-1 1-16,-1-2-5 0,-3 3-10 16,1 2-11-16,-4 1-5 0,-1 0-1 15,-1 0 0-15,0 0 30 0,-3 1 2 16,-7 6-9-16,-5 2-11 16,1 5 1-16,-2-3 1 0,1 0-7 15,0 0-3-15,4-5 0 0,-1-1-3 16,4-2-1-16,3-2 0 0,1 1 5 15,0-2-5-15,4 0 0 0,-1 0 6 16,1 0-7-16,0 0 2 0,-1 0 0 16,0 0-1-16,1 0-2 15,-2 0 2-15,-2 6-7 0,1 1 7 16,2 3 0-16,0-1-13 0,0-2-5 16,1-1-4-16,0 0-5 0,0-1-11 15,2 0-36-15,5 6-35 16,-3-4-12-16,0 6-25 0,1-3-54 15,-2 1-10-15</inkml:trace>
  <inkml:trace contextRef="#ctx0" brushRef="#br0" timeOffset="463549.3898">25756 14570 403 0,'0'0'0'16,"0"0"94"-16,0 0-15 0,0 0-17 16,0 0-13-16,0 0-12 0,0 0-17 15,0 0 0-15,0 0 12 0,-21-67-4 16,19 76-11-16,-5-2-10 15,-2-2 4-15,7 6 0 0,1-3 3 16,1 0-3-16,1-1-5 0,5-4-1 16,-1 0 3-16,6-2 0 0,-2-1 6 15,1 0 6-15,2-1 4 0,-1-5 8 16,-1 2 11-16,-3 1 3 16,-2 0-19-16,-5 3-15 0,-1 0-8 15,-5 4 1-15,-6 3 0 0,2 5-5 16,-3 0 0-16,-2 1-94 0,-1-1-10 15,2 1-104-15,1-1-89 16</inkml:trace>
  <inkml:trace contextRef="#ctx0" brushRef="#br0" timeOffset="467011.0575">24425 16640 237 0,'0'0'0'0,"0"0"40"16,0 0-9-16,0 0 4 15,0 0-5-15,0 0 11 0,0 0 14 16,0 0-9-16,-2-3-5 0,3-3 4 16,4-2-3-16,-1 2-17 0,0-6-11 15,3 4-5-15,-3-5-3 0,2 0-1 16,-2-4 7-16,4-3 6 0,-2-2 11 16,3-4-1-16,3-4-10 15,1-3-5-15,3-6 0 0,3-4-4 16,0-3-2-16,4-1 1 0,1-2-5 15,0 1-2-15,0-3 2 16,-1 1 0-16,0 2 3 0,1 4-2 0,-6 6-1 16,2 8 2-16,-5 6 7 15,-7 10 1-15,-3 6-1 0,-3 4 1 16,-2 4 5-16,0 0-8 0,0 6-6 16,-3 7-4-16,1 8 0 15,0 8 5-15,-4 11-4 0,-1 7-2 16,0 5 2-16,3 4 4 0,1-2-1 15,3-1 1-15,0-6 2 0,0-6-5 16,4-5 0-16,1-4-1 0,4-6-1 16,0-7 0-16,2-4 1 0,1-2-1 15,-1-3-13-15,-4-4-15 0,-1-2-32 16,0-3-23-16,-5-1-2 16,-1 0 8-16,-4-5 0 0,-3-4-84 15,-1-1-166-15</inkml:trace>
  <inkml:trace contextRef="#ctx0" brushRef="#br0" timeOffset="467181.3084">24651 16233 387 0,'0'0'0'0,"0"0"114"16,0 0-43-16,0 0 19 0,0 0-17 16,0 0 0-16,0 0-6 0,0 0-33 15,10-47-16-15,10 47-6 0,2 0-6 16,4 3-12-16,-3 6-99 15,-1 2-15-15,-3-2-55 0,-3-1-105 16</inkml:trace>
  <inkml:trace contextRef="#ctx0" brushRef="#br0" timeOffset="467441.9129">25133 15949 667 0,'0'0'0'15,"0"0"150"-15,0 0-81 16,0 0-25-16,0 0-28 0,0 0-6 0,0 0-5 16,0 0 1-16,0 0 5 15,-12 94-3-15,4-54-3 0,0 4 0 16,1 0-4-16,-2-2 1 0,-1-1 0 16,2-3-1-16,6-4-1 0,0-4 0 15,2-3 1-15,1-6-2 0,2-4 2 16,4-2-1-16,0-5 0 15,0 0-44-15,3-3-34 0,-1-3-81 16,1-3 8-16,-1-1-5 0,-2-5-77 16</inkml:trace>
  <inkml:trace contextRef="#ctx0" brushRef="#br0" timeOffset="468194.0406">25429 16261 611 0,'0'0'0'0,"0"0"117"0,0 0-64 16,0 0-25-16,0 0-15 0,0 0-7 16,0 0-3-16,0 0-1 15,0 0 1-15,-55-23-3 0,37 33 0 16,2 2 2-16,0-2-2 0,2 1 0 16,6 1 29-16,-1-4-12 0,9 0-6 15,0-3-7-15,6-2-2 0,9 1 7 16,3-3 6-16,4 1 2 15,7 7-4-15,2 0-6 0,-1 9 0 16,3 6-2-16,-1 3-1 0,-2 9-3 16,-6 4-1-16,-9 2 0 0,-6 1 0 15,-9-3 1-15,0 0 1 0,-8-2-3 16,-8-4 2-16,-4 3 1 16,-3-5-3-16,-7-1 2 0,-3-1 0 15,-2-5-1-15,-3 0-12 0,-2 0-16 16,0-5 8-16,-3-4 0 0,6-2-5 15,4-7-17-15,6-3 14 0,11-4 18 16,5-6 6-16,10-9-16 0,3-4-1 16,11-1 10-16,6-4 14 15,4-2 0-15,8-6-1 0,4-5 2 16,8-4 0-16,-1-3 9 0,4 4 13 16,2-3 13-16,0-2 5 0,-1-1-3 15,0 2-7-15,-5-1-10 0,-7 5-4 16,-3 3-12-16,-7 5-3 15,-4 2 2-15,-6 8 2 0,-6 7-2 16,-8 7 4-16,-1 8 5 0,-6 0 13 16,-8 4-26-16,-1 11-2 0,1 5-2 15,-5 6 2-15,6 4-3 0,1 2-5 16,5-1 0-16,7-1 1 16,4-6-4-16,7-5 3 0,5-5-2 15,2-7-5-15,0-5 9 0,3-2 1 16,1-3-1-16,-4-10 5 0,2-3 0 15,1-5 0-15,0-3 3 16,1-1-3-16,0-2 0 0,-7-4 0 16,2 0 2-16,-9 1-2 0,-8 1 0 15,-8 4 3-15,-10 1-4 0,-4 6 2 16,-2 4 0-16,1 8-1 0,0 3 0 16,2 3 0-16,6 0 0 15,3 6-4-15,3 1-12 0,6 0-16 0,3 2 17 16,2-2-1-16,9 0 4 15,5 1-12-15,4 0-44 0,3 1-63 16,-1-2-73-16,-5 2-219 0</inkml:trace>
  <inkml:trace contextRef="#ctx0" brushRef="#br0" timeOffset="468622.3092">26120 16340 578 0,'0'0'0'0,"0"0"95"15,0 0-18-15,0 0-26 16,0 0-22-16,0 0-22 0,0 0-5 0,0 0-4 16,19 115-4-16,-34-104 7 15,4-3 0-15,0-3 3 0,4-5 16 16,1 0 7-16,2-4-5 0,2-8-11 16,1-1-9-16,1-6 0 0,7-1 3 15,4-1-2-15,7 4-2 0,-2 4 2 16,3 3 2-16,1 4 1 15,-2 2 3-15,5 2 0 0,1 1-2 16,0 1-3-16,-5 0-2 0,-1-1-2 16,-2-1 0-16,-1-2 4 0,-1-4 1 15,2-2 0-15,0-2 0 0,2-2-8 16,3-1 6-16,-3 2-3 0,-1 1 0 16,0 2 0-16,-3 4 0 15,-3 5 0-15,-1 1 0 0,-4 4 13 16,1 7 8-16,-3 5-1 0,1 3-13 15,-2 1-5-15,-1 0-1 16,4-4-2-16,-1-3-10 0,-2-5-1 0,4-2-4 16,-5-2-3-16,0-4 3 15,0 1-24-15,-2-1-63 0,-3 0 4 16,-2-5-23-16,-4-3-125 0</inkml:trace>
  <inkml:trace contextRef="#ctx0" brushRef="#br0" timeOffset="468744.3432">26522 16102 811 0,'0'0'0'0,"0"0"116"0,0 0-47 15,0 0-35-15,0 0-26 16,0 0-15-16,0 0-68 0,0 0-89 16,0 0-159-16</inkml:trace>
  <inkml:trace contextRef="#ctx0" brushRef="#br0" timeOffset="469062.5729">27003 15635 628 0,'0'0'0'15,"0"0"99"-15,0 0-34 0,0 0-40 16,0 0-15-16,0 0-6 0,0 0 3 16,0 0 15-16,0 0 9 0,17 274 9 15,-11-206-13-15,1-6-14 0,-1-2-10 16,-1-7-1-16,-1-7-1 16,-2-7-2-16,4-6 2 0,-3-5-3 15,-2-4-7-15,-1-5 6 0,0-4 0 16,0-3-12-16,-2-4-17 0,-5-1-34 15,2-5-48-15,-2-1 16 16,-3-1-41-16,4-6-124 0</inkml:trace>
  <inkml:trace contextRef="#ctx0" brushRef="#br0" timeOffset="469193.6476">26937 16040 625 0,'0'0'0'0,"0"0"-2"0,0 0 7 15,0 0 11-15,0 0 8 0,0 0-19 16,0 0-10-16,0 0-214 0,0 0-192 16</inkml:trace>
  <inkml:trace contextRef="#ctx0" brushRef="#br0" timeOffset="469626.0811">27396 15630 612 0,'0'0'0'0,"0"0"70"0,0 0 32 16,0 0 7-16,0 0-52 0,0 0-27 16,0 0-6-16,0 0-15 15,0 0 2-15,71 226-10 0,-63-171 1 16,-3-3-4-16,-5-1-55 0,0-3 40 16,-6-4 3-16,-4-5-16 0,-2-4 20 15,2-4 9-15,-1-4-1 16,0-3 4-16,1 0 5 0,2-8 5 15,5-2-6-15,3-8-5 0,0-2-1 16,1-4 0-16,4-4 4 0,1-6-5 16,2-4 2-16,1-1-1 0,0 0 0 15,0-2 1-15,3 1-1 0,1 5 8 16,-1-1 13-16,3 2 4 16,-1 6-8-16,0-1-3 0,0 5-4 15,2 0-2-15,-3 4-2 0,-2 3-2 16,-2 2-4-16,-5 3 0 0,-1 1 5 15,-3 3-5-15,1-2 0 16,-1 2 3-16,1-2-4 0,3-6 1 16,0 2 0-16,1-5 0 0,2-2-2 15,-3-3 2-15,0 0-33 0,1 0-39 16,0 0-97-16,-1-3-85 0,1-4-150 16</inkml:trace>
  <inkml:trace contextRef="#ctx0" brushRef="#br0" timeOffset="469990.2515">27904 16181 647 0,'0'0'0'16,"0"0"25"-16,0 0 47 0,0 0-22 15,0 0-34-15,0 0-14 0,0 0 10 16,0 0 3-16,0 0-7 0,-33 106 1 15,33-101 10-15,0-4 0 0,2-1 1 16,4 0 16-16,1-4 0 16,5-4-16-16,0-2-12 0,3 1-1 15,0-1 0-15,-2 4 1 0,-1 4 12 16,3 2 7-16,-7 2 2 0,0 6-17 16,-2 2-8-16,-5 2-1 0,-1-1 6 15,0 0 0-15,0-5-3 0,-1-1-3 16,1-2-2-16,0-3-2 15,3 0 1-15,6 0 2 0,0-3-2 16,0-1 0-16,3-2 2 0,-2 5-3 16,-4 1 2-16,-2 0-1 0,-2 8 0 15,-2 4-1-15,0 1-1 0,0-2-112 16,0-2-72-16,0-4-169 16</inkml:trace>
  <inkml:trace contextRef="#ctx0" brushRef="#br0" timeOffset="473156.2756">27973 16249 492 0,'0'0'0'0,"0"0"135"16,0 0-62-16,0 0-17 0,0 0 1 16,0 0-7-16,0 0-17 0,0 0-6 15,0 0-6-15,1-11-9 16,-1 11-5-16,0 0 7 0,0 0-4 0,0 3-12 16,0 4-1-16,1 5 6 15,0 1 8-15,-1 1-7 0,0-2-2 16,0-2 1-16,0-3 9 0,0-1 11 15,0-5 8-15,0 0-7 0,0-1 14 16,0 0 20-16,-1-3-8 0,0-6-22 16,-1-5-31-16,2-1 5 15,3-1-3-15,4-3-1 0,4 0 4 16,3 0-3-16,2 1 3 0,1 1 21 16,3 3-4-16,-4 5 2 0,-2 3-7 15,-2 6-10-15,-2 0-4 16,-1 5 0-16,-1 0 9 0,-1 4-7 15,-3 0 4-15,-2 3 0 0,0-4-4 16,-2 0 5-16,0-1-4 0,0-1-3 16,0-3 0-16,-1 2 7 0,-2-2-7 15,1 0 0-15,0-3 6 0,2 1-7 16,0-1 0-16,0 0 1 0,3 0-9 16,2 0 11-16,5 0 3 15,4-3-1-15,6-6 5 0,4-3 3 16,4-2-6-16,-3 1-1 0,1 1-2 15,-6 6-4-15,-4 1 2 0,-5 5 2 16,-1 12-3-16,-4 1 0 16,-1 5 3-16,-4 1-4 0,-1 1 2 15,1 0 4-15,3-4-7 0,-2 0-16 16,6-2-34-16,5-3-39 0,2-1-22 16,6-1-47-16,-1-2-134 0,-4-1-257 15</inkml:trace>
  <inkml:trace contextRef="#ctx0" brushRef="#br0" timeOffset="478983.6027">2086 4686 427 0,'0'0'0'0,"0"0"18"0,0 0 45 15,0 0-37-15,0 0-10 0,0 0 8 16,0 0 11-16,0 0 0 15,-2-33-17-15,3 33 1 0,-1 0-2 16,1 0-8-16,0 0-6 0,1 1-2 16,2 4 6-16,2-3 5 0,3 3 10 15,6-1 17-15,8-2-13 0,1-1 0 16,4 0 3-16,0-1-3 16,-2 0 0-16,2 0 1 0,-2-1-1 15,-2-1-1-15,-1 1-2 0,-2-2-1 16,1-1 8-16,-3 0-4 0,2-1-5 15,1 3-6-15,2 0-8 0,0 0-6 16,4 2-1-16,1 0 0 16,0 0 2-16,1 0-2 0,1-3 0 15,-1 0 3-15,1 2-4 0,1-4 2 16,-3 3 1-16,0-4 5 0,-2 1 7 16,-5 4-11-16,-2-1-3 0,0 2 0 15,-4 0 2-15,3 0-2 16,-3 0 0-16,-1 0 1 0,3-1-1 15,1 1 0-15,1-2 1 0,3 2-1 16,1 0 0-16,1 0 1 0,1 0-1 16,-1-1 0-16,2 1 1 0,-3 0-1 15,3 1 0-15,2 1 0 16,2 1 0-16,-4-2 0 0,1-1 0 16,0 0 0-16,2 0 0 0,2 0 0 15,-1-4 0-15,4 0 0 0,1-4 1 16,2-1-1-16,0 0 0 0,-1 0 2 15,-1-1-2-15,-1 3 0 16,-3 1 0-16,-1 1-1 0,0 0 2 16,-1 4-1-16,-3-1 0 0,0 0 0 15,-1 2-1-15,0 0 0 0,0 0 2 16,2 0-2-16,-2 0 2 0,4-1-2 16,-2-4 2-16,1 1-2 0,2 1 2 15,-5-3-1-15,2 3-1 16,0 0 2-16,-3 2 0 0,-1 1-1 15,-2 0 0-15,2 0-1 0,0 1-1 16,4 4 4-16,-2-4-2 0,5 4 0 16,1-5 0-16,2 1 0 0,3 0 0 15,2-1 0-15,3 0 0 0,0 0 0 16,-2-2 0-16,0 2 0 16,-4 0-1-16,-3 0 2 0,0 0-1 15,-3 0 0-15,-1 0 0 0,2 0 0 16,0 0-1-16,3 0 2 0,0-5-1 15,0 5 0-15,1-4 0 16,0 2 1-16,0-1-2 0,3 0 1 16,-1 2 0-16,-3-5 0 0,1 3 0 15,0 0 1-15,4-1-1 0,1 2 0 16,3-4 0-16,4 4 0 0,0-1 0 16,3 0 0-16,4 0 0 15,0-2 0-15,1-2 0 0,2 4 0 16,-1 0 0-16,0-1 0 0,2 2 0 15,2-6 0-15,1 4 0 0,1-3 0 16,-1 1 0-16,4 1 1 0,-1-3-2 16,1 4 1-16,-1 2 0 0,2-1 0 15,0 0 0-15,-2 0 0 0,0 0 0 16,1 0 0-16,0 2 0 16,-2-1 0-16,1 2 0 0,-4-1 0 15,3 1 0-15,-4 0 0 0,-2 0-1 16,1-2-1-16,-1 0 3 0,2 0 0 15,1-1-2-15,1 3 0 0,3 0 0 16,-3 0-2-16,4 0 4 16,-3 0-1-16,2-1 0 0,-2 1 0 15,-1 0 0-15,-2 0 0 0,1 0 0 16,0 0 0-16,1 0 0 0,2 0 0 16,3 0 0-16,0 1 0 0,3-1-1 15,0 0 2-15,3-3-2 16,4 0 1-16,2 3 0 0,2 0 0 15,-1 0 0-15,4 0 1 0,-3 0-1 16,1 0 0-16,-1 0-1 0,1 0 0 16,0 3 2-16,1-1-1 0,2 1-1 15,-2 0 2-15,3-2-2 0,0 2-1 16,5-2 3-16,0 1-2 16,4-1 0-16,3 1 2 0,-1-1-1 15,3 4 0-15,-2-4 0 0,1 5 0 16,0-6 0-16,-3 2 0 0,3 3 0 15,0-2 0-15,2 1 0 0,6 2-1 16,-3-3 0-16,5 1 2 0,1-2 0 16,3 1-1-16,-1-2 0 15,4 2-1-15,1 0 2 0,2-2-2 16,1 1 2-16,0-2-2 0,-1 2 2 16,-1 0-1-16,0 1 0 0,-3 0 0 15,-6-1 0-15,0 2 0 0,-7 1 0 16,-4-2-1-16,-1 2 2 15,-6-1-1-15,-3 0 0 0,-10 1-49 16,-3 1-5-16,-9 0-34 0,-8 0-52 16,-10-1-50-16,-16-2-91 15</inkml:trace>
  <inkml:trace contextRef="#ctx0" brushRef="#br0" timeOffset="479930.4592">2473 4947 275 0,'0'0'0'0,"0"0"10"0,0 0 48 16,0 0-16-16,0 0-8 16,0 0 15-16,0 0 22 0,0 0-23 15,0 0-12-15,358 14-13 0,-287-16-6 16,6-4 10-16,7 2-2 0,6 0-13 16,3 0-6-16,5 1-4 15,1 1 0-15,3 0-2 0,5-3 0 0,2-1 4 16,8 0 10-16,3-5 10 15,10 0-4-15,5-2-3 0,12-2-8 16,6 2-5-16,4 1-1 0,1 1-3 16,-4-2 0-16,-2 5 4 0,-1-4-4 15,1 3 0-15,5-1 0 0,2 1 6 16,3-1 10-16,-2 3-5 16,-1-4-5-16,3 3-1 0,3-3-4 15,1 1 0-15,7-2 0 0,-3-1-1 16,-3-1 0-16,4 1 0 0,-4-1 0 15,2-2 0-15,4 2 0 16,-2-2 2-16,-2 4 8 0,-3-4 14 16,3 2-4-16,1 0-8 0,5-1-4 15,3 2-5-15,-2 0-3 0,0-3 0 16,-2 1 1-16,1 1-1 0,1-2 0 16,4 5 2-16,-1-1-2 0,-9-1 0 15,-2 4 0-15,-5-1 0 0,-6 4-1 16,1 3 1-16,-7 2 0 15,-6 1-82-15,-4 1-38 0,-8 5-97 16,-6-3-46-16</inkml:trace>
  <inkml:trace contextRef="#ctx0" brushRef="#br0" timeOffset="512817.838">4852 6861 231 0,'0'0'0'16,"0"0"73"-16,0 0-3 0,0 0 23 16,0 0-23-16,0 0-2 15,0 0 8-15,0 0-28 0,6-52-15 16,-9 52-2-16,1-2-5 0,1 2-9 15,1 0-7-15,0 0-6 0,0 0-5 16,0 0-3-16,0 2 0 0,2-1 4 16,0 4 0-16,0 0 0 15,0 3 0-15,-2 0 0 0,0 0 0 16,0 4 27-16,-4-1 2 0,2 6-5 16,-2-2-1-16,0 1-6 15,1 3-9-15,0-5-1 0,1 1-3 0,-1 1 1 16,0-3-3-16,2 1 1 15,0-1 1-15,0 2-3 0,0 0-1 16,0-1 0-16,-2 1 11 0,-2 4 0 16,3 1 0-16,-3-1-5 0,0 2 0 15,-2 0 6-15,2-2-4 0,-5 0-3 16,5-3 1-16,-1-1-3 16,3 1-2-16,-2-1 0 0,3-3 0 15,1 1-2-15,0-2 1 0,1 3 0 16,0-4 0-16,0 5 0 0,2-1 2 15,1 1-3-15,-1 0 2 0,-2 1 1 16,0-1-3-16,0-4 2 16,0 3 0-16,0-4-2 0,-2 1 2 15,1-2 0-15,-1 2-1 0,0 2 0 16,0-2 1-16,1 3-1 0,-3-1-2 16,3 1 2-16,0-1 0 0,1-4 1 15,0-1-1-15,0-3 0 0,0-2-3 16,0-1 2-16,0 2 1 15,0-1 0-15,4 2 1 0,-2 0-1 16,-1-3 0-16,-1 2 0 0,0 1 2 16,0-3-1-16,2 2-1 0,-2-2 0 15,2 4 0-15,0-3-1 0,2 2 0 16,-1-1 1-16,-1 0 0 16,0 0 0-16,1 0 0 0,-2-3 0 15,1 1 0-15,-1-1-5 0,1-1 5 16,4 0 0-16,-3 0 5 0,0 0-2 15,2-1 6-15,-1 1 6 0,-1 0-6 16,2 0-4-16,-2 0-1 0,2 0-4 16,0 0 0-16,0 0 3 15,0 0-3-15,0 0 0 0,4 0 3 16,-3 0-1-16,3 0-4 0,0 0 4 16,3 0 1-16,0-2-3 0,2 2 0 15,0-1 5-15,2 1-5 16,-2 0 0-16,1 0 8 0,0 0-6 15,-4 0 3-15,2-2-1 0,0-1-2 16,-1 2 2-16,0-1 0 0,0 1-4 16,2-1 0-16,0 0 5 0,0-1-5 15,2-2 0-15,-2 2 3 0,0 3-4 16,0-3 2-16,1 3 2 16,0 0-4-16,-1 0 2 0,0 0 1 15,3-2-4-15,-1 1 4 0,0-1-1 16,-1 0-2-16,0-2 2 0,3-2 1 15,0 3-3-15,0-1 1 0,2 1 0 16,0 2 0-16,0-1-1 16,0 2 1-16,-1 0 0 0,-2 0 0 15,-3 0 0-15,0-1 0 0,-1-1 0 16,-1 0 0-16,5-2 2 0,-2 2-3 16,1-1 1-16,2 0 0 0,2-2 0 15,-3 1-3-15,3 3 1 0,1 1-2 16,-3 0 2-16,1 0 0 15,1 1 1-15,-5 0 2 0,3 1-2 16,-3-2 1-16,1 0 1 0,-2 0-2 16,-1 0 2-16,-1-2 0 0,0 0-2 15,0-1 2-15,-1 3-1 0,0-6 0 16,-1 1 0-16,1 4 1 16,1-5-1-16,1 3 0 0,0-3-1 15,1 2 0-15,0 4 1 0,2-3 1 16,-3 0-1-16,6 0-1 0,-5 0 1 15,2 0 0-15,-4 3-20 0,-5-3 14 16,0 2 2-16,-5 0 5 0,-1-1-1 16,0 2 0-16,-1 0 0 15,1-1 5-15,2-1-7 0,-1-2 3 16,1 2-2-16,5-1-2 0,-2 3 0 16,2 0 1-16,-1-2-1 0,-2 2 3 15,2 0 0-15,-4 0 0 0,-1 0-1 16,-2 0 2-16,0 0 0 15,0-1 7-15,0-1 13 0,0-2-8 16,-1-3-10-16,-2-1-2 0,0-6-1 16,-1 0 0-16,2-2 2 0,2-3-2 15,-1-1 0-15,0-1 1 0,-1-1-1 16,0 0 0-16,0-2 2 0,1 4-3 16,0-3 2-16,1-2-1 15,-2 3 0-15,-1-4 7 0,-3 3-2 16,2-1 2-16,-1-2 4 0,2 3-6 15,2 3-2-15,1 1 0 0,-1 2-3 16,1-3 0-16,0 2 0 0,0-1 2 16,1 1-2-16,0-2 0 15,0 2 1-15,0-2-2 0,-1 0 2 16,1 2 0-16,-1 0-2 0,0 0 2 16,0 5 0-16,0-3-2 0,0 4 2 15,0-1 0-15,-2 5-1 16,2-1 0-16,-2 3 1 0,0 0-1 15,0-1 0-15,-1 2 1 0,1 0-1 16,1-1 0-16,-1 2 1 0,0 0-1 16,0-4 0-16,-1 4 1 0,-1-3-1 15,2 1 0-15,-4 1 2 0,1 1-3 16,-2-2 2-16,1 2 2 16,-2 1-1-16,0-2 4 0,0 1-3 15,-1 0 3-15,-3 1 2 0,1-1-6 16,-1 4-2-16,-1-1 0 0,-2 0 3 15,0 1-2-15,-4-4 1 0,4 4 1 16,-2 0 1-16,2-1-1 16,-1 0 4-16,-1-2-2 0,3 1 0 0,-1-2-4 15,-2 2 4-15,2 0-2 16,-3 1 1-16,-1-2-1 0,2 3 0 16,-3 0 5-16,0 0-3 0,2 0 4 15,-2 3-3-15,-2 0-4 16,-1-1 1-16,-1 3 0 0,1 0-3 15,-2 0 0-15,-2-1 0 0,4 1 0 16,-1-2 0-16,2 1 12 0,-2-1 2 16,0-3-5-16,-2 1 1 0,-1 1 0 15,3 1 0-15,-2-2 0 0,1 0 0 16,-1 1-1-16,0-2-2 16,3 0-6-16,1 0 3 0,2-2 0 15,4 0-4-15,3-3 0 0,4 4 5 16,0-4-6-16,4 1 2 0,2 2-2 15,3 0-17-15,0 0-45 16,9-1-69-16,3 2-82 0,-1-4-80 16</inkml:trace>
  <inkml:trace contextRef="#ctx0" brushRef="#br0" timeOffset="515086.0036">10985 6634 394 0,'0'0'0'16,"0"0"69"-16,0 0 9 0,0 0 6 16,0 0-26-16,0 0-5 15,0 0 12-15,0 0-19 0,0-148-9 16,-4 144 3-16,3 3 7 0,-1 1-6 15,1 0-18-15,-1 7-23 0,2 9 0 16,-2 9 5-16,-1 9-5 16,3 8 7-16,-2 7-8 0,1 8 2 15,-3 4 1-15,-2 3-3 0,-4-2 2 16,5-3 1-16,-1 0-4 0,1-3 4 16,0-3-2-16,-1-6 0 0,-2-5 0 15,3-6 1-15,-1-3-1 16,1-3 0-16,-1-5 1 0,4-2-2 15,-2-5 0-15,3-3 1 0,1-2 0 16,0-2-1-16,1-3 1 0,3-3 0 16,4-1 0-16,4-1 10 0,3-2 18 15,4-1-1-15,5 0-3 0,1 0-3 16,5 0-5-16,3 0-1 0,1-1 9 16,4-2-5-16,6 0-12 15,1 3-2-15,3-4-2 0,3 4-1 16,-2 0-2-16,-1 0 0 0,-2 0 1 15,-2 0-1-15,2 0 0 0,1 0 0 16,1 1 1-16,-1 2 0 16,-1 0 0-16,1 0-2 0,0-2 2 15,2 2-1-15,-1-1 0 0,0-1 0 16,-1 3 0-16,-3-2 0 0,-3 0 0 16,-3 1-2-16,-3-3 1 0,4 2 2 15,-6 0 1-15,2-2-3 16,-5 0 2-16,1 0-1 0,-3 0-1 15,-1 1 0-15,0 4 0 0,-2 1 1 16,0-4 0-16,0 2 1 0,-4-2-1 16,-2 1 1-16,-1 0-1 0,-6-3 0 15,-2 0 1-15,-4 0 0 0,-1 0 1 16,0 0 0-16,2-5 1 16,0 1-1-16,-1 1-2 0,1 1 0 15,-2-3-3-15,1 4 3 0,-1-2 0 16,0 3 0-16,-2 0-3 0,-2-2 3 15,0 1 1-15,1-1 1 0,0 0 3 16,2-1-4-16,0-1-1 16,1-3 0-16,1 1 0 0,-2-1-4 15,2 2-14-15,-1 2 2 0,0-3 9 16,-2-2 0-16,0 4 4 0,-2-8 4 16,-1 2-1-16,0-3 0 0,0 1 0 15,-2-3 1-15,-1-1-1 16,0-6 0-16,0-2 1 0,0-6-1 15,2-3-1-15,0-4 1 0,0-2 0 16,1-1 0-16,0-1-1 0,0 0-6 16,0 2 9-16,0 1-3 0,0 2-1 15,0 4 3-15,0 1 1 0,0 2-2 16,-4-3 0-16,-2-1 4 16,2-1-4-16,-2-2 0 0,2 0-1 15,0-1 1-15,1 1 0 0,3 1-2 16,0 3 2-16,3 0-2 0,1 4 2 15,-2 3-1-15,2 6 1 0,-1 2 0 16,1 5 0-16,-3 4 0 16,-1 1 0-16,0 3 0 0,-2-1 0 15,-3 2-1-15,2 3-1 0,-2-1 3 16,-1-2 2-16,2 3-2 0,-3-2-2 16,1 2 2-16,0 0 8 0,-2-1-4 15,-3 0 3-15,-1 1-3 16,-3 0 4-16,-1 1 2 0,-3 2 3 15,-3 3-2-15,-6-2-4 0,-1 1 3 16,-4 2-3-16,-5-6-5 0,-4 2 0 16,-1 2 1-16,-6-2 0 0,-4 0 7 15,-4 1 5-15,-3-2-6 0,-5 2 11 16,-3-3-3-16,-3 4 0 16,-6-3-4-16,-1 1 5 0,1-1-8 15,4-2 9-15,6 0-4 0,7-5-11 16,3-3-4-16,5 0 4 0,1-5-4 15,1 3-1-15,5 1 0 0,0 0 0 16,6 2-2-16,-2 6-27 16,6 1-55-16,0 6-98 0,-5 7-150 15,-2 3-297-15</inkml:trace>
  <inkml:trace contextRef="#ctx0" brushRef="#br0" timeOffset="519265.1671">30018 14464 431 0,'0'0'0'16,"0"0"76"-16,0 0-32 0,0 0 1 16,0 0-18-16,0 0-19 15,0 0-9-15,0 0 2 0,5 8 3 16,-8 7-4-16,1 5 0 0,-2 6 0 15,-1 2 14-15,2 5-8 0,0 6-4 16,-3 5-1-16,3 6 0 0,0 5 0 16,-2 4-1-16,-1 8 0 15,-2 4 2-15,-2 4-1 0,-1 6 17 16,-2 0 0-16,0 9-6 0,-4 3-1 16,1 4 10-16,-1 4 7 0,1 1-6 15,-2 1-5-15,3 1-7 16,3-4-4-16,1 0-3 0,0-1-3 15,1 0 0-15,0-1 4 0,3-2 9 16,-1 3 8-16,-1-4-6 0,4 3-10 16,-2-4-1-16,-1-5-3 0,3-11 0 15,3-8-2-15,-1-7 2 0,3-5-2 16,0-8-22-16,0-7-12 0,5-10-39 16,0-5-39-16,1-2-46 15,0-10-166-15</inkml:trace>
  <inkml:trace contextRef="#ctx0" brushRef="#br0" timeOffset="520193.0038">30382 15121 296 0,'0'0'0'0,"0"0"208"0,0 0-16 15,0 0-98-15,0 0-50 0,0 0-16 16,0 0 2-16,0 0 0 16,0 0 4-16,8-134 9 0,-5 105-3 15,0 0 0-15,0-2-21 0,-2-1-10 16,0 0-3-16,0-3-3 0,-1 0-4 15,0-2 2-15,0 3 0 0,0 5-1 16,0 4 0-16,0 5 1 16,0 5-1-16,2 2 0 0,3 5-2 15,1 2 0-15,4 5-1 0,3-1-2 16,7 0 3-16,5 2 3 0,4 0 1 16,-1 4-1-16,3-1 0 0,-2 1-1 15,-3-1 0-15,0 0 1 0,-5-1-1 16,-2 0-57-16,-7 1-10 15,-5-2-10-15,-3-1-6 0,-4 5-86 16,0-5 4-16,-7 4-12 0</inkml:trace>
  <inkml:trace contextRef="#ctx0" brushRef="#br0" timeOffset="521320.3569">30495 14755 601 0,'0'0'0'0,"0"0"263"0,0 0-181 16,0 0-20-16,0 0-50 15,0 0-12-15,0 0 0 0,0 0-105 16,0 0 26-16,176 2-58 16,-163 0-16-16,-2 0-11 0,-3-2-3 15,-1 0 88-15,2 1 59 0,-2 1 33 16,-2 0 34-16,-2 1 29 0,1-1 10 15,-1 1-19-15,-2 3 8 0,-1 0-3 16,1 1-20-16,-1 2-3 0,-1 3-4 16,-2 1-19-16,-3 4-4 0,-1 4-15 15,-3 0-2-15,1 0-4 16,1-7 1-16,4 1-1 0,1-4 0 16,3-4-1-16,0-3 0 0,3-3 0 15,6-1 5-15,1-1 15 0,4-5 15 16,-1-3-3-16,0-1 12 0,1 0-2 15,3-1-16-15,-5 4-17 0,-1 6-6 16,-2 1-4-16,-6 0 2 16,0 5 4-16,-1 6 12 0,3 5-6 15,-2 0-5-15,-2 3-3 0,0-4 1 16,-1 1-3-16,4-2 1 0,-2-3 0 16,3-4 0-16,1-4-2 15,-2-3 0-15,4-1 13 0,0-6-2 0,1-4 5 16,2-3-3-16,1-4 4 15,2 0-2-15,-3 0 2 0,1 1-1 16,-4-3-3-16,2 3-5 0,1 0-2 16,-1-1 3-16,0 1-2 0,1 0-6 15,-2-2 1-15,1 2-1 0,-3-1-2 16,3 2 2-16,-4 0 0 16,-1 2-1-16,-2 3 0 0,0 1 2 15,-2 6-2-15,0 2 0 0,-1 2 1 16,0 0-5-16,0 2-1 0,-1 2-6 15,0 2 8-15,-3 0 4 0,3-2-1 16,0 8 0-16,1 1-4 16,-1 6 4-16,0 1 0 0,0 1-1 15,0-4 0-15,1 0-3 0,-1 1-3 16,1-5 4-16,0-1 0 0,1-5 3 16,2-2 0-16,-1-3 0 0,0-1-1 15,7-1 4-15,-3-5 1 0,0-2-1 16,4-3-1-16,0-1-2 15,-1-3 0-15,0-1 6 0,-2-4 8 16,4 0-1-16,0-1 0 0,3-5-2 16,2-4 0-16,0 1-1 0,0-3-1 15,1 4 0-15,0-3-5 16,0 1-1-16,-5 4 3 0,1 0-3 0,-4 2-3 16,-2 3 0-16,-3-2 6 15,-1 8-5-15,0 2 7 0,-2 3-2 16,-1 6-4-16,0 0 3 0,0 3-2 15,0 0-3-15,-4 0 0 0,1 10 0 16,-2-1-6-16,0 6 6 0,1 4 0 16,-3 3-3-16,0 5 4 15,-1 2-2-15,-1 3-14 0,0 3 3 16,2 0 3-16,-2 4-5 0,-1-1 11 16,0-1-2-16,5-1 0 0,0-5 5 15,4-1 0-15,-1-2-9 0,1-4-3 16,1-1-2-16,0-4 0 15,2 0 13-15,1-3-1 0,4-1 0 16,2-4 2-16,-2-4 0 0,3-2 0 16,-2-3 0-16,0-2 1 0,-1 0 0 15,1 0 1-15,0-3 0 16,-1-2-3-16,-1-1 2 0,-3 2 1 0,-1 1-2 16,1 2 0-16,-1-3 3 15,-1 2-4-15,2-2 2 0,-2 1-1 16,0 0 0-16,2 0-2 0,-3-2 2 15,0 0-23-15,0 2-23 0,0-3-46 16,0 1-67-16,-5 1-96 0,-4-2-205 16</inkml:trace>
  <inkml:trace contextRef="#ctx0" brushRef="#br0" timeOffset="521696.8691">31066 14528 356 0,'0'0'0'16,"0"0"99"-16,0 0 0 15,0 0 2-15,0 0 1 0,0 0-25 16,0 0-1-16,0 0-15 0,0 0-48 16,12-6 15-16,-12 35-12 0,-1 9-9 15,-5 2-5-15,-3-1 0 16,-2 5 2-16,4-7-2 0,0-4-2 15,4-3 0-15,2-5 1 0,1-3-1 16,2-2-82-16,2-3-14 0,5-1-103 16,-3-5-102-16</inkml:trace>
  <inkml:trace contextRef="#ctx0" brushRef="#br0" timeOffset="523549.767">31884 14926 482 0,'0'0'0'0,"0"0"107"16,0 0-31-16,0 0 10 0,0 0-41 15,0 0-27-15,0 0-10 0,0 0-6 16,0 0-1-16,-61-24 1 0,45 34 2 16,1 0-2-16,2 1-3 0,-1 4 2 15,3-1 2-15,-2 3-5 0,0-2 4 16,2 1-1-16,-1 0-1 15,4-3 0-15,1 0 2 0,0-6-2 16,3-1 0-16,3-3 10 0,1-1-3 16,0-2 1-16,4 1 4 0,3 0 9 15,2-1-7-15,-2 5-8 0,5-3-4 16,-2 2 0-16,1-3-1 0,-2 2-1 16,0-3 0-16,0 0 4 15,-1-1-3-15,2-5 3 0,-3-3 2 16,-2 0 13-16,3-2-6 0,-3-3-5 15,3 1-6-15,-1 0 0 16,0 1 0-16,-1-1-3 0,-1 6 2 0,0-1 5 16,-2 3-3-16,0 3 5 15,-2 2 2-15,4 0 0 0,-2 0-1 16,1 2 3-16,3 4-8 0,-4-1-1 16,5-1-1-16,-6-2-2 0,0 0 0 15,0-1 4-15,-1-1-2 0,3 0 3 16,-4 0-1-16,3 0 1 15,-2 0-1-15,-1-2 2 0,1 1 10 16,1-5 4-16,-2 1-6 0,0 4 3 16,0-2 0-16,0 3-7 0,0 0-6 15,0 0-2-15,0 0-2 16,0 0 0-16,0 0-7 0,0 0 4 16,0 4 2-16,0 3 2 0,0-3 0 15,0 4-1-15,0 1 0 0,0 0 1 16,0 1-1-16,0 0 0 0,0-2 1 15,0 4-2-15,0-2 2 0,0 3 0 16,0-1-1-16,0 0 0 16,0-3 0-16,3-4 0 0,0 1 0 15,0-1 0-15,3-2 0 0,-2 0 1 16,2-3 1-16,-2 3-2 0,-2-3 2 16,4 0 0-16,-1 2-4 0,-4-2 4 15,4 1-1-15,-4 0-1 0,4-1 0 16,1 0 0-16,-3 0 1 15,5-1 0-15,-5-2 2 0,2 0-3 16,5 1 0-16,-5 1 0 0,1-1 0 16,-1 1 1-16,-2-2-1 0,5 1 0 15,-3 2 0-15,1-3 0 0,2 0 0 16,-1-1 0-16,3 0 1 16,-1-1-1-16,-3-1 0 0,8 2 1 15,-8 0-1-15,-1 0 0 0,0-1 1 16,-5 2-2-16,0 0 2 0,0 0 2 15,1 0-2-15,0-1 3 16,-1 2-3-16,0-2-2 0,0 0 2 16,0 2 1-16,1-4-3 0,-1 3 0 15,0 1 1-15,0 0 0 0,0 2 0 16,0 0 1-16,0 0-1 0,0 0-2 16,0 0 2-16,0 0-4 0,0 0 2 15,0 0-4-15,-2 0 4 0,0 2 3 16,1 0-1-16,-1 1 0 15,2 2 0-15,0-1 0 0,0 2 0 16,0 1 1-16,-3 2-2 0,0 0 1 16,0 1 0-16,0 0 0 0,1-1 0 15,1 3 1-15,1-4-1 0,0 0 0 16,0 0 0-16,0-2 0 16,1-2 0-16,2 1-2 0,0-3 2 15,-2 1 0-15,0-2 1 0,2-1 1 16,2 0-1-16,0-1 3 0,-1-5-2 15,-2 1-3-15,1-1 2 16,0-1 1-16,4 3-4 0,0-3 4 16,-1-1-1-16,2 1-2 0,-3-3 2 15,-1 1 0-15,2 0-2 0,2-1 2 16,-6 1 4-16,3 2-1 0,-3 0 2 16,-2 2-3-16,5 2-3 0,-2 2 0 15,-1-1 1-15,-1 2-4 16,-1 3-2-16,1 5 5 0,-1 4 0 15,0 5 0-15,0 2 3 0,0 1-3 16,1 1 0-16,-1-2 2 0,0-2-3 16,0 2 2-16,2-8-1 0,1-1 0 15,6-2 0-15,0-6 2 16,-3-2-2-16,4 0 0 0,0-10 11 16,1 0-5-16,4-6 2 0,-2-3 0 15,-1-1-3-15,3-4 3 0,-4-1-8 16,6-6 0-16,-1 0 0 0,-4-1 2 15,4-2-2-15,-7 2-22 0,3-1 5 16,-2 1 5-16,-4-1 7 16,3 4 5-16,-5 0 0 0,3-2-1 15,-1 4 1-15,-2 0 0 0,-1 6 0 16,-2 3 8-16,3 0 1 0,-2 3-3 16,1 2-2-16,-3 3-3 0,0 6 1 15,-1 1 2-15,0 3-2 16,0 0 1-16,1 3-5 0,-6 7-2 15,2 8 4-15,0 6 0 0,1 6 0 16,0 10-1-16,3 1-1 0,0 9 0 16,0 1 1-16,0 1 0 0,0 1 1 15,3-5 0-15,-3-2 2 16,2-8-2-16,4-3 0 0,-4-6 1 16,3-6-1-16,-2-2-56 0,-3-8 16 15,1-6-3-15,0-3 13 0,2-4-10 16,2-1-47-16,-4-6-5 0,0-5-55 15,-1-4-113-15,-5-6-44 0</inkml:trace>
  <inkml:trace contextRef="#ctx0" brushRef="#br0" timeOffset="523938.1669">32407 15016 292 0,'0'0'0'0,"0"0"94"0,0 0 32 15,0 0-23-15,0 0-9 16,0 0-24-16,0 0-29 0,0 0-31 15,0 0-7-15,106 2 0 0,-89-1-3 16,-2 3 0-16,1-1 3 0,0-2-3 16,-5 1 0-16,-3-2 11 0,-4 1 24 15,-1 2-2-15,-3 1 2 0,1 4-4 16,-1 1-14-16,-1 3-7 16,-6 1-3-16,1 1-4 0,0 2-1 15,2 4-2-15,1-1 0 0,3 1 0 16,0-2-29-16,0 0 20 0,7-3 10 15,4-1-2-15,3 0 2 16,4-7 0-16,-3 0 6 0,1-3 11 16,3-4 4-16,-3 0 8 0,0-2-1 15,1-4-1-15,-4-3 1 0,4-4-10 16,-4 0-2-16,-2-4-6 0,1 1-1 16,-9-5 0-16,-2-1-8 0,-2 1 2 15,-7 2-8-15,-3 4-43 16,-3 7 1-16,-2 2-1 0,-3 6-34 15,-5 4-45-15,0 4-97 0,-2 0-164 16</inkml:trace>
  <inkml:trace contextRef="#ctx0" brushRef="#br0" timeOffset="525847.8338">32906 15097 527 0,'0'0'0'0,"0"0"173"15,0 0-106-15,0 0-13 0,0 0-24 16,0 0-7-16,0 0 9 0,0 0 7 16,0 0-1-16,6 64-4 0,-6-52-15 15,-1 1-9-15,0-1-9 16,0 1 3-16,-2-5-3 0,3 0-1 15,-2-1 0-15,0-1 5 0,1-3-7 16,0 1 4-16,1-2 0 0,0-1-2 16,0-1 0-16,0 0 5 0,0 0-4 15,-1 0 5-15,1 0-4 0,0 0-1 16,0-1 0-16,0-1-1 0,3-1 0 16,4 0-11-16,-2-1 7 15,4 1 2-15,-1-1 4 0,2 4 3 16,-3 0 11-16,-1 3 5 0,1 7-8 15,-1 1-7-15,-2 1-2 0,-3 1 0 16,-1 1-4-16,0-1 0 0,-4-3 7 16,0-2-7-16,1-1 0 15,1-5 4-15,1 1-5 0,1-3 2 16,0 0 1-16,0 0 6 0,0-7-5 16,1-2 0-16,0-3-4 0,3 0 2 15,2 0 13-15,2 1 1 0,2 0 5 16,0 1-1-16,3 1-3 15,-1 0-9-15,3 0-5 0,-2 3-3 16,-2 2 2-16,-5 3 0 0,-3 1-3 16,-3 4 0-16,0 5 2 0,0 2 0 15,0 0 0-15,0 0 3 0,0-5-3 16,0 2 0-16,0-2 1 0,0-2-1 16,1-2 0-16,3-1 1 15,-3-1-2-15,4 0 2 0,1 0-2 16,2 0-5-16,-2 0 4 0,0 0 0 15,-1 0 0-15,1 0 4 0,0 0-3 16,-1 3-2-16,1 0 4 16,-2 2-1-16,-2-2 0 0,0 2-2 15,-1 0 2-15,-1-1 0 0,0 2-2 16,0 0 2-16,0 0 0 0,0 1 0 16,0-3-1-16,1 1-2 0,0 0 4 15,2-4-2-15,-1 0 0 0,2 1 2 16,0-2 1-16,-1 0-3 15,3 0 2-15,-1 0 0 0,1 0-2 16,0 0 2-16,1 0 1 0,1-3-3 16,-1 0 2-16,2-1 1 0,-3-3-3 15,-2 2 2-15,0-1 2 0,0-4-4 16,-1 2 2-16,0-2 2 0,1 1-5 16,-4 1 2-16,2 0 1 15,-1 4-2-15,1-1 1 0,-1 3 0 16,-1 2 0-16,0 0-6 0,0 0 2 15,0 4 1-15,0-1-2 0,0 0-10 16,0 0 5-16,0 0 8 0,0-3 0 16,0 1-3-16,0-1 2 15,0 0 1-15,0 0 2 0,0 0 0 16,0 0 2-16,0 0-2 0,0 0-2 16,0 0 2-16,0 0 0 0,0 0-2 15,0-1 2-15,-2 1 0 0,1 0 0 16,1-2 1-16,0 1-1 15,0-1 0-15,-1-1 3 0,1 2-4 16,0 1 2-16,-2 0-1 0,2 0 0 16,0 0 0-16,0 0 0 0,0 0 0 15,0 0-3-15,0 0-3 0,0 0-9 16,0 0 9-16,0 0 5 0,0 0-1 16,0 3 3-16,0 1-1 15,0-1 0-15,-4-1 0 0,2 0 4 16,1 2-3-16,-1 1 1 0,1-2-1 15,-2 2-2-15,-1-1 2 0,0 0 0 16,-1 0-1-16,-1 1 0 16,2 1 1-16,1-2-1 0,0 1 0 15,1 2 0-15,1 2 0 0,-1 1 0 16,0 2 3-16,2-1 0 0,0 0-1 16,0 1-1-16,0-4-2 0,1 0 2 15,3-3 2-15,-1-1-3 16,1-1 0-16,1-3 13 0,2 0 6 15,-3 0-2-15,1 0-2 0,0-3-2 16,-2-1-3-16,5-2-5 0,1-5-3 16,1 4 0-16,-1-5-1 0,0 1-2 15,-3 0 2-15,0 1 1 0,-1 5-4 16,-2 3 2-16,-1 2 0 0,-2 2 0 16,0 5 17-16,0 6-9 15,0 2-7-15,-2 3 2 0,0-1-1 16,-1-2-3-16,3-1-1 0,0-6-8 15,0 0 2-15,5-6 8 0,2-2 0 16,1-2 0-16,1-8 0 0,1-2 6 16,3-4-7-16,0-5 2 15,3 0 1-15,0-4-3 0,1 0 0 16,-4-2 1-16,-2-3 0 0,-2-6 0 16,-3-4-1-16,0-7-10 0,0-3-10 15,-1 1-3-15,0 2 9 16,0 3 14-16,-1 4 1 0,-1 7 0 15,0 6 0-15,-2 3 6 0,-1 10 4 16,0 1 6-16,0 7-7 0,-3 0-6 16,2 5 5-16,1 1-7 0,-4 5-2 15,-1 10-3-15,2 10 4 0,-3 2 0 16,2 12-9-16,-1 1-13 0,-2 4-11 16,0 0 12-16,3 1 10 15,0 2 3-15,4-4 8 0,0-1 0 16,0-5-5-16,4-4 8 0,-1-3-3 15,1-5 0-15,4-5 0 16,0-4 0-16,-1-4 0 0,2-3-17 16,-3-2 1-16,-1-4-1 0,2-3 14 15,0-3 5-15,0-2-4 0,3-4 4 16,2-1 1-16,-4 5 6 0,-2-5 13 16,-1 2 0-16,-5 2 1 0,0 3-5 15,0-1-4-15,-4 2-10 0,-6 1-1 16,2-1-1-16,-4 2-4 15,3 0 3-15,2 2-2 0,2 3-1 16,0 2 4-16,1-2-4 0,3 2-2 16,0 3 5-16,1-3-1 0,0 4 0 15,2-3-2-15,2 1 1 0,4 0-5 16,-1-3 10-16,-3 2-4 16,4-1 0-16,1-1 0 0,1 1 6 15,-2-2 1-15,3 6 0 0,-3-6-5 16,2-2-2-16,-3 3 0 0,3-6 7 15,-3 2-7-15,0-1 0 0,0-1 0 16,-2 0-23-16,0-1-24 16,-2-1-33-16,0-3-95 0,0 0-3 15,-2-1-75-15,-1-1-117 0</inkml:trace>
  <inkml:trace contextRef="#ctx0" brushRef="#br0" timeOffset="526364.3798">33699 15416 589 0,'0'0'0'0,"0"0"149"0,0 0-72 16,0 0-46-16,0 0-27 0,0 0-2 16,0 0-4-16,0 0 4 15,0 0-2-15,-66 33 0 0,59-24 25 16,1 2-9-16,0 2 3 0,2-4-1 16,2 4-5-16,2-1 0 0,0-2 5 15,2-3-7-15,2-3 3 0,2 0 12 16,-1-4 11-16,2-1-8 15,-1-7-15-15,3-1-8 0,0-5-5 16,-4 1-2-16,0-1-37 0,-1-2-16 16,-1-4 39-16,3-3 15 0,3-4 0 15,-2-3-3-15,2-3 3 0,1-7-2 16,-2 4-6-16,-2-5 1 16,-1 5 4-16,-3 5 2 0,-1 7 1 15,-1 9 0-15,0 10 10 0,-3 5 12 16,3 11-7-16,-6 8-13 0,1 7-2 15,5 6 0-15,-1 5-6 0,1 1-26 16,1-4-2-16,5 0 18 0,-1-8-32 16,3-3-83-16,0-4-33 15,-2-9-19-15,-3-3 51 0,-3-5 120 16,0-2 13-16,-8 0-2 0</inkml:trace>
  <inkml:trace contextRef="#ctx0" brushRef="#br0" timeOffset="526529.0857">33360 15046 875 0,'0'0'0'0,"0"0"63"0,0 0 40 16,0 0-35-16,0 0-42 0,0 0-18 16,0 0 0-16,0 0-6 15,176-47-4-15,-159 52-83 0,-7 4-87 16,-10 2-353-16</inkml:trace>
  <inkml:trace contextRef="#ctx0" brushRef="#br0" timeOffset="527297.1745">30162 15551 165 0,'0'0'0'16,"0"0"52"-16,0 0 17 0,0 0-38 16,0 0 13-16,0 0 18 0,0 0 12 15,0 0-12-15,0 0 32 16,-65-90-16-16,55 81-21 0,1 0 5 15,2-1-11-15,1 6-15 0,4-4 9 16,0 3 2-16,1 1 20 0,1 2 7 16,0 2-29-16,3 1-37 0,6 3-11 15,5 4 4-15,1-1 1 16,5 3-1-16,3-1 0 0,1 0 0 16,3-1 0-16,0-2-2 0,4-1-46 15,2-5-15-15,3 2-17 0,0 1-24 16,-1 1-49-16,-3 0-104 0,-7 0-225 15</inkml:trace>
  <inkml:trace contextRef="#ctx0" brushRef="#br0" timeOffset="527811.8422">30032 16226 528 0,'0'0'0'0,"0"0"182"0,0 0-83 15,0 0-35-15,0 0 6 0,0 0-6 16,0 0 4-16,0 0 2 16,62 9 0-16,-38-8-33 0,1 3-27 15,-4-2-10-15,2 1 0 0,-2 0-45 16,-3-3-11-16,1 0-8 0,1 0-14 15,-4 0-19-15,6 0-10 0,-1-5-99 16,-1-4-191-16</inkml:trace>
  <inkml:trace contextRef="#ctx0" brushRef="#br0" timeOffset="528280.1738">30580 16104 715 0,'0'0'0'16,"0"0"48"-16,0 0-28 0,0 0 11 15,0 0-8-15,0 0 3 0,0 0 12 16,0 0-19-16,0 0-10 16,-35 342-7-16,19-303-1 0,3-1 1 15,-3-9 0-15,2 0-1 0,-1-9 1 16,1-3 1-16,2-4 19 0,0-7 9 15,1-3-6-15,2-3-15 0,-1-4-1 16,1-8-3-16,5-6-4 16,1-7 0-16,0-6 4 0,3-7-3 15,1-1-3-15,8-5 0 0,10-1 0 16,4-1 2-16,8 6-2 0,2 1 10 16,6 2 0-16,-3 2 21 0,4 3 12 15,-3 4 4-15,1 3-4 16,-4 4-20-16,-4 8-11 0,-9 3-6 15,-5 10-3-15,-1 3-2 0,-7 7-2 16,-3 4 2-16,-4 5 5 0,-2 1-8 16,-8 4 1-16,-4 1-1 0,-6-2-9 15,-2-2-1-15,-3 0-8 0,-1-1-19 16,-1-1-14-16,-4 0-38 0,2 0-50 16,-1-3 30-16,2-1-46 15,1-7-99-15,8-8-132 0</inkml:trace>
  <inkml:trace contextRef="#ctx0" brushRef="#br0" timeOffset="528725.9397">30988 16113 749 0,'0'0'0'0,"0"0"109"15,0 0-57-15,0 0-32 0,0 0-10 16,0 0 15-16,0 0 6 15,0 0-15-15,0 0-6 0,18 166-6 16,-23-152 0-16,-2-6-3 0,4-3 1 16,0 0 1-16,2-4 0 0,0-1 1 15,1 0 1-15,-2-6-2 0,2-5-6 16,0-3 2-16,5 1 1 16,0 4-6-16,5 1 4 0,-1 3-1 15,1 3 1-15,1 2 2 0,-1 0 0 16,2 0-4-16,3 0 5 0,5 2-1 15,-1 0 0-15,0-2 0 0,4 0 1 16,-2-4 15-16,4-4 2 0,6-1 0 16,0-5-1-16,2 0-9 15,0-4-5-15,-6 2-3 0,-3-1 0 16,-5 4 3-16,-4-1-3 16,-6 3 0-16,-2 5 4 0,-3 1-2 0,-3 4 3 15,-1 1 10-15,0 1-8 0,-1 6 4 16,-4 6-9-16,-1 1-3 15,2 5 2-15,-1-3 0 0,1 2-1 16,2-4 0-16,-1 1-1 0,3-3-43 16,0-4-12-16,0-3-6 0,0-2-42 15,0-3 3-15,0 0-73 16,3-2-97-16</inkml:trace>
  <inkml:trace contextRef="#ctx0" brushRef="#br0" timeOffset="528838.4109">31475 16004 705 0,'0'0'0'0,"0"0"0"16,0 0-210-16,0 0-197 0</inkml:trace>
  <inkml:trace contextRef="#ctx0" brushRef="#br0" timeOffset="529305.94">31475 16004 773 0,'58'29'0'0,"-58"-29"100"16,0 0-28-16,0 0-23 0,0 0-21 15,0 0-13-15,0 0-11 0,0 0-1 16,0 0-6-16,147 229-44 0,-137-212 13 16,-3-1 17-16,1-6 13 15,0-3 2-15,-3-3 2 0,4-2 0 16,3-2 4-16,-1-3 8 0,1-6 3 15,7-2-6-15,-3-4-4 0,5 2-5 16,-1 0 0-16,-2 7-86 16,-1 1-20-16,-4 2-56 0,0 1 46 15,-3-1-31-15,-1 3-3 0,-1-1 85 16,-2-2 57-16,0 1 13 0,-1-2 32 16,5 0 46-16,-5-1 13 15,1 0-22-15,-1 3-2 0,-1-1 15 0,-2 2-5 16,0 1-8-16,-2 0 0 15,-1 0-24-15,-4 1-19 0,-4 2-29 16,1 4-1-16,-6 0 1 0,5 3 2 16,-4 0-3-16,1 1-1 0,4-1 0 15,-1-1 0-15,6-1-1 0,3-2-10 16,0 0-1-16,6-3-3 16,5-1-3-16,-1-2 16 0,3 0 4 15,-2 0 22-15,2 1-12 0,3 1-6 16,-2 2-5-16,5-1 0 0,-1 1-2 15,-2 0-96-15,4-1-90 0,-6-1-82 16</inkml:trace>
  <inkml:trace contextRef="#ctx0" brushRef="#br0" timeOffset="529950.6261">32218 16211 372 0,'0'0'0'0,"0"0"256"16,0 0-174-16,0 0-44 0,0 0-31 15,0 0-6-15,0 0-2 0,0 0-10 16,0 0 13-16,-22-3 11 16,16 7 13-16,-4 1 4 0,5 3-8 15,0 1 1-15,-4 1-11 0,5 0-9 16,-1 4-3-16,0-1 0 0,5-1 3 15,0 1-3-15,0-4 0 0,0 0 4 16,6 0-4-16,2-2 0 16,1-3 18-16,6 0 5 0,-4-4 0 15,0 0-7-15,6-4-12 0,-4-3-1 16,5 1 1-16,-2-3-3 0,-2-1-1 16,3-1 0-16,-4-1 0 0,5 2-2 15,-5-1-11-15,0 3 7 16,-2 0 7-16,-5 4 0 0,-2 2 6 15,-2 1 0-15,-2 1 2 0,0 0 3 16,0 0-2-16,-2 0-7 0,0 3-4 16,0 1 2-16,-1-2 0 0,1 4-1 15,2-4-2-15,0 4 2 0,0-1 0 16,0 1 0-16,2 1-1 16,2 0-9-16,4 0 13 0,-1 2-3 15,1 3 0-15,-4 2 0 0,2 3 18 16,-4 4-7-16,-1 4-3 0,1 1-4 15,-2 4-4-15,-3 0 0 0,-2 0 3 16,0-1-3-16,-4 3-86 16,3-3 24-16,-8-4 1 0,2-2-16 15,0-5 5-15,-2-5 41 0,0-2 28 16,-2-1-9-16,3-9 4 0,-3 0 8 16,1-1 0-16,2-2 0 0,-10-6-82 15,9-4-25-15,-1-2 50 16,5-2 15-16,8-3 31 0,2-1 22 15,3-3 101-15,8 0-45 0,3 1-36 16,4 1-27-16,0 1-8 0,1 4-125 16,-4 1-75-16</inkml:trace>
  <inkml:trace contextRef="#ctx0" brushRef="#br0" timeOffset="530815.8204">32380 16151 549 0,'0'0'0'15,"0"0"71"-15,0 0 33 0,0 0-44 16,0 0-40-16,0 0-15 0,0 0-2 16,0 0-2-16,0 0 10 15,-18 114 7-15,13-100 6 0,0-4 2 16,3-1-11-16,2-3-5 0,0-4 2 16,7-2 2-16,-2 0 24 0,1 0 1 15,1-5-6-15,3-3-5 0,4-4-12 16,0-1-4-16,2-1 3 15,-2 0 2-15,3-2-1 0,2 2 15 16,-4 0-1-16,0 1-1 0,-4 7 5 16,-7 3-4-16,-1 3-13 0,-3 5-18 15,0 8 2-15,-3 3 9 16,-1 5-7-16,-1 4 0 0,-1 0-2 0,-2-2-2 16,2-1 2-16,4-4 0 15,-1-4-2-15,3-3-18 0,0-5-8 16,0-2-17-16,0-1-7 0,-3-2-18 15,-1 2-48-15,-1-3-20 0,0 0-52 16,2 0-131-16</inkml:trace>
  <inkml:trace contextRef="#ctx0" brushRef="#br0" timeOffset="531511.4375">32033 16268 541 0,'0'0'0'0,"0"0"146"0,0 0-71 16,0 0-23-16,0 0-19 15,0 0-8-15,0 0 4 0,0 0 9 16,0 0 2-16,-15-26-14 0,15 22-3 15,-8 1 1-15,4 1-16 16,-1-1-3-16,0 2 5 0,1 1-3 16,-2 0 2-16,-3 0 0 0,2 1 7 15,0 3 2-15,-1 0-8 0,-3 4-4 16,2 0-3-16,-1 5-5 0,-3 1 2 16,6 0 0-16,0 3 0 0,6-3-1 15,1 0 1-15,1-3 0 16,3-3-1-16,3-5 3 0,0 0-1 15,1-3 5-15,4 0 12 0,2-3 12 16,3-4-5-16,2 1-2 0,2 3-2 16,-2 0-7-16,-4 3-7 0,4 3-8 15,-7 5 2-15,1 3 0 16,2 0-1-16,-4 0-82 0,2 0-63 0,-2-4-97 16,-2-4-41-16,-2-3-251 15</inkml:trace>
  <inkml:trace contextRef="#ctx0" brushRef="#br0" timeOffset="532248.7521">31898 16212 291 0,'0'0'0'0,"0"0"137"0,0 0 22 16,0 0-57-16,0 0-11 0,0 0-1 15,0 0-23-15,0 0-19 0,0 0-4 16,1-78-16-16,-2 74-12 16,0 3-7-16,-2 1-2 0,1 0-4 15,-3 0-5-15,4 5 1 0,1 1 2 16,-3 2-2-16,-2 5 2 0,-2-1 5 15,-1 2 1-15,-5 1 2 0,4 0-3 16,-2 1-1-16,-1-3 3 16,1 0 4-16,0-4-1 0,-1 4-4 15,1-7-1-15,-1 2-2 0,5-5-1 16,3-2 10-16,1-1 14 0,3 0-6 16,0-4-8-16,3-5-6 0,5-4 10 15,4 1-6-15,2-4-3 16,6 0-5-16,-1 2 1 0,0-2 8 15,0 4 4-15,-6 5-11 0,-4 2-5 16,-3 3 0-16,-3 2 5 0,-3 0-5 16,1 0 0-16,-1 1-3 0,-3 5 0 15,-1 1-37-15,0 2-19 16,0-1-70-16,0 3-37 0,2-3-78 16,-2-2-265-16</inkml:trace>
  <inkml:trace contextRef="#ctx0" brushRef="#br0" timeOffset="533764.7625">32462 16162 217 0,'0'0'0'0,"0"0"41"0,0 0-37 16,0 0-4-16,0 0 0 15,0 0 0-15,0 0 87 0,0 0-11 16,0 0 8-16,-7 0-2 0,5 0 4 16,0-1-44-16,2-1 1 0,0 2-10 15,-2-1-12-15,-4 1 6 0,-1 0 13 16,-4 0-17-16,3 0-5 0,-2 0-5 16,4 0-4-16,1 4 7 15,1 2 0-15,1 0-8 0,2 1-3 16,-2 2-4-16,-1 0 3 0,0 3-3 15,-2 1-2-15,2 3 2 0,-4-1 2 16,1 3-2-16,0-1 6 16,1-1 0-16,5 1 1 0,0 0 2 15,-1-3-3-15,1-2 6 0,-1-2 8 16,1-3-2-16,1-4 3 0,1 0-1 16,1-3 0-16,3 0 0 0,2 0 5 15,1-6 2-15,3-4-3 16,0-3-8-16,0 0 4 0,2-3-4 15,-1 0 2-15,2-1-4 0,-2 0 0 16,-1 4-2-16,0 3 0 0,-2 0-2 16,-4 4-3-16,0 2-1 0,-4 1 1 15,-1 3-1-15,0 0-4 0,-2 0-2 16,-2 7 0-16,2 2-1 0,-1 8 0 16,-4 7 0-16,1 2 1 15,0 6-2-15,-3 3 2 0,4-2 0 16,-1 3-1-16,0-3-1 0,-2-2 1 15,-1 2 1-15,3-3-1 0,-4 0 0 16,0-4 1-16,0-1-1 0,-2-1 0 16,3-5 1-16,-2 0-1 15,1 0 0-15,-2-1 1 0,0-5-1 16,2 2-6-16,-3-5 3 0,2 0 4 16,-3-1-1-16,1-3 0 0,-6 0-1 15,4 1 0-15,2-2-3 16,2 0 3-16,2-4 2 0,5-1 0 15,2-5-1-15,2-8 6 0,10-11-8 16,6-5 4-16,8-6 5 0,7-3-5 16,7-2 2-16,6-1 1 0,7 1-2 15,-3 6 4-15,-2 5-4 16,-5 7-5-16,-13 4-14 0,-2 5-40 16,-6 5-74-16,-3 1-128 0,-6 1-289 15</inkml:trace>
  <inkml:trace contextRef="#ctx0" brushRef="#br0" timeOffset="537616.599">29833 17283 467 0,'0'0'0'0,"0"0"12"0,0 0-10 15,0 0 31-15,0 0-25 16,0 0 19-16,0 0 5 0,0 0-6 15,-26 29-5-15,22-18 6 0,1 2-4 16,-4 5-5-16,5 2-2 0,-1 2 6 16,-2 2-7-16,2 6-4 0,0 9 4 15,-2 9 0-15,1 4 3 0,-1-2-3 16,2-6 3-16,1-1 6 0,1-7 2 16,0 1-10-16,-1-9-6 15,2-1-6-15,-3-2-1 0,1-3-1 16,1-4-1-16,0-3 1 0,0-4 0 15,1-2-3-15,0-1 2 0,0-3 1 16,0-4-2-16,0 4 0 0,1-5 7 16,1 0-8-16,0 0-15 15,1 0-2-15,0-5-25 0,-2 3-15 16,2-3-37-16,3-1-82 0,-2-4-67 16</inkml:trace>
  <inkml:trace contextRef="#ctx0" brushRef="#br0" timeOffset="538363.4665">30044 17256 423 0,'0'0'0'0,"0"0"145"15,0 0-36-15,0 0-42 0,0 0-26 16,0 0-19-16,0 0 2 0,0 0 12 16,42-2 10-16,-26 0-13 15,3 2-5-15,3-1-3 0,3-1 0 16,-3 1-13-16,0 1 11 0,-1-2-11 16,-6 1-5-16,0 1-5 15,-8 0 2-15,-2 0 1 0,-4 0-1 16,-1 0 1-16,0 0-1 0,0 0 5 15,0 0 3-15,0 0-1 0,0 0-2 16,0 0-5-16,0 0 3 0,-2 0 0 16,-4-5 1-16,-5 1-8 0,-2 1 0 15,0-3-2-15,-5 3 5 16,1 0-4-16,-2 0-1 0,4-2 4 0,2 4-4 16,1 0 4-16,2 1-1 15,3 0-1-15,3 0-1 0,2 0 3 16,2 0-4-16,0 0-3 0,6 0 0 15,4 0 6-15,7 0 12 0,6-6 3 16,1 3-6-16,3-1-2 0,-1 1-5 16,-3 3-1-16,-1 0-2 15,-5 3 0-15,-7 4-324 0,-10 1-126 16</inkml:trace>
  <inkml:trace contextRef="#ctx0" brushRef="#br0" timeOffset="542163.967">30863 17156 164 0,'0'0'0'16,"0"0"102"-16,0 0-36 0,0 0-36 15,0 0-12-15,0 0 1 0,0 0-4 16,0 0 1-16,4-25 36 15,-4 25-19-15,-2-2-3 0,1 0 21 16,0 2-16-16,1-3-5 0,-1 2-13 16,1 1-8-16,0 0 2 0,0 0 3 15,0 0 0-15,0 0 6 0,0 0 5 16,0 0-6-16,0 0-2 16,0 0 9-16,0-3 7 0,0 1-4 15,-3 1-11-15,0-1-7 0,0 2-1 16,-4 0-6-16,0 0-2 0,1 0 0 15,-2 0 1-15,2 0-2 0,-4 2 0 16,0 1-1-16,-1 3 0 0,-1 1 1 16,1-3-1-16,0 1 0 15,0 1 2-15,1-3-4 0,3 8 2 16,-4-3 0-16,1 2 0 0,0 0 0 16,-1 1-1-16,3-4 1 0,2 3 1 15,1 1-1-15,2-5 0 0,-1 2 0 16,3 1-1-16,1-6 1 15,0 3-3-15,1 3 3 0,5-5 0 16,0 3 0-16,0 1 7 0,2-5 2 16,1 2 0-16,-4 2-1 0,4-3-1 15,0-3 0-15,1-1 10 0,2-5 6 16,0-6-8-16,3 2-5 16,3-4-5-16,-2-2-3 0,-3 1 0 15,2 1-2-15,-4 1 0 0,-3 3 3 16,-1 0-3-16,-4 1 0 0,-3 4 4 15,1 0-4-15,-1 4 8 0,0 0-4 16,0 7-8-16,0 3 3 0,-1 2 2 16,0 5-1-16,1-3 0 15,0-1 0-15,2 4 0 0,4-4 2 16,-1-5-2-16,4 6 0 0,-1-7-15 16,2-4-17-16,-2 2-38 15,4-5 3-15,-2 0-5 0,2 0-74 16,-1 0-45-16,-1-5-126 0</inkml:trace>
  <inkml:trace contextRef="#ctx0" brushRef="#br0" timeOffset="542810.8259">31069 17181 431 0,'0'0'0'16,"0"0"171"-16,0 0-71 15,0 0-5-15,0 0-40 0,0 0-38 16,0 0-21-16,0 0 8 0,0 0 8 15,8 36 3-15,-7-18 2 0,-1-1-3 16,0-2 0-16,0 1-7 16,0-4-5-16,-1-1-1 0,-3-2 1 15,2 0-1-15,0-2 1 0,0-2-1 16,1 3 1-16,1-6-2 0,0-2 0 16,-1 0 0-16,1 0 4 0,0-6 4 15,0-3-7-15,6 1-1 0,0-5 0 16,1 7 1-16,3-3-1 15,1 1 15-15,-3 1 7 0,2-2 11 16,-2 5-1-16,0 1-6 0,2 3-10 16,0 4-9-16,-3 1-4 0,0 5-3 15,-2 2 0-15,-3 2 3 16,4 2-2-16,-2-3 3 0,0-2-4 16,-1 0 0-16,1-4 0 0,0 0 2 15,0-5-3-15,4 5 2 0,0-3 0 16,-1-4-1-16,4 2 0 0,4-10 4 15,-2 4-4-15,1-3 0 0,-2-3-1 16,0 5 0-16,0-4 2 16,-2 3-1-16,-2 2 0 0,-4 4 0 15,-3-1 0-15,2 1 0 0,-2 0 0 16,-1 0 0-16,1 0-16 0,-1 5 19 16,0 0-2-16,0 4 0 15,0-1-1-15,0 0 0 0,0 1 0 16,2-4 0-16,0 3 0 0,1-4 0 15,2-2 0-15,2 4 0 0,0-5 3 16,1 0-3-16,-1-1 5 0,3 0-1 16,-2 0 2-16,-3-7 4 0,2 6 6 15,0-5 0-15,0-2-5 16,1 4-6-16,-1-9 1 0,-1 4-4 16,2-4 0-16,-4-3 0 0,-1 2-1 15,0-6-2-15,-3 5 2 0,0 0-2 16,-3 2-41-16,-3 4 0 0,-3 4-20 15,0 3-34-15,-1 2-28 0,0 2-104 16,-3 2-200-16</inkml:trace>
  <inkml:trace contextRef="#ctx0" brushRef="#br0" timeOffset="545289.9335">31662 17175 578 0,'0'0'0'16,"0"0"119"-16,0 0-59 15,0 0-53-15,0 0-3 0,0 0 0 16,0 0 6-16,0 0 19 0,0 0-2 15,7 56-6-15,-5-45-7 0,-2 3-6 16,0 3-3-16,0-4 0 16,0-2-3-16,-1-2-1 0,-1 0 1 15,0-4-1-15,0 1 0 0,0-1-2 16,2-2-17-16,0-3-14 0,3 0-2 16,3-3 28-16,1-4 7 0,-1 0 1 15,1 2 10-15,-1-1 23 0,0 1 4 16,-2 5 13-16,1 0 8 15,-1 0-29-15,0 8-16 0,1 0-7 16,-3 4-4-16,-2-1 1 0,0-3-3 16,0 2 0-16,0-1-1 0,-2 3 0 15,1-7-1-15,0 0 0 0,0-5-15 16,1 0 5-16,0-3 1 16,3-3 9-16,1-1 0 0,1-4 0 15,1 4 1-15,0-6-1 0,-1 4 3 16,3-4 6-16,-1 6 1 0,0 5 0 15,0 0-1-15,-2 2-5 16,2 0-3-16,-2 0-2 0,2 7 0 16,-3 1 2-16,2-1-1 0,-2-2 0 15,-2 1 1-15,4 0-1 0,-1 0 1 16,1-1-1-16,-2-5 0 0,-1 2-4 16,0-1-2-16,1 2-4 0,3 3-1 15,-4-6 4-15,1 0 4 16,3 0 3-16,-4 0 0 0,6 0 0 15,0 0-2-15,-1-3 2 0,3-3-2 16,-3 0 3-16,7 5 1 0,-3-8-3 16,1 6 1-16,-4-5 1 0,-5 2-2 15,-1 6 2-15,-3 0 7 16,0 0 12-16,0 0-12 0,0 0-6 0,0 0-3 16,0 0-3-16,0 1-1 15,0-1-14-15,-2 0 5 0,2 0 7 16,-1-1 6-16,0-1 0 0,1 2-1 15,0 0-2-15,0 0 0 0,0 2 2 16,0-2 1-16,0 0 1 0,-1-3 0 16,-1 1 0-16,2 2 0 15,0 0 0-15,0 0 0 0,0 0 1 16,-2 0-1-16,2 0-3 0,0 0 2 16,0 0-1-16,0 0 0 0,0 0 0 15,0 0 0-15,0 0 1 16,-1 0 1-16,0 0 0 0,1 0 0 15,0 1 0-15,0-1 0 0,0 1-3 16,0-1 3-16,0 0-1 0,0 0 2 16,0 0-2-16,0 0 2 0,0 3-1 15,0-3 0-15,1 2 0 16,-1-2 3-16,0 0 0 0,0 0 3 16,0 0 0-16,1-1-4 0,1-2 2 15,-1 0 1-15,1 3-3 0,-2-1 1 16,3 1 0-16,-2 0-3 0,1 0 0 15,2-4 1-15,-2 1-1 0,-1-1 0 16,0 2 0-16,0 2 0 0,-1 0 5 16,0 0-2-16,1 0 2 15,0 0-1-15,0 0-3 0,-1 0-1 16,0-1 0-16,0 1 0 0,3 0 0 16,-1 0-3-16,-2 0 3 0,0 0 0 15,0 0 4-15,0 0-4 0,0 0 0 16,0 0 0-16,0 0 8 15,0 0-5-15,0 0 2 0,0 0-3 16,-5 0-3-16,5 0 1 0,-4 0 0 16,4 0-1-16,0 4 1 0,-1 0-2 15,1-2 3-15,-3-1-1 16,-2 1 0-16,3 0 0 0,1 4 0 16,-1 1 0-16,1-4 0 0,-1 3 0 15,-2-1 0-15,1 2-2 0,2-1 1 16,1 1 2-16,0 1-2 0,1-3 1 15,2 0 0-15,-2-1 0 0,0 1 0 16,3-5 2-16,-2 3 3 16,1-3 5-16,-2 0 2 0,2 0 1 15,-1-2 5-15,1-1-1 0,0 0-5 16,-1 0-3-16,3-4-3 0,3 3-4 16,-3-2 0-16,2-2 0 0,-3 2-1 15,-3 1 2-15,0 0-2 0,0 5 1 16,0 0 2-16,1 5 2 15,-2-5-9-15,0 4 4 0,-2 5-1 16,1 0 0-16,1 1 0 0,0 2 0 16,0-4 0-16,0 0 0 0,6 4 0 15,-4-8 0-15,2-3 0 0,2-1 0 16,-2-1 5-16,3-3-3 16,-1 0-1-16,3-1 3 0,-1-1-4 15,3-1 0-15,-3-4 0 0,3 4 1 16,-2-6-1-16,3 2 0 0,-1-3 1 15,3-1-1-15,6-1 0 0,-10-6 0 16,2 4 0-16,-4-4 0 0,-2 1 1 16,1-4-1-16,0-1 0 15,3 2 1-15,-5-4-1 0,0 6 0 16,-4-6 0-16,-2 1 0 0,-2 2 0 16,-4 4-2-16,0 3 2 0,4 5 0 15,1 5 0-15,-2 4 0 16,2 2 1-16,1 2-2 0,1 3-5 15,0 7 4-15,-1 4-2 0,0 5 2 16,-2 6 2-16,0 3 0 0,3 4-3 16,0 3 3-16,0-3-8 0,1-2 3 15,-1-1 3-15,0-1-11 0,0-3-9 16,-2-5 15-16,2 2 3 16,0-7 1-16,0-1 3 0,1-3 0 15,0-4 0-15,4-4 0 0,1-3 2 16,1 0-1-16,-3-4 4 0,7-3 4 15,0 1 4-15,-4-4-4 0,4 1 0 16,-5 4 0-16,-4-3 9 16,2 2 0-16,-4 5-1 0,0-2-9 15,1 3-8-15,-1 0 0 0,1 4 0 16,-1 1-2-16,0 3 4 0,0-2-3 16,0 0-6-16,0 2 4 0,0-3 1 15,0-2-1-15,2 4 1 16,-2-4 2-16,7-2 0 0,-4 2 1 15,-3-3-1-15,2 2 0 0,-2-2 2 16,4 0 2-16,-2-2-3 0,-2-2-1 16,1-3 0-16,1 1 0 0,4 4 0 15,-1-6 0-15,0 8 0 16,-1-1 0-16,-3-1 0 0,-1 2 1 16,0-1-1-16,0 1 0 0,0-4 2 15,0 3-2-15,0 1 0 0,1 0 3 16,0 0-3-16,-1-3 0 0,0 2 0 15,0-4 0-15,0 2 0 0,0 2 1 16,0 0-2-16,0 1 1 16,0 0 0-16,0 1 0 0,0-1 0 15,0 0-1-15,0 0 0 0,0 0 2 16,0 0-2-16,0 0 1 0,0 0 0 16,0 0 4-16,0 0-5 15,0 0 2-15,0 0 1 0,2 0-1 16,-1 0 2-16,-1 0-1 0,0 0-4 15,0-3 3-15,0 3-1 0,0 0 0 16,0 0-2-16,0 0 2 0,0 0-6 16,0 0 5-16,0 2-1 0,-1-2-2 15,1 0 5-15,0 0-2 16,0 0 0-16,0 0 2 0,0 0 1 16,0 0-2-16,1 0 0 0,3 0 5 15,-4 0-5-15,0 0 0 0,-2-6 2 16,0 6-2-16,1-1-1 0,-1-2 1 15,2 3 0-15,2 0 0 0,-2 0-1 16,3 0-1-16,-2 0 4 16,-1-3-2-16,0 0 0 0,0 2 0 15,0-2 0-15,0 1 0 0,0 1 0 16,0-2 2-16,0 3-3 0,0-2 1 16,0-2 1-16,0 4-2 0,-1-4 2 15,1 4-1-15,0 0-1 16,-2 0 1-16,2 1 0 0,0 5-8 15,3 0 7-15,1 6 2 0,-4-4 4 16,3 5 2-16,-3 2 5 0,0 1 4 16,4 4-5-16,-2-3 2 0,1 2-3 15,-1-4 0-15,0-2-6 0,3-8-2 16,-5 2 0-16,0-3-2 16,0-4 0-16,0 5 0 0,1-5-39 15,6 0-40-15,1-6-36 0,-3-4-32 16,-2-5-48-16,-3-4-49 0,0 1-36 15</inkml:trace>
  <inkml:trace contextRef="#ctx0" brushRef="#br0" timeOffset="545406.3235">32410 17242 531 0,'0'0'0'0,"0"0"195"16,0 0-88-16,0 0-56 0,0 0-48 15,0 0-6-15,0 0-100 16,0 0-100-16,0 0-141 0</inkml:trace>
  <inkml:trace contextRef="#ctx0" brushRef="#br0" timeOffset="545723.9912">32515 17284 481 0,'0'0'0'0,"0"0"145"0,0 0-79 16,0 0-26-16,0 0-15 15,0 0-9-15,0 0-14 0,0 0 2 16,3-14-2-16,-3 14 0 0,0 0 14 15,0 0-6-15,-2 1 10 0,-4 1-10 16,2 0 6-16,2 6 3 16,-7-4-3-16,3 8-7 0,-3-3-1 15,-2 1-2-15,4 3 5 0,-2 0 0 16,6 2-8-16,-1-6 4 16,4 7-1-16,0-2-5 0,0-3 0 0,4 2 1 15,-1-4 1-15,4 2 18 16,-1 5 5-16,-2-1 2 0,1-1-9 15,3 3-15-15,-4-7-1 0,4 3-1 16,0-3-3-16,-1 0-34 0,1-2-13 16,-4-8-9-16,0 1-6 15,1-2-36-15,2-6-56 0,2 1-146 16</inkml:trace>
  <inkml:trace contextRef="#ctx0" brushRef="#br0" timeOffset="545896.4882">32571 17383 652 0,'0'0'0'0,"0"0"88"15,0 0-55-15,0 0-27 0,0 0-5 16,0 0-1-16,0 0 0 0,0 0 0 16,0 0 2-16,-61 46-3 0,61-41-8 15,-1 1-103-15,1-3-166 16</inkml:trace>
  <inkml:trace contextRef="#ctx0" brushRef="#br0" timeOffset="546153.7888">32737 17286 887 0,'0'0'0'0,"0"0"12"16,0 0 2-16,0 0-13 0,0 0-2 15,0 0-5-15,0 0 6 0,0 0 0 16,0 0 0-16,-141 31 51 16,147-22-30-16,2 5-3 0,4 4 15 15,0 1 28-15,2 8-19 0,-3-2-31 16,-2 0-7-16,-3 5-3 0,-5 0 1 16,-1 4-1-16,0-3-2 0,-7-6-80 15,-3 0-12-15,-3-6-57 16,-5 1-74-16,-1 4-216 0</inkml:trace>
  <inkml:trace contextRef="#ctx0" brushRef="#br0" timeOffset="546969.9741">30154 18127 469 0,'0'0'0'0,"0"0"171"15,0 0-48-15,0 0 15 16,0 0-43-16,0 0-5 0,0 0 3 15,0 0-39-15,0 0-38 0,206 48-15 16,-173-46-1-16,0 0 0 0,-1-1-114 16,1-1 37-16,1-1-34 0,-2-5-75 15,-5-3-172-15</inkml:trace>
  <inkml:trace contextRef="#ctx0" brushRef="#br0" timeOffset="549465.0295">31101 18002 356 0,'0'0'0'16,"0"0"159"-16,0 0-68 0,0 0-28 16,0 0 2-16,0 0-10 0,0 0-29 15,0 0-8-15,-24-32-2 0,21 32-5 16,2 0-2-16,0 3-5 15,0 1-5-15,1 3 2 0,-2 5-1 16,2 1 0-16,-1 3 2 0,0 4-2 16,-1 2 0-16,-2 0 1 0,3 4-1 15,-5-4 0-15,1 2 1 16,2-4-1-16,0-2 2 0,0-2-2 0,2-1 0 16,1-2 1-16,0-4-2 15,3 1-1-15,3 0 2 0,2-1 0 16,2 2 0-16,-2-1 1 0,3-1-1 15,0-2 0-15,1-1 0 0,3-1 2 16,-4-3-3-16,0 0 2 16,-2-2 2-16,0-2 5 0,0-5 4 15,-2 1 4-15,0-4 0 0,1 0-7 16,-2-2 1-16,0 1 3 0,0-2-4 16,-1 2 4-16,-1 0 8 15,1-2-8-15,-3 0-6 0,-1 1-4 0,-1-1 0 16,0 1-1-16,0 1 0 15,-8 1 2-15,3 1-5 0,-5 1 1 16,0 3 0-16,1 1 0 0,-3 3-5 16,6-1 4-16,-1 2-5 0,2 0-7 15,1 0 6-15,1 0 3 0,2 2 4 16,0-2 0-16,1 0 0 16,0 2 0-16,-1-2 0 0,1 0 0 15,0 2-6-15,0 1 5 0,2 0 2 16,6 0 16-16,-2 0-4 0,3-1-5 15,0-1 0-15,4-1-2 0,0-1 0 16,4-3 8-16,-2-3 9 16,-2-2 1-16,0 0 0 0,-1-1-1 15,-3 0-5-15,0 0-2 0,-5 1 2 16,0-3-6-16,-1 0 3 0,-3 0-3 16,0 0-5-16,0-2-6 0,-4-1 3 15,-3-1-2-15,-4 0-3 16,-3 4 2-16,-1 5-2 0,-1 0 0 15,-2 6 2-15,1 1-2 0,0 2-44 16,1 9-13-16,3 0-11 0,1 1-26 16,1 1-28-16,4-1-79 0,2-4-183 15</inkml:trace>
  <inkml:trace contextRef="#ctx0" brushRef="#br0" timeOffset="549732.4933">31531 18058 440 0,'0'0'0'16,"0"0"117"-16,0 0-45 0,0 0-28 0,0 0-14 15,0 0-13-15,0 0 9 0,0 0 25 16,0 0-1-16,-33 131-5 15,30-112-12-15,1-1 0 0,1-5-14 16,1-1-13-16,0-7-3 0,1 1 0 16,2-3-1-16,-3-3-4 0,0 0-68 15,0-1 7-15,0-9-57 0,0-2-159 16</inkml:trace>
  <inkml:trace contextRef="#ctx0" brushRef="#br0" timeOffset="550128.9054">31637 18023 384 0,'0'0'0'0,"0"0"22"16,0 0-10-16,0 0 46 0,0 0 21 15,0 0-4-15,0 0-6 0,0 0-17 16,0 0 1-16,70 163-5 15,-70-150-17-15,0 0-18 0,-3-2-8 16,1-4-3-16,2-3-1 0,0-1 0 16,0-3-1-16,0 0 0 0,1-4-31 15,5-6 27-15,1 0 1 16,4 1 3-16,2-1 0 0,3 3 21 16,-3 0 20-16,-2 4 11 0,0 3-8 15,-1 0-11-15,-2 11-1 0,5 3-14 16,-5 1-15-16,-2 2-1 0,-1-3 0 15,-5 0 0-15,1-1-2 16,1-2 0-16,0-3 0 0,1-3-8 0,5-3-22 16,4-1-21-16,-5-1-21 15,4 0-14-15,0 0-67 0,-2 0-61 16,-2-3-130-16</inkml:trace>
  <inkml:trace contextRef="#ctx0" brushRef="#br0" timeOffset="550815.7132">31230 18554 430 0,'0'0'0'0,"0"0"130"0,0 0-86 15,0 0-14-15,0 0-20 0,0 0-6 16,0 0-3-16,0 0 2 15,0 0 13-15,-74 108 7 0,68-104-4 16,6-1-11-16,0 0-6 0,0 1-2 16,3 1 0-16,4 2 68 0,-1 0-7 15,3 0-12-15,5-1-8 0,2 3-1 16,6-3-8-16,1-1 4 16,0-3-10-16,1-1-10 0,-1-1-10 15,0 2-5-15,-3-1 4 0,-1-1-5 16,-4 0 0-16,-1-4-63 0,-2-3-17 15,-1-1-61-15,-2-3-63 0,-2-2-82 16</inkml:trace>
  <inkml:trace contextRef="#ctx0" brushRef="#br0" timeOffset="551004.3659">31555 18595 398 0,'0'0'0'0,"0"0"297"16,0 0-164-16,0 0-19 15,0 0-56-15,0 0-26 0,0 0-17 16,0 0-6-16,0 0-3 0,139 113-2 16,-147-98 4-16,-6-1-8 0,0 1 0 15,-5-1 0-15,1 0 0 16,-5 0-68-16,-2-3-8 0,0 1-34 0,2-5-114 16,0-1-113-16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7T23:49:43.5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2460 4648 345 0,'0'0'0'15,"0"0"31"-15,0 0-32 0,0 0 2 16,0 0 42-16,0 0-3 0,0 0 7 15,0 0-8-15,-1 0-24 0,3 0-4 16,1 0 25-16,0 3 1 0,3-1-13 16,2 2-11-16,1 5-5 15,2-3 4-15,3 4 0 0,3-2-4 16,2 0 3-16,5 1 5 0,6-2 3 16,5-1 10-16,6-3-3 15,9-3-7-15,3 0 0 0,4 0 5 16,7-6-12-16,-2 3-9 0,4-2-2 15,0 2-1-15,-6 1 0 0,-2-1 1 16,-5 1-1-16,-3 1 0 0,-5 1 1 16,-3-1-1-16,-1-4 0 0,0-1 0 15,2-6 0-15,0-1-3 0,0-1 1 16,-3-2 0-16,-1-1 0 0,-6 1 1 16,-5 0 1-16,-3 1 0 15,-6 5 1-15,-1-2-1 0,-5 1 0 16,-2 0 1-16,-4 1 0 0,-2 1 0 15,-3 0-1-15,-2 0 0 0,0 1 3 16,-3 2-4-16,-4-5 2 0,-1 4-2 16,-3-1 0-16,0-2 2 15,-2 3-1-15,-1-1 1 0,0 4-1 16,-3-2 0-16,0 2 21 0,-3 0-10 16,-1-4-9-16,0 1 0 0,-4 0-1 15,-1-1 1-15,-1 1 2 0,-2 2 0 16,-5 1 1-16,-2 3-1 15,-7-1 0-15,-3 2 3 0,-6 0 12 16,-3 9 2-16,-5 1-3 0,-4 5-1 16,0 7-3-16,-2 0-9 0,0 5-4 15,2 3-2-15,3 1-16 16,4 0-53-16,4 3-25 0,7-2-79 16,2-2-240-16</inkml:trace>
  <inkml:trace contextRef="#ctx0" brushRef="#br0" timeOffset="1423.2124">2665 4757 456 0,'0'0'0'0,"0"0"62"0,0 0 34 15,0 0-40-15,0 0-22 0,0 0-17 16,0 0-5-16,0 0-2 0,0 0-5 16,-46 53 6-16,41-16 0 0,0 8-3 15,0 5-1-15,-2 2-3 16,3 6 5-16,-3 1 8 0,-2 3-4 16,-2 1-5-16,-1 4-3 0,-2-7 8 15,1 4 0-15,1-6-2 0,0-3-5 16,3-3-3-16,0-2-3 0,4-6 0 15,-3-1 0-15,2-3 0 0,1-4-2 16,2-3 1-16,0-4-2 16,3-7 1-16,0-2 0 0,0-6 0 15,3-5 1-15,3-5-1 0,0-2 2 16,1-2 0-16,1-2 0 0,-1-5-6 16,-1 1 9-16,2-1-3 15,-1 1 0-15,2 1 5 0,-3 2-5 0,1-3 0 16,-2 2 2-16,1 4-3 15,2 0 0-15,-2 0 1 0,4 0 0 16,1 0 0-16,0 0 3 0,1 0-4 16,-2 0 2-16,1-1-1 0,3-1 0 15,-1 1 0-15,0-1 2 0,1 2-2 16,4 0 0-16,-2 0 0 0,2 3 4 16,0 0 0-16,-1 1 2 15,1 2 1-15,1 1-1 0,-2-3-2 16,0 3-3-16,1-4 0 0,-1-2-1 15,5-1 0-15,-2 0 5 0,4-2-4 16,3-4 0-16,0 0 1 0,3 1 1 16,1-2 2-16,1 3-2 15,-1 1 4-15,0 0 0 0,0 1-5 16,-2 0 0-16,-2 0-1 0,-3 1 0 16,-4-2 0-16,2 1-1 0,-6-2 0 15,3-2 2-15,1-1-1 0,2-2 0 16,3-2-1-16,2 1 0 15,0-1 0-15,-1 2 1 0,-1-1-1 16,-3-1 0-16,-1 3 0 0,0-2 1 16,-3 1-1-16,-1-2 0 15,-2-3 12-15,-1-3 9 0,2-1-2 16,-2-2-6-16,2-2-10 0,0-6-1 16,1-2 0-16,2 0-2 0,2-3 0 15,-4 0 0-15,1 1 0 0,-1-3 3 16,-2 4-1-16,-3 0 12 0,0 0 8 15,-3 3-7-15,-5-1-6 0,1-3-2 16,-1 4-5-16,-3-4 1 0,-1-3-2 16,0 2-2-16,-1-6 2 15,-5 1 0-15,3-2-1 0,2 2 0 16,1 0 0-16,0 1 0 0,5 2 0 16,1 3 0-16,-3 3 0 0,3 4 0 15,-5 2 0-15,-1 5 0 0,1 5-6 16,-1 3-53-16,0 6-98 15,-2 1-87-15,-7 1-212 0</inkml:trace>
  <inkml:trace contextRef="#ctx0" brushRef="#br0" timeOffset="2719.0116">2548 7500 333 0,'0'0'0'0,"0"0"46"15,0 0 26-15,0 0-25 0,0 0-28 16,0 0-31-16,0 0 24 0,0 0 43 16,0 0-16-16,60 49-8 0,-26-35 2 15,7 1 1-15,3-1-11 0,4 0-7 16,3-2-5-16,-3 0 7 0,3-1 12 16,0-3-12-16,-2-7-3 15,1 3-1-15,-4-4-2 0,0 0 0 16,-2-1-3-16,1-6-3 0,-5-4 1 15,0-3 4-15,0-2-5 0,-3-1 1 16,-5-1 1-16,-4-3 2 0,-3 0 3 16,-3-3-2-16,-1-2-4 15,0 2-2-15,-5-2 0 0,0 4-1 16,-7 1 0-16,-3 0 2 0,-5 4-1 16,-1 2 2-16,-5 0 10 0,-9 1 0 15,-5 1-3-15,-7 2 0 16,-7 4-10-16,-5 1-3 0,-11 5-1 15,-14 1 0-15,-7 0 0 0,-7 9 3 16,1 1 1-16,5 3-1 0,6 1-4 16,8 3-10-16,6 0-62 0,7 1-61 15,3 0-65-15,6 1-117 0</inkml:trace>
  <inkml:trace contextRef="#ctx0" brushRef="#br0" timeOffset="3720.4651">2562 7611 424 0,'0'0'0'16,"0"0"29"-16,0 0 22 0,0 0-33 15,0 0-9-15,0 0-6 0,0 0 11 16,0 0 2-16,0 0-5 0,4 163-3 16,0-108-5-16,-3 4 6 0,-1 6-3 15,-2 1-2-15,-5 3-3 0,0 2 0 16,-2-4-1-16,-1-1 0 15,-4-3 0-15,-3-3 0 0,0-3 0 16,-5-3-3-16,0 1 0 0,1-4 3 16,2-2 0-16,-1-4 0 0,6-3-2 15,1-9 2-15,-2 1-1 0,6-6 1 16,0-7 0-16,3-1 0 16,2-5 0-16,3-3-2 0,1-5 1 15,0-3-7-15,4-2 10 0,1-1 0 16,2-1 7-16,-1 0 25 0,0-3 2 15,0-2-13-15,2 1-10 0,1 1-8 16,1 2-3-16,1-2-1 16,3 2-1-16,0 1 0 0,3 0 1 15,2 0-1-15,-1 0 0 0,5-1 0 16,0-1 1-16,2 2-1 0,5-1 0 16,-1 1 0-16,2 0 1 0,2 0-1 15,-2 0 0-15,-2 3 0 16,-1-2 0-16,-1 0 1 0,-2 1-2 15,3-1 1-15,-2-1 0 0,1-1 1 16,-4-2-1-16,0-5 0 0,-3 0 1 16,-3 0-1-16,-1-2 0 0,-1 0 1 15,-3-2-1-15,0 6 0 0,3-3 1 16,-2 1-1-16,2 0 0 0,0 1 0 16,0-2 0-16,0 1 0 15,-2 0 0-15,3-4 1 0,-3 0-1 16,3-2 0-16,-3-5 3 0,1 0 1 15,0-5 8-15,1-1 6 0,-1-2-3 16,1 1 2-16,-2-3-1 0,1-2 7 16,0-2-1-16,1-1 4 15,2 1-3-15,-3-3-3 0,2 1-2 16,-1-4 3-16,2 1 1 0,-4-3-12 16,3-1 3-16,-5-2 0 0,1-5 8 15,-2 1-1-15,-3-4-11 16,-2-4-4-16,-3 0 1 0,-1-1 1 15,2 1 1-15,-2 5 2 0,3 7-2 16,-3 6-5-16,-1 8-2 0,0 9 0 16,0 5-2-16,-5 8-45 0,0 5-95 15,-3 3-72-15,-3 3-218 16</inkml:trace>
  <inkml:trace contextRef="#ctx0" brushRef="#br0" timeOffset="4647.178">2457 10167 350 0,'0'0'0'16,"0"0"23"-16,0 0 33 0,0 0-31 16,0 0-4-16,0 0-6 0,0 0-9 15,0 0-1-15,0 0-4 0,39 73 2 16,-19-56 8-16,2 1 9 15,5 1-6-15,1 1-4 0,4-2 8 16,4-1 10-16,3-4 10 0,2-4 16 16,1-2-18-16,2-3-18 0,0-4-7 15,2 0-4-15,-1-7-2 16,0-3 0-16,-4-4-3 0,-1 3 0 16,-1-5 2-16,-1-1 0 0,-4-2 9 15,-4-1 13-15,-3-4-7 0,-4 4-3 16,-4-4-5-16,-4-1-6 0,-5 6-1 15,-7 0 2-15,-2 0 2 16,-2 2 8-16,-9 4 1 0,-5 3-6 16,-8-2-7-16,-8 3-4 0,-6 3 0 15,-7 5-2-15,-7 1 1 0,-4 8 0 16,2 5 0-16,-3 1-5 0,1 7-28 16,5 2-31-16,5 1-77 0,3 4-93 15,-2-1-217-15</inkml:trace>
  <inkml:trace contextRef="#ctx0" brushRef="#br0" timeOffset="5662.1516">2543 10349 403 0,'0'0'0'0,"0"0"-15"15,0 0 17-15,0 0 63 0,0 0-53 16,0 0-9-16,0 0 9 16,0 0 12-16,0 0-5 0,-68 72 1 15,77-44-6-15,0 10-3 0,-1 5-3 16,3 3-5-16,-4 6-1 0,0 3-1 15,-3-3-1-15,-2 5 0 16,-2-2 0-16,0-3 0 0,-2 0-28 0,-4 1 18 16,-1-2 8-16,-3 1-1 15,4 0 3-15,-1-4 0 0,0 1-3 16,-2-2 3-16,1-5-1 0,0 0 1 16,-1-4 0-16,-1-1-2 0,2-5 2 15,-1-2-5-15,4-4 2 0,-1-4 0 16,4-1 2-16,1-4 2 15,1-2 0-15,0-1 2 0,2-6 1 16,5 1 5-16,-1 0 1 0,5-5 1 16,1-1-2-16,-1-3 5 0,1 0 0 15,2 0-9-15,-2-1-2 0,1-2-1 16,1 3-1-16,3-2 2 16,-3 1 2-16,6 1 2 0,-1 0-1 15,1 0-3-15,1 0-2 0,0 0 1 16,-2 0-2-16,2 0 0 0,-6-1 2 15,-1-2-2-15,-3-2 0 0,-1 2 1 16,0-1-1-16,-1 0 4 16,1-2 4-16,1-2 9 0,-1 2-3 15,0-1-9-15,-1 1-1 0,2 1 6 16,-2-1-2-16,0 2-5 0,0 2-3 16,-1 0 0-16,0-1 1 0,-2 0-1 15,2 0 2-15,1 0-2 0,-1 0 0 16,2-3 3-16,0 0-1 15,1-2 5-15,1-3 5 0,-1 1 7 16,-1-1-2-16,2 0-1 0,0-1-5 16,2-1-4-16,-2-1-3 15,1 0 1-15,0-2-2 0,-1-2 2 0,3-4 4 16,2 2-2-16,-2-4-3 16,1-4 0-16,0-3 7 0,-1-3 23 15,0-1 14-15,0 0-12 0,1 4-12 16,-4-1-8-16,-2-1-9 0,-3 2 1 15,-3 1 3-15,-1-4 1 0,0 1 5 16,-1-6-3-16,2-4-8 16,0-3-3-16,1-1 1 0,3-2 0 15,-4 3-2-15,2 0 1 0,-3 3 0 16,-2 5 1-16,-1 4 3 0,0 7 1 16,-3 3-4-16,-1 5-4 0,2 4 0 15,0 7 0-15,1 3-105 16,0 2-18-16,0 3-52 0,-2 1-179 15</inkml:trace>
  <inkml:trace contextRef="#ctx0" brushRef="#br0" timeOffset="6895.4203">5757 4949 441 0,'0'0'0'16,"0"0"48"-16,0 0 23 0,0 0-26 15,0 0-24-15,0 0-10 16,0 0 3-16,0 0-4 0,0 0-2 16,-103 3 1-16,83 2 6 0,-1 3 6 15,-1 3 2-15,0 4-11 0,-1 1 0 16,1 3 18-16,6 3-10 0,0 3-6 15,2 2-8-15,8 4-4 0,0 4-1 16,6-2 1-16,11 3-1 0,7-4 4 16,4-6-3-16,2-3-1 15,4-4 0-15,2-6 0 0,1-2 6 16,-1-7 7-16,-1-1-2 0,1-2-10 16,-3-1-1-16,-3-3-1 0,1-2 0 15,-5-4-178-15,-6-1-89 16</inkml:trace>
  <inkml:trace contextRef="#ctx0" brushRef="#br0" timeOffset="7139.2004">5756 5054 753 0,'0'0'0'16,"0"0"18"-16,0 0 57 0,0 0-35 15,0 0-17-15,0 0-6 16,0 0 4-16,0 0 1 0,0 0-12 0,-172 110-3 16,145-84-3-16,6 1-4 15,2-2 0-15,7 0 0 0,0-4 0 16,5-4-51-16,7-2-34 0,0-7-19 16,13-2-45-16,7-6-61 0,1-6-14 15</inkml:trace>
  <inkml:trace contextRef="#ctx0" brushRef="#br0" timeOffset="8202.2425">6048 5128 545 0,'0'0'0'0,"0"0"82"15,0 0 9-15,0 0-34 0,0 0-7 16,0 0 5-16,0 0-19 0,0 0-14 15,0 0 3-15,-9 158 4 0,2-153-3 16,3 0-11-16,1-4-8 0,0 0 1 16,0 0-5-16,2-1 3 15,1 0 1-15,0-6-1 0,0-3-4 16,8-3 1-16,-1-1-3 0,4 1 0 16,1 0 3-16,2 2-1 0,0 3 7 15,-1 5-1-15,-1 2 1 0,0 0 1 16,-1 4 4-16,-1 2 4 15,-1 4-5-15,-5 1-2 0,-2 1-3 16,0-1 0-16,-2-1 1 0,0-2 4 16,-2-1 0-16,0 1-4 0,1-6-4 15,0 0-2-15,1-2 3 0,0-1 3 16,0-7 0-16,2-4-7 0,5-2-3 16,1-4 2-16,4 0-1 15,1 0 0-15,2 3-2 0,-2 3 2 16,4 3 0-16,-2 4 0 0,0 2 1 15,-1 3-1-15,1 0 0 16,-3 6 4-16,-1 2-3 0,1 5 2 0,-3 3-1 16,-3 1-1-16,1-1 2 15,-2-2-1-15,1 0-1 0,-1-4 1 16,3-1-2-16,3-3 0 0,2-5 3 16,2-1 0-16,4-2-1 0,4-8 0 15,-3 0-2-15,4-2 0 16,-1-1 0-16,-2-2 1 0,-4 7-2 15,1-6 1-15,-5 7 0 0,-2 0 0 16,-2 3 0-16,-6 0 0 0,-1 1 0 16,-1 1 0-16,-1 2 0 0,0 0 1 15,0 0 1-15,0 0 1 0,0 0-3 16,-4 2 0-16,-1 2-2 16,-2 6 1-16,-3 1 1 0,2 3 0 15,0-3-1-15,0 5 1 0,2-4 0 16,3 3-2-16,1-2 2 0,2-4 0 15,0 2 0-15,0-4 0 0,0-1 0 16,1-5 0-16,5 2 0 0,-2-3 1 16,3 0-1-16,2-3 3 15,-3-3 0-15,4 3-4 0,2-2 1 16,-2 0 0-16,2 2 0 0,-2-1 0 16,-1 4 0-16,-2 0 0 0,2 0 0 15,-4 0 0-15,-1 1 0 16,1 4-1-16,2 0 1 0,-3-4 0 15,0 0 1-15,-1-1 0 0,-1 0 0 16,5-1 1-16,-1-4 0 0,4-2-1 16,0 0 0-16,1-3-1 0,1 4 0 15,1-1-1-15,-2 1 1 16,1 0 0-16,-2 2 0 0,-3-2 0 16,-1 2 1-16,0-2-1 0,-3-3 2 15,-1 5-1-15,2-7 0 0,-2 5 1 16,0-2 1-16,-2 0-1 0,0-2-1 15,0 3 0-15,0 0-1 16,0 3 0-16,0 3 0 0,0 1 10 16,-1 0 1-16,-2 2-9 0,-1 6 2 15,3 2-2-15,-2 4-1 0,2 3 3 16,0-1-3-16,1 2 4 0,0 3-2 16,2-4 0-16,2-1-2 15,0 1 1-15,2-5 0 0,-1-1-2 0,1-3 0 16,-1-3 1-16,-3-3-1 15,2-2-47-15,-2 0-12 0,3-5-61 16,-1-3-17-16,-2-6-32 0,1-4-44 16,-3-8-47-16,2-2-104 0</inkml:trace>
  <inkml:trace contextRef="#ctx0" brushRef="#br0" timeOffset="8319.7362">6882 5079 827 0,'0'0'0'15,"0"0"253"-15,0 0-176 0,0 0-53 16,0 0-14-16,0 0-8 0,0 0-4 15,0 0 0-15,0 0-1 0,-8 25-64 16,12-13-63-16,6 0-33 16,-1-9-117-16</inkml:trace>
  <inkml:trace contextRef="#ctx0" brushRef="#br0" timeOffset="8579.1135">7146 4555 656 0,'0'0'0'0,"0"0"16"16,0 0 71-16,0 0 5 0,0 0-13 16,0 0-30-16,0 0-16 15,0 0 2-15,0 0-15 0,-13 458-6 16,8-410-3-16,4 0-1 0,1-8-7 15,0-1-3-15,0-4 0 16,0-3 0-16,1-2-91 0,2-4 8 16,-3 2-31-16,0-6-76 0,0 1-70 15</inkml:trace>
  <inkml:trace contextRef="#ctx0" brushRef="#br0" timeOffset="9433.4672">5521 7524 753 0,'0'0'0'0,"0"0"28"16,0 0 7-16,0 0-14 15,0 0-7-15,0 0-1 0,0 0 4 16,0 0 1-16,0 0 5 0,19 325-3 16,-15-261 0-16,-1-1-5 0,-3-5 0 15,0-4-1-15,-4-8-1 0,0-4-1 16,-2-5-2-16,3-9 2 16,-3-6 0-16,2-9 1 0,2-7-5 15,2-4-4-15,0-2-1 0,1-10 1 16,9-7 0-16,0-5-3 0,2-9-1 15,9-1 0-15,1-2 0 0,4 3 1 16,1 5 7-16,3 9 23 0,-4 10 10 16,-4 7-14-16,0 12-5 15,-9 8-7-15,-1 6-6 0,-2 3-1 16,-2 3-5-16,-5 0 0 0,-2-4-2 16,3-4 0-16,-1-5-1 0,2-6 0 15,3-4-13-15,-1-3-16 16,1-3-14-16,2-3-18 0,1 0-17 15,1-3 9-15,0-5-12 0,-2 0-81 16,-2-2-65-16,-3-3-118 0</inkml:trace>
  <inkml:trace contextRef="#ctx0" brushRef="#br0" timeOffset="9712.4548">6070 7611 791 0,'0'0'0'16,"0"0"32"-16,0 0-6 16,0 0 0-16,0 0 10 0,0 0 3 15,0 0-8-15,0 0 0 0,13 217 11 16,-12-157-11-16,-1 1 11 0,0-3-2 16,-7-4-11-16,3-2-15 0,2-5-5 15,1-8-5-15,1-6-3 0,1-8 2 16,6-1-2-16,2-8-2 15,0-6-1-15,-1-3-21 0,-3-5-32 16,6-2-5-16,-4-9 3 0,0-4-31 16,4-6-8-16,-3-5-111 0,0-5-198 15</inkml:trace>
  <inkml:trace contextRef="#ctx0" brushRef="#br0" timeOffset="9970.0418">6246 7521 805 0,'0'0'0'0,"0"0"38"16,0 0-9-16,0 0 39 15,0 0-21-15,0 0-10 0,0 0-12 16,0 0 2-16,0 0 2 0,29 336 6 16,-29-274 3-16,2 1-9 0,0-5-16 15,0-7-10-15,3-7 0 16,0-5 0-16,3-6-1 0,-1-5-2 15,1-6 0-15,1-4 3 0,1-2-4 16,-1-6-25-16,-4-4-30 0,2-3-28 16,-3-3-12-16,-4-4-10 15,0-9-41-15,-9-5-75 0,-7-8-246 0</inkml:trace>
  <inkml:trace contextRef="#ctx0" brushRef="#br0" timeOffset="10449.8855">6027 8032 655 0,'0'0'0'0,"0"0"79"0,0 0-19 15,0 0-45-15,0 0-12 0,0 0-2 16,0 0-2-16,0 0-183 0,0 0 15 16,411-32 94-16,-385 29 51 0,-6-1 2 15,-6-1 0-15,-2 5 23 0,-5 0 27 16,-2 11 72-16,-3 3 66 15,-1 9-49-15,-1 5-51 0,0 7-21 16,0 4-24-16,0-1-14 0,0 3-2 16,0-1 9-16,0 3 10 0,0-1-3 15,0 3-7-15,0-3-2 0,-4 4 9 16,0-3 6-16,-3-4-2 0,1 0-3 16,-3-7-6-16,1-1 2 15,-4-7 1-15,-1-4-6 0,4-5-1 16,-3-9 10-16,2-5-3 0,2-2-10 15,-3-20-5-15,3-8-2 0,5-13-2 16,3-11 0-16,3-8-5 16,15-8 0-16,6-4-1 0,11 0 7 15,6 6 0-15,3 5 2 0,2 10 22 16,-2 12 18-16,-6 12 5 0,-5 10-25 16,-8 8-8-16,-4 10-3 0,-6 2-5 15,-3 13-3-15,-7 2-3 16,-5 5 4-16,-6 7-1 0,-12 4 0 15,-4 5 0-15,-3-2-2 0,1 1-2 16,1-5 0-16,-2-5-94 0,4-2-59 16,-4-1-75-16,2 0-86 0</inkml:trace>
  <inkml:trace contextRef="#ctx0" brushRef="#br0" timeOffset="11133.5541">5727 10490 541 0,'0'0'0'0,"0"0"142"16,0 0-26-16,0 0-20 15,0 0-30-15,0 0-21 0,0 0-23 16,0 0-17-16,0 0 0 0,-131-8 2 16,102 26-4-16,3 0-2 0,0 2 0 15,5 1-1-15,3 1 0 0,8-2 0 16,8 5-1-16,4-1 0 0,16 4-1 16,5 1 3-16,8-2-1 15,6 0 1-15,1-2 3 0,1-5-3 16,-5-1 0-16,-8-3 3 0,-5 0 18 15,-7-3 4-15,-8-1-2 0,-5-2 12 16,-4-2 13-16,-9-1-11 16,-2 1-8-16,-9 2-18 0,-5-2-6 15,-5 2-5-15,-6-6 1 0,0-2-2 16,-3-2 0-16,5 0-42 0,6 0-30 16,5 1-36-16,8-1-52 0,8 0 2 15,7 0-77-15</inkml:trace>
  <inkml:trace contextRef="#ctx0" brushRef="#br0" timeOffset="11506.6752">6149 10553 790 0,'0'0'0'0,"0"0"40"16,0 0 37-16,0 0-47 0,0 0-22 16,0 0-8-16,0 0 0 15,0 0 3-15,0 0 0 0,-186 68 10 16,170-49 3-16,6 2-1 0,6-2-3 16,4 1-8-16,7 1 2 0,11-2-2 15,4-1-2-15,5 0 1 0,5-2 1 16,0 0-1-16,-3 0-2 15,0-3 4-15,-7 0 3 0,-7-1-1 16,-3 0 4-16,-7 0 9 0,-5-2 22 16,-5 3 18-16,-7 2-11 0,-6-5-25 15,-7 5-15-15,-3-2-6 0,-3-3-3 16,-4-1 0-16,2-3 0 16,1-6-69-16,5 0-60 0,4-3-72 15,5-7-126-15</inkml:trace>
  <inkml:trace contextRef="#ctx0" brushRef="#br0" timeOffset="11867.1049">6398 10183 890 0,'0'0'0'0,"0"0"5"16,0 0 4-16,0 0 45 15,0 0-21-15,0 0-12 0,0 0-9 16,0 0 0-16,0 0 10 0,48 520-5 16,-57-447 2-16,-2-5 2 0,0-5 0 15,2-8-10-15,2-9 0 0,0-10-2 16,2-8 4-16,0-9-8 16,4-9 0-16,1-10 0 0,0-1-3 15,10-15 5-15,4-10-5 0,9-4-3 16,9-9 0-16,2 1 0 0,4 5 1 15,0 8 0-15,-1 10 21 0,-3 13 28 16,-6 5 3-16,-7 13-31 16,-3 13-9-16,-6 0-6 0,-7 7-2 15,-2 1-2-15,-3-2 1 0,2-3-2 16,1-7-2-16,6-4-185 0,3-3-53 16,0-3-128-16</inkml:trace>
  <inkml:trace contextRef="#ctx0" brushRef="#br0" timeOffset="16670.1598">10280 4851 511 0,'0'0'0'0,"0"0"-28"15,0 0 38-15,0 0 47 0,0 0-32 16,0 0 2-16,0 0-2 0,0 0 1 16,9 244 11-16,-14-198-1 15,-1 1-5-15,-2-1-8 0,2-2-18 16,0-4-1-16,2-1-2 0,-3-5-2 16,2-3 0-16,-3-2 3 0,1-2-2 15,-2-7 0-15,1-1 1 16,-3-9-1-16,3-3 0 0,3-3 3 15,-1-4-3-15,1 0 4 0,3-7 1 16,-4-7-6-16,2-6 0 0,-1-5 36 16,0-11-22-16,5 2 2 0,0-7 6 15,1-5 3-15,9-2 0 0,2-9 11 16,8-2-3-16,5-1-11 16,8 1-1-16,2 3 4 0,5 4-4 15,-1 9-6-15,-3 3 3 0,-2 12 8 16,-6 7 1-16,-5 8-10 0,-8 7-3 15,-4 6-5-15,1 3-1 0,-4 7 4 16,-5 9 5-16,-1 5-12 16,-2 0 1-16,-1 1-3 0,-4 0 1 15,-5-2 1-15,-5-1-2 0,-1 0 5 16,-4-3-5-16,1-2-3 0,0 0 0 16,-2-4 4-16,4-2-3 0,-2-1 0 15,5-3 2-15,-2-3-6 16,5 0-39-16,4-2-30 0,-1 1-87 15,4-3-55-15,-2 0-141 0</inkml:trace>
  <inkml:trace contextRef="#ctx0" brushRef="#br0" timeOffset="17234.4047">10843 4824 744 0,'0'0'0'16,"0"0"36"-16,0 0 62 0,0 0-2 16,0 0-76-16,0 0-15 15,0 0 3-15,0 0 4 0,0 0-2 16,-60 42 2-16,45-26-2 0,1 0-6 16,1 2-2-16,0-2-2 0,2 3 0 15,0-5 2-15,1 2-2 0,1-3 2 16,6-3-2-16,0-3 0 15,3-1-1-15,0-3 1 0,0 0 0 16,0-2-2-16,2 2 2 0,0 0 2 16,0 1-2-16,3-2 3 0,-1 3-3 15,-1-4 0-15,4 2 5 0,-4-2 2 16,4-1 6-16,-2 0 3 16,2-4 2-16,2-3 1 0,-2-2-4 15,2 0-6-15,0-2-3 0,1 0-3 16,0 1-3-16,0-2 0 0,-1-1 2 15,0 4-2-15,-2-3 0 0,-3 5 11 16,-1 1-3-16,2 0 2 0,-4 3 1 16,0-3 0-16,0 0 2 15,-1 1-3-15,1-1-4 0,1-2-2 16,1 6-2-16,-2 0-4 0,0 1 4 16,-1-1-4-16,1 2-2 0,1 0-2 15,1 6 1-15,3 4 10 16,0 5 4-16,2 1-4 0,-1 0-3 15,-3 1 2-15,2-3-1 0,-1 2-3 16,-1-5 0-16,3-2 3 0,-1-2-3 16,0 0 0-16,3-4 0 0,-3-1-67 15,4 0-62-15,1-2-77 0,0 0-162 16</inkml:trace>
  <inkml:trace contextRef="#ctx0" brushRef="#br0" timeOffset="17517.6395">11168 4838 582 0,'0'0'0'0,"0"0"95"16,0 0 4-16,0 0-30 0,0 0-44 16,0 0-13-16,0 0-1 0,0 0-5 15,0 0 4-15,-73 34 7 16,61-20 3-16,4 5-4 0,0 2-3 15,1-1-4-15,6 1-5 0,1-2-2 16,0 1 4-16,2-3-3 0,4-4-1 16,0 0 2-16,2-3 2 0,0-4-2 15,2-3 5-15,3 0-2 0,-1-3-2 16,2-3 0-16,-2-4-10 0,1-5-63 16,3-1-7-16,-4 0-2 15,3-4-62-15,-4-5-17 0,1-3-86 16</inkml:trace>
  <inkml:trace contextRef="#ctx0" brushRef="#br0" timeOffset="18579.167">11335 4367 623 0,'0'0'0'0,"0"0"40"0,0 0 6 15,0 0 11-15,0 0-18 0,0 0-34 16,0 0-7-16,0 0 4 15,0 0 0-15,-4 43 1 0,4-11 4 16,0 4 1-16,1 8 2 0,2 2 1 16,-2 8 5-16,0-2 5 0,-1 2 2 15,0-1-5-15,0 0-10 0,-2-5-5 16,-2-2 0-16,4-3-1 0,-3-8-1 16,-3 1 0-16,5-8-1 15,-1-3 0-15,-2-7 3 0,3-2-1 16,-1-7-3-16,0 0 1 0,2-5 0 15,0-4 0-15,0 0-4 0,4-3 4 16,-1-6 0-16,2-4 9 16,0-4-8-16,-1-4 0 0,0-4-2 15,1-2 2-15,1-5-2 0,2-2 2 16,3-7-2-16,6-3-1 0,-2 1 2 16,6 4-4-16,0 5 1 0,0 6 5 15,-1 8 0-15,0 3 0 0,-2 5 11 16,-1 5-1-16,-3 1 6 15,0 4-4-15,-2 1 0 0,-1 1-3 16,-1 6-3-16,-4 2-5 0,-1 4-1 16,-3 4 3-16,-2 1 0 0,-3 7 2 15,-7-3 1-15,-3 3-5 16,-1 1-2-16,-5-1 0 0,4-4-2 16,-1-1-28-16,4-4 7 0,4-4-6 15,5-1 6-15,3-3 11 0,0-2 5 16,0 3 0-16,4 0 7 0,5 1-2 15,3-1-1-15,2 1 2 16,3 0 0-16,1-2 0 0,2 1-7 16,1-3 0-16,2-2-4 0,-2-3 3 15,3 0 4-15,0-5 1 0,-1-4-5 16,1-2-20-16,-2-3-11 0,0 0 9 16,-2 1 12-16,-5 0 8 15,1 2 11-15,-7-2 0 0,-4 4 2 0,-2-2 10 16,-3 2 17-16,0 0 9 15,0 2-7-15,-4 2-6 0,-3 0-11 16,0 0-11-16,0 4-3 0,-1-1-2 16,1 2-1-16,0 5 1 0,-2 1 1 15,2 7 0-15,-2-3 0 16,2 6-1-16,-3 3 2 0,4-1 0 16,0 3-1-16,4 1-1 0,1-2 1 15,1-1 0-15,1 0 0 0,5-2 0 16,1-3 6-16,2-2 3 0,0-1-4 15,2-6-1-15,1-2 0 0,1-3 1 16,1 0 1-16,3-3-1 0,3-7-1 16,-2-2-2-16,3-4 2 15,1 0-3-15,-1-5 0 0,2-2 0 16,-1-2 1-16,-2-5-3 0,0-1 2 16,1-4 1-16,-3-6-1 0,2-1 6 15,-3-3-3-15,0-4-3 16,-3-2 2-16,-3-2-2 0,-4-1-1 15,1 3 0-15,-4 6 2 0,-2 7-1 16,-1 10-1-16,-1 6 0 0,0 7 47 16,-5 7-7-16,2 6-1 0,-2 2-11 15,1 7-23-15,0 13-5 0,2 7 0 16,-2 11 0-16,4 9 0 16,0 5 0-16,0 6 1 0,4 0 0 15,0 0 1-15,0-2-1 0,4-7 2 16,-1-4-2-16,0-8 0 0,2-7 1 15,0-4-2-15,0-7 0 0,-3-3-54 16,-1-5-19-16,0-6-30 16,-3-4-28-16,-2-1-136 0,0-13-219 15</inkml:trace>
  <inkml:trace contextRef="#ctx0" brushRef="#br0" timeOffset="18740.8275">12232 4704 556 0,'0'0'0'16,"0"0"79"-16,0 0-37 15,0 0-31-15,0 0-10 0,0 0-2 0,0 0-136 16,0 0-21-16,0 0 16 16,137 73-80-16</inkml:trace>
  <inkml:trace contextRef="#ctx0" brushRef="#br0" timeOffset="19603.2876">10236 4381 603 0,'0'0'0'16,"0"0"8"-16,0 0 51 0,0 0-29 16,0 0-21-16,0 0-6 0,0 0 0 15,0 0 12-15,0 0-2 0,-332-22-11 16,316 29 1-16,5 3-2 15,2-1-1-15,0 0 0 0,5 4 0 16,-3 7 10-16,4 6-1 0,-3 9 3 16,3 7-4-16,1 12-3 0,-3 3 0 15,0 8 2-15,-2 2-4 0,-3 0-1 16,-1-2 1-16,2-3-4 0,-3-6 1 16,1-2 0-16,0-3 1 15,-3 2-1-15,3 0 0 0,-2-1-63 16,5 1 42-16,2-6 2 0,5-1 11 15,1-8 6-15,12-5 2 16,9-11 0-16,6-5 41 0,8-7-4 16,7-10-9-16,9-7-3 0,0-10-8 15,9-5-9-15,5 0-8 0,0-2 0 16,-4-2-377-16</inkml:trace>
  <inkml:trace contextRef="#ctx0" brushRef="#br0" timeOffset="20187.3525">12549 4163 366 0,'0'0'0'0,"0"0"61"0,0 0 45 16,0 0-14-16,0 0-12 15,0 0-25-15,0 0-17 0,0 0-24 16,0 0-15-16,22-62 2 0,-7 70 16 16,7 1-4-16,13 7-4 0,6-2-4 15,7 5-3-15,7 0 1 0,-1 2-3 16,3-2 0-16,-7 3 2 16,0-3-2-16,-7 3 0 0,-6 0 1 15,-6 1-1-15,-14 0-1 0,-7 1 1 16,-6 2-3-16,-4 1 3 0,-2 5 0 15,-5 5 2-15,0 2-1 0,1 5 1 16,3 4-2-16,3 2 0 16,3 0 1-16,5-2-1 0,2 4 0 15,0-5 1-15,-2-4-1 0,-3 0 0 16,-1-6 0-16,-2 1 0 0,-2-3 0 16,0-2 0-16,-3-2 2 0,-3-1-1 15,-3 0 1-15,-5-2-1 0,-3 2-2 16,-6-3 2-16,-4-2-4 15,-6 4-4-15,-6-5 2 0,-7 4-34 16,-6-6-77-16,-6-2-138 0</inkml:trace>
  <inkml:trace contextRef="#ctx0" brushRef="#br0" timeOffset="20919.9864">10161 7720 604 0,'0'0'0'0,"0"0"92"16,0 0-13-16,0 0-49 16,0 0-21-16,0 0-8 0,0 0 1 15,0 0 2-15,0 0-4 0,-330-35 0 16,316 35 0-16,8 10-5 0,-3 9 1 15,1 11 2-15,3 17-1 0,-3 9 3 16,-3 10 0-16,0 7 0 0,-5 5 0 16,-2 1 1-16,0-4 0 15,2-8-1-15,4-8 2 0,7-10-2 16,5-7 0-16,3-9 0 0,9-8 0 16,1-9-1-16,6-6-4 0,3-7 6 15,6-3 26-15,11 0-16 0,2-9-8 16,8 0-5-16,4-5-60 15,0-2-129-15,1-4-209 0</inkml:trace>
  <inkml:trace contextRef="#ctx0" brushRef="#br0" timeOffset="21388.6301">10496 8176 753 0,'0'0'0'16,"0"0"25"-16,0 0-24 15,0 0 27-15,0 0 3 0,0 0 7 16,0 0 26-16,0 0 3 0,0 0-23 16,18 368-24-16,-17-319-9 0,0-4-8 15,-1-2-1-15,-1-3 0 0,-4-4 1 16,-5-2-3-16,-1-4 0 15,-4-2 3-15,0-8 0 0,1-2 0 16,2-8-2-16,2-6 1 0,6-4-4 16,2-11-24-16,2-16-32 0,3-11 16 15,5-15 33-15,7-8 5 0,3-7 0 16,10-5-2-16,4 2 5 16,6 0 2-16,4 5 9 0,-2 8 1 15,1 10 5-15,-4 10 7 0,-5 12 8 16,-1 8 8-16,-6 9-21 0,-3 7-5 15,-5 4 3-15,-3 11 2 0,-8 6 14 16,-5 3-6-16,-3 6-11 0,-12 1-6 16,-6 3-3-16,-6 2 2 15,-7-2-6-15,-2 1-1 0,-3-1-1 16,5-3 0-16,5-4-162 0,8-9-2 16,5-7-51-16,7-8-253 0</inkml:trace>
  <inkml:trace contextRef="#ctx0" brushRef="#br0" timeOffset="22169.6299">11067 8294 720 0,'0'0'0'0,"0"0"91"0,0 0-46 0,0 0-28 16,0 0-10-16,0 0-3 0,0 0 0 15,0 0-1-15,-55 153 3 0,55-150 3 16,0-2 2-16,0-1-2 0,4-1-2 16,4-6 14-16,1-3-3 15,1 3-2-15,2 0 13 0,3 3 0 16,5 2-2-16,0 2-11 0,1 0 2 16,-1 0-4-16,1 3-7 0,0-2-4 15,1-1 2-15,-2 0-3 16,3-2 1-16,-3-6 0 0,3 0-1 15,-5-1 2-15,-2-2-5 0,-3 0-4 16,-2 0-1-16,1 0-12 0,0 3-7 16,-2 2 6-16,-4 0 4 0,0 5-1 15,0 1-1-15,-1 0 1 0,0 0 6 16,-1 0 11-16,1 0-2 16,-2 0 2-16,3 0 0 0,1-3 3 15,3-1-8-15,1-3-17 0,0 0-8 16,-2 0 1-16,-3 2 17 0,0 1 8 15,-4 1 2-15,2 2 2 0,-4 1 0 16,0 0 0-16,0 0 12 16,0 0 0-16,0 0-6 0,0 0-1 15,2-2-6-15,-1 2 0 0,1-4 2 16,0 1-3-16,-1 0-9 0,3-1 10 16,-2 1 0-16,-1 1 0 0,0-1 0 15,-1 0 3-15,0 3-4 16,0-1-4-16,0 1 3 0,0 0-1 15,0 0 0-15,0 0-3 0,0 0 0 16,0 0 3-16,1 0 3 0,-1 0 0 16,0-1 5-16,0 1 2 0,0 0 9 15,0 0 2-15,0-1 5 0,-1-2-11 16,0 1-11-16,0 2 1 16,0-2-2-16,0 2 0 0,-1-1 7 15,-1 1-4-15,-1 0-4 0,-3 0 2 16,0 1-2-16,-1 1 1 0,0 4 0 15,-2-1 0-15,3 3-2 0,-2 3 2 16,-1 1 0-16,1 4-3 16,2-1 3-16,2 2-2 0,2 2 2 15,3 2 0-15,0 0 9 0,2-2 1 16,5-1-5-16,0-4 1 0,5-1 4 16,2-3 2-16,2-5-6 0,-1-2 0 15,4-2 1-15,-1-1-5 16,3-2-4-16,-2-5-76 0,0-4-42 15,-2-2-113-15,-1-5-215 0</inkml:trace>
  <inkml:trace contextRef="#ctx0" brushRef="#br0" timeOffset="23070.1042">11739 7782 826 0,'0'0'0'0,"0"0"-26"0,0 0 29 16,0 0 24-16,0 0 12 16,0 0 15-16,0 0 3 0,0 0-19 15,0 0-10-15,36 432 5 0,-35-377-9 16,0-4-9-16,-1-8-5 0,0-5-2 16,0-7-3-16,0-3-3 0,0-9 0 15,0-4 0-15,0-5-1 16,0-4 1-16,0-3 0 0,0-3 3 15,0 0 10-15,-1-9 1 0,-3-5-15 16,4-7 2-16,-1-3-3 0,1-4 0 16,1-2-5-16,5-2 1 0,3-1-2 15,4 1 7-15,0 5 2 0,-1 0-4 16,3 2 2-16,-1 3-1 0,2 2 0 16,-1 2-1-16,2 7 1 15,-1-1-3-15,-1 3 2 0,0 3 0 16,-1 4-3-16,-1 2 0 0,-1 5-2 15,-1 4 1-15,-7 4 3 0,0-1 2 16,-4 3 0-16,0-1 11 16,-2 4 0-16,-3-4-2 0,-2-3-3 15,1 2-4-15,2-2-2 0,-2-2 0 16,4 2 2-16,0-2-3 0,1 1 1 16,1 2 0-16,0-2 0 0,3 0 0 15,4 1 0-15,-1 0 0 16,5 0 0-16,-2-1 1 0,2-4-1 15,2-3 0-15,0-1 0 0,4-2-14 16,0-3 16-16,2-4-2 0,-2-1 0 16,-1-3-22-16,-4 2 12 0,-3 2-1 15,-3-3 11-15,-2 1 0 0,-2 1 0 16,-2-4 0-16,0 3 4 16,-3 0-5-16,-2 3 2 0,-4 2-2 15,5 2-2-15,-4 2 1 0,2 0 0 16,0 9-5-16,-2 0 4 0,3 4 1 15,3-1-3-15,-2 1 5 0,4 0 0 16,0-1-4-16,0 3 5 16,3-5-1-16,3 2 0 0,5-3-1 15,1-3 1-15,4-3 0 0,-1 0 14 16,2-3-8-16,1 0 0 0,5-6 2 16,0-5-2-16,2-2 0 0,0-3-1 15,0-5-5-15,2-4 0 0,1-1 5 16,0-5-5-16,-1-5 0 15,-4 0 0-15,-4-7 4 0,-1-1-4 16,-7-4 0-16,-4-4 1 0,-2 3-1 16,-5 7-17-16,0 5 14 0,0 9 2 15,0 12 2-15,0 9 8 0,-1 7 17 16,-3 7-12-16,0 13-9 0,-3 13-5 16,2 16 0-16,1 5 0 15,1 0 0-15,1 0 0 0,2-2 0 16,2-5-8-16,4-4-3 0,2-5-2 15,-1-8-25-15,2-6-39 0,-1-8-29 16,-1-5-17-16,-5-8-76 0,-2-3-95 16</inkml:trace>
  <inkml:trace contextRef="#ctx0" brushRef="#br0" timeOffset="23884.221">12844 8016 735 0,'0'0'0'15,"0"0"17"-15,0 0-13 0,0 0-7 16,0 0 6-16,0 0 0 0,0 0-3 16,0 0 0-16,0 0-2 15,-36 3 2-15,36-1 0 0,0-2 5 16,0 0-6-16,0 1-3 0,1-1 2 16,-1 0 4-16,2 2 1 0,-1-2-2 15,-1 0 1-15,1 0-2 0,-1 0 0 16,0 0 0-16,2 1 11 15,-2-1 0-15,0 0 4 0,0 0-5 16,0 0-6-16,0 0 5 0,0 0-1 16,0 1-2-16,0-1-5 0,0 2 1 15,0-2-1-15,0 0 2 0,0 1 2 16,0-1 4-16,0 0 26 16,0 0 3-16,0 0-14 0,0 0-4 15,0 0 12-15,0 3 6 0,0-3 1 16,0 0-3-16,0 0-6 0,0 0-10 15,-4 0-13-15,-2 0 1 0,0 0-8 16,-4 4 0-16,2-2 0 16,1 3 1-16,0-1-1 0,1-1 0 15,1-2-1-15,2 1 0 0,0-1 1 16,1 1 0-16,1-2 1 0,1 0-1 16,0 0 4-16,0 0-5 0,0 0 2 15,0 0 1-15,0 0-3 0,0 0 1 16,0 0 0-16,-2 0 0 15,2 0-10-15,0 1 4 0,0 2-2 16,2 0 12-16,-2 2-3 0,2 1 0 16,-1-1 0-16,3 5 0 0,1 1-2 15,4 2 2-15,0 2-2 0,4 0 0 16,2 2 2-16,3 1 3 0,0 1-2 16,0 1 3-16,-3-2 2 15,-3-4-1-15,0 2 0 0,-5-5 6 16,-2 1 6-16,-2-5-2 0,1-1-3 15,-3-1-7-15,1-4-2 0,-2-1-2 16,0 1 2-16,-4-1 1 0,-5 0 7 16,-4 0-3-16,-8 0-4 15,-3 0-4-15,1 0 0 0,-5-1 1 16,3-2-2-16,-1-1 0 0,3-3-88 16,0 1-13-16,0-3-92 0,4-3-31 15,1-3-284-15</inkml:trace>
  <inkml:trace contextRef="#ctx0" brushRef="#br0" timeOffset="24418.7079">12892 7529 522 0,'0'0'0'0,"0"0"94"0,0 0-21 16,0 0-25-16,0 0-24 0,0 0-27 15,0 0 6-15,0 0 32 0,0 0 1 16,29 32-1-16,1-23-2 15,8-1-10-15,5-3-12 0,6-2 15 16,-1-1-6-16,0-1-13 0,-4 2-2 16,-3 2 6-16,-7-2-2 0,-3 3 5 15,-5 2-4-15,-7 0-1 0,-2 2 0 16,-7 2-3-16,-2 3-3 16,-4 4 4-16,0 6-2 0,-3 3 1 15,0 4-4-15,2 8 0 0,2 2 1 16,1 6-3-16,7 3 0 0,3-1 0 15,3 3 2-15,3 0-2 0,0-2 4 16,-3-2-4-16,-3-5 0 16,0-1 0-16,-7-5 0 0,-2-6 0 15,-1-1 3-15,-6-6-3 0,0-6 0 16,-8-1-1-16,-2-4 2 0,-5-3 40 16,-4-3-16-16,-7-3-9 0,-5 1-8 15,-7-1 13-15,-9-4 5 16,-8-1-19-16,-5 0-9 0,-3-4-109 15,-3-2-105-15,-2 3-126 0</inkml:trace>
  <inkml:trace contextRef="#ctx0" brushRef="#br0" timeOffset="25265.6488">9677 10558 568 0,'0'0'0'0,"0"0"31"16,0 0 3-16,0 0 17 15,0 0-39-15,0 0-10 0,0 0-1 16,0 0 1-16,0 0-1 0,94-8 2 16,-90 11 7-16,-3-3 9 0,-1 2 12 15,0-2 14-15,0 0 2 0,0 0 27 16,-6 0-5-16,1 0-39 0,-5 0-9 16,-3-2-4-16,1 2-2 15,-6 0-6-15,3 0 1 0,-4 0-5 16,-1 5-4-16,-3 0 1 0,-3 3-2 15,-2-1 0-15,1 2 0 16,0 0 2-16,5 1-3 0,3-1 2 0,7 1-1 16,3-1 0-16,6 2-2 15,3 3 0-15,0 7-2 0,5 6 2 16,4 10 1-16,1 5 0 0,0 2 2 16,-1 5-1-16,-5 2 0 0,-4 1-7 15,0 0 5-15,-10-2 1 16,0-2 2-16,0-5-1 0,-2-3 0 15,2-4 0-15,3-1 1 0,0-5-2 16,2-3 1-16,5-6 0 0,0-1 0 16,7-4-6-16,7-2 5 0,4-3 2 15,3-3 6-15,7-4 13 0,2-4-7 16,4-3-6-16,7-9-4 0,2-2-2 16,3-1-2-16,0 0-143 15,-2 1-98-15,-7-2-178 0</inkml:trace>
  <inkml:trace contextRef="#ctx0" brushRef="#br0" timeOffset="25767.5264">10232 10997 715 0,'0'0'0'0,"0"0"-2"0,0 0 40 16,0 0 38-16,0 0-10 15,0 0-28-15,0 0-21 0,0 0-6 16,0 0-8-16,16 504 1 0,-33-458 4 15,-4 0 0-15,-2-6-6 0,1-5 0 16,6-7-1-16,-1-9 1 0,11-8 3 16,0-6-4-16,4-5 7 15,2-9 17-15,-4-10-15 0,4-12-12 16,4-13 4-16,8-8-1 0,10-10 7 16,1-9-5-16,10-7-2 0,5-1-1 15,6 3 0-15,6 5 38 0,0 6-22 16,-1 12 20-16,-6 14 29 15,-9 14-22-15,-9 17-12 0,-7 8-21 16,-10 8-10-16,-7 17 0 0,-7 4 18 16,-12 10-11-16,-12 7-3 0,-7 2-1 15,-5 1 0-15,-2 0-2 0,1-7-2 16,2-4-27-16,0-6-4 16,7-6-49-16,8-6-26 0,8-6-11 15,6-10-93-15,10-4-171 0</inkml:trace>
  <inkml:trace contextRef="#ctx0" brushRef="#br0" timeOffset="26051.7957">10761 11078 784 0,'0'0'0'0,"0"0"-17"15,0 0 18-15,0 0 1 16,0 0-1-16,0 0 3 0,0 0-3 15,0 0 2-15,0 0-3 0,-97 200 0 16,97-197 15-16,0-3 19 0,10-6-1 16,2-1-26-16,8 0 3 0,3 2 16 15,4 0-5-15,4 5 9 0,0 6 32 16,-6 4-3-16,-2 1-35 0,-5 0-19 16,0-3-2-16,1-2-2 15,-1-4 0-15,3-2-2 0,1-8-33 16,3-6-16-16,2-5-20 0,-2 0-8 15,4 0-39-15,-5 2-67 0,-4 4-125 16</inkml:trace>
  <inkml:trace contextRef="#ctx0" brushRef="#br0" timeOffset="27236.6749">11341 11082 757 0,'0'0'0'16,"0"0"0"-16,0 0-1 0,0 0 12 16,0 0 9-16,0 0 5 0,0 0 5 15,0 0-23-15,0 0-1 0,-172 186 11 16,165-161 5-16,7 0 6 0,11-6 11 16,3 0-19-16,5-6-6 15,2-4 1-15,0-6 2 0,1-3 4 16,2 0-9-16,-3-10-6 0,2-4-4 15,1-4 2-15,1-6-5 16,-1-9-23-16,2 1-28 0,-1-4-14 0,-2-3 23 16,-1 0-9-16,-6-4 25 15,1-2 17-15,-4-4 9 0,-3-1 1 16,-1-6 0-16,-3 0-1 0,-6 1 1 16,0 4 1-16,-1 4-1 0,-3 13 50 15,1 10-1-15,3 10 4 16,0 8-9-16,-1 4 4 0,0 2-15 15,-4 8-32-15,-1 11-2 0,2 8-5 16,-3 8 9-16,5 4-2 0,1 7-1 16,1 2 3-16,1 7-2 0,2 1 0 15,2 1 1-15,-4 0-1 0,0-1 0 16,-1-2 3-16,0-3 0 16,-1-1-3-16,-6-2 2 0,-3-1-1 15,-2-3-1-15,1-5 0 0,-1-9 1 16,6-10 1-16,-1-7-3 0,4-8 0 15,2-5 3-15,1 0-3 0,0-13 18 16,1-10-22-16,3-8 6 0,5-9 0 16,2-8-3-16,1-2 2 15,6-5-2-15,3 0 2 0,5 2 54 16,1 7-43-16,2 5 3 0,-3 10 18 16,-5 10 7-16,-7 10-18 0,-2 8-13 15,-2 3-9-15,-3 0 0 0,0 7-10 16,1 6 7-16,-1 6 1 15,-5 6 4-15,-2 5 2 0,-3-2-6 16,-5 3 2-16,-1-4 0 0,3-1-2 16,1-1 3-16,3-4-1 0,2-3 0 15,0-4-15-15,2-3-9 0,6-1 8 16,1-5 13-16,6 1 2 16,0-1-4-16,2-5-5 0,0 0-3 15,-2-1 3-15,-1-5 9 0,0-1-1 16,-3 2-3-16,3-6 4 0,-3-2 1 15,0 4 0-15,0-2 0 16,-3 1 1-16,-3 1-1 0,1 2 0 0,-5 0 5 16,-1 1-5-16,0 0 0 15,0 3 3-15,-2 3-3 0,-3-3-1 16,2 3 1-16,0 0-8 0,-2 2 5 16,1 5 1-16,-5 2-1 0,4 4 4 15,-2-3 0-15,2 5-2 16,0 4 1-16,4 1 0 0,1 1 0 15,0 1-1-15,1-3 1 0,7-2 0 16,3-3 0-16,2-1 2 0,0-5-2 16,3 0 0-16,-2-3 3 0,3-3-1 15,3-2 1-15,0 0 0 0,-1-6-1 16,0-3 0-16,1 0-1 16,-4-4 0-16,2-3 1 0,-1-2 0 15,0-3-2-15,-1-4 0 0,1-1 1 16,1-4-1-16,-1-6 3 0,1-5 2 15,0-9 9-15,1-6-9 0,-4-3-2 16,-4-1-2-16,-5 3-1 16,-5 5 0-16,-1 7-2 0,0 7 2 15,-2 13 0-15,0 12 0 0,0 6-1 16,0 6 2-16,-1 1-1 0,-2 5 0 16,0 9-9-16,2 12 4 0,1 8 3 15,2 7 3-15,7 10 5 0,3 5 2 16,0-1-3-16,0 1 2 15,-1-6-4-15,-4-4-1 0,0-9 0 16,0-1 1-16,-1-9-2 0,0-4-2 16,2-7-43-16,-4-5 18 0,-2-7-13 15,0-4-14-15,-8-1-6 0,1-10-93 16,-3-3-70-16,-5-7-70 0</inkml:trace>
  <inkml:trace contextRef="#ctx0" brushRef="#br0" timeOffset="27583.5426">12753 10950 822 0,'0'0'0'16,"0"0"59"-16,0 0 26 15,0 0-54-15,0 0-28 0,0 0-2 16,0 0-2-16,0 0-23 0,-110 12 20 16,106-2 0-16,4 2-6 0,14 4 8 15,5 4 4-15,6 2 14 0,2-2 7 16,-2 2 0-16,-3-2 0 0,-5 1 4 16,-4 0 3-16,-4-3-9 15,-6-1-5-15,-3-1-3 0,0-1-6 16,-8-2 0-16,0-1 0 0,-3-2-1 15,0-4-9-15,-3-1-29 0,0-1-16 16,-1-2-39-16,2-2-14 16,1 0-22-16,-1-2-136 0,1-4-240 15</inkml:trace>
  <inkml:trace contextRef="#ctx0" brushRef="#br0" timeOffset="28110.1674">12993 10590 629 0,'0'0'0'0,"0"0"0"0,0 0 3 15,0 0-1-15,0 0 2 16,0 0 7-16,0 0 29 0,0 0 3 15,0 0-27-15,470 56 4 0,-419-43 22 16,-3 6 2-16,-11 6-15 0,-10 4 3 16,-8 7-17-16,-10 3-12 0,-8 5 0 15,-1 4-1-15,0 2-4 0,-6 0-53 16,2-1 19-16,-3-1 10 0,6-1 14 16,1 0 11-16,4-3 2 15,1 0 0-15,3-3 1 0,-2-3-3 16,0-1 2-16,0-3 22 0,-3-5 23 15,-3-2 26-15,-3-5-4 0,-6-3-21 16,-7 0 6-16,-1-3-12 16,-2 0-18-16,-4-1-14 0,-3-5-4 15,-5 3-3-15,-5-7-1 0,-4-3 1 16,-5-1-4-16,-6-2-277 0,-6-8-153 16</inkml:trace>
  <inkml:trace contextRef="#ctx0" brushRef="#br0" timeOffset="34369.9148">18378 4207 715 0,'0'0'0'16,"0"0"-18"-16,0 0 21 0,0 0 18 16,0 0-6-16,0 0-9 15,0 0-6-15,0 0 0 0,-183-82 2 16,151 82-2-16,0 9 1 0,-2 5-1 15,-3 14 6-15,-4 6-4 0,-4 9 0 16,-4 7-1-16,-4 6 0 16,3 8 1-16,-1 5 0 0,5 4 0 15,6 4 0-15,9 4 10 0,12 5 11 16,8-3-13-16,11 0-8 0,8-3 0 16,11-7 0-16,10-8-2 0,6-4 0 15,11-6 3-15,8-5-3 0,4-8 0 16,6-8 0-16,7-5-7 15,2-7 7-15,0-5 0 0,3-6 16 16,0-3 5-16,-1-8 3 0,0-6 18 16,0-12-6-16,-3-7-8 0,6-5-3 15,-2-8 8-15,5-8 6 0,0-7-2 16,-1-9-4-16,2-2-2 16,-6-5-3-16,-8 0-18 0,-11-3-6 15,-15-6-2-15,-15 3 2 0,-16-2-5 16,-12-2 2-16,-21 2 3 0,-13-1-3 15,-13 4-2-15,-11 2-6 16,-8 8-7-16,-7 9-2 0,-8 10 7 16,-5 15-10-16,-4 10-2 0,-5 15 6 15,-5 5-6-15,-3 18-35 0,-3 11-41 16,2 12-11-16,5 12-123 0,2 3-91 16</inkml:trace>
  <inkml:trace contextRef="#ctx0" brushRef="#br0" timeOffset="35160.0458">18073 7232 631 0,'0'0'0'0,"0"0"46"0,0 0-42 16,0 0 3-16,0 0 9 0,0 0-1 16,0 0 0-16,0 0-4 0,-207 137 0 15,165-93 0-15,-2 4 9 0,-1 15-4 16,0 5-6-16,2 12-2 15,4 16-6-15,5 10 1 0,7 6-2 16,9 3 2-16,9-5-3 0,9-9 0 16,5-9 0-16,16-11 1 0,11-5 0 15,9-6 0-15,11-6-1 0,11-8 0 16,7-7 0-16,8-10 0 16,7-7 1-16,1-10 1 0,0-12 3 15,-3-6 4-15,-6-7-2 0,0-11 2 16,-4-10 5-16,0-11 7 0,1-14 3 15,0-9 8-15,-1-10-8 0,-3-5 7 16,-2-6 5-16,-6-8-13 0,-6-5-7 16,-12-5 9-16,-15-3-19 15,-13 0-4-15,-17 3-3 0,-25 2-4 16,-12 8 1-16,-11 7 3 0,-13 15 0 16,-9 10-2-16,-10 16-28 0,-9 17-6 15,-7 15-24-15,-9 17-43 0,-8 15-59 16,-11 12-61-16,-7 9-46 15</inkml:trace>
  <inkml:trace contextRef="#ctx0" brushRef="#br0" timeOffset="35900.7142">17779 10662 601 0,'0'0'0'0,"0"0"0"0,0 0 37 15,0 0-4-15,0 0-22 0,0 0 14 16,0 0-1-16,0 0 5 15,0 0 9-15,-355 73-3 0,309-14-5 16,0 15-20-16,4 7-7 0,8 12-1 16,6 5 1-16,12 6-2 0,9-1 14 15,7-3-2-15,15-8 3 0,13-6 2 16,7-14 9-16,8-8-17 0,5-10 5 16,8-11 7-16,7-11 11 15,9-11 8-15,9-17-6 0,9-7-2 16,9-15 8-16,9-12-14 0,7-9-1 15,6-12 11-15,2-9 1 0,2-10-8 16,-4-6-9-16,-6 1-8 0,-16 1-7 16,-14 5-5-16,-22 1-1 15,-20 4 0-15,-23 1-9 0,-20 4 10 16,-25 3 0-16,-16 5-2 0,-19-1-26 16,-5 8-2-16,-11 4-26 0,-5 8-23 15,-3 10-50-15,-1 10-75 0,-2 7-97 16</inkml:trace>
  <inkml:trace contextRef="#ctx0" brushRef="#br0" timeOffset="36357.1644">17717 11537 505 0,'0'0'0'15,"0"0"93"-15,0 0-43 0,0 0 17 16,0 0-1-16,0 0 2 0,0 0 13 16,0 0-2-16,0 0-8 15,46 4-2-15,-43-15-24 0,0 6-17 16,-3 2-10-16,0 1 7 0,0 2-3 15,-3 0-7-15,-2 2-18 0,2 10-8 16,-2 1-15-16,2 0-6 16,3-1-15-16,0-3-26 0,1-3-17 15,4 0-10-15,-5-4-44 0,0-1-108 16,-9-1-253-16</inkml:trace>
  <inkml:trace contextRef="#ctx0" brushRef="#br0" timeOffset="36681.7897">17746 11251 628 0,'0'0'0'0,"0"0"76"0,0 0-10 15,0 0-22-15,0 0-19 0,0 0 6 16,0 0 12-16,0 0-9 0,0 0-4 16,32-144 3-16,-18 128-8 15,3-1-10-15,3 0-7 0,3 0-2 16,2 3-5-16,-2 0 2 0,-7 3-1 16,-4 5-1-16,-8 1-1 0,-2 5 0 15,-2 0 8-15,-5 0 20 16,-1 3-27-16,-5 0-2 0,0 2-99 15,1-2-8-15,-1 1-41 0,2-4-107 16,-2 0-114-16</inkml:trace>
  <inkml:trace contextRef="#ctx0" brushRef="#br0" timeOffset="37350.8953">18183 8572 765 0,'0'0'0'0,"0"0"153"15,0 0-56-15,0 0-36 0,0 0-30 16,0 0-24-16,0 0-4 0,0 0-4 16,-30 3-32-16,28-6-28 15,1 0-35-15,1 1-79 0,-2-4-120 16</inkml:trace>
  <inkml:trace contextRef="#ctx0" brushRef="#br0" timeOffset="37742.0778">18169 8168 701 0,'0'0'0'0,"0"0"33"15,0 0 38-15,0 0-51 0,0 0-18 16,0 0-3-16,0 0-1 0,0 0-1 15,0 0-15-15,-75-77-11 0,85 62 12 16,7-4 3-16,7 0 11 16,3-1 0-16,3-5 3 0,3 2 0 15,0 3 9-15,2 2 35 0,-2-1 3 16,-1 6-8-16,-2 1-9 0,-4 2-11 16,-3 0-9-16,-9 2-6 0,-2 1 0 15,-7-2-2-15,-3 0 1 16,-2 0 3-16,0-1-2 0,-1 1-2 15,-6-4 1-15,-4 1 0 0,-2-1-1 16,-6 0 10-16,0 0-10 0,-4 6 0 16,-4-1-2-16,-2 5 0 0,-2 3-24 15,-3 0-32-15,2 0-34 0,0 4-90 16,-1-1-93-16</inkml:trace>
  <inkml:trace contextRef="#ctx0" brushRef="#br0" timeOffset="38324.5586">18330 5273 806 0,'0'0'0'0,"0"0"62"15,0 0 2-15,0 0-27 0,0 0-23 16,0 0-11-16,0 0-3 0,0 0 0 15,0 0 3-15,-23-31-2 0,22 28-2 16,-2 0-98-16,0 2-55 0,-2 0-133 16</inkml:trace>
  <inkml:trace contextRef="#ctx0" brushRef="#br0" timeOffset="38623.3455">18286 4971 577 0,'0'0'0'0,"0"0"96"0,0 0-48 15,0 0-29-15,0 0-17 0,0 0-1 16,0 0 1-16,0 0-1 0,0 0 3 16,202-314 8-16,-178 285 4 15,1-1 13-15,-1 2 4 0,-3-1 0 16,-1 4-1-16,-7 3-3 0,-3 3 5 15,-10 4 13-15,0 3-2 0,-15 3-2 16,-3 4-20-16,-7 0-12 16,-6 4-2-16,-3 0-4 0,-2 1-2 15,-3 0-2-15,2 5-2 0,0 6-28 16,2 5-46-16,2 6-60 0,0 3-47 16,3 3-116-16</inkml:trace>
  <inkml:trace contextRef="#ctx0" brushRef="#br0" timeOffset="39434.7179">17919 11019 563 0,'0'0'0'0,"0"0"76"0,0 0-33 16,0 0-16-16,0 0 4 0,0 0 9 16,0 0 4-16,0 0 13 0,0 0-4 15,-67-94 7-15,52 90-7 0,-1 4-37 16,-6 3-13-16,-4 7-4 15,-5 9 2-15,-5 6-2 0,2 5-99 16,-1 5-60-16,2 3-202 0</inkml:trace>
  <inkml:trace contextRef="#ctx0" brushRef="#br0" timeOffset="43669.7938">13476 4953 196 0,'0'0'0'0,"0"0"11"0,0 0-1 16,0 0 11-16,0 0 56 0,0 0-10 15,0 0-26-15,2-8 7 0,0 3-7 16,1 0-11-16,-3 1-2 15,3 0-3-15,1 0-6 0,-1 1-3 16,1-1-1-16,3-3 0 0,0 2 0 16,4-1-1-16,1 0 4 0,3 0 5 15,0 1-1-15,4-3-8 0,0-1 3 16,2-2 6-16,5-1-3 16,-1 0-8-16,5 0-5 0,-1 2-5 15,0 0 2-15,1 2 0 0,-4 0-2 16,2 2-1-16,-2-2 3 0,3 2-2 15,3-1 7-15,-1-2 0 0,5 3-3 16,1-2 3-16,-2 0-3 16,-1 0 0-16,0 0-3 0,-1 0 3 15,0-1 6-15,-3 1 1 0,0 0-1 16,-3 1-3-16,1 1-6 0,-4 0-1 16,0 2 1-16,1 0-3 15,2-1 0-15,1 1 1 0,2 0-1 0,2-2 0 16,4 0 2-16,-2 0-2 15,5-3 0-15,0 0 2 0,-1 1-1 16,3 0 13-16,-2 2-11 0,-1 1-1 16,-3 0-2-16,-5 4 0 0,-1-1 1 15,1 2-1-15,-2 0 0 0,2-2 1 16,0 2 0-16,0-2-1 16,1 0 0-16,-2-1 0 0,3-2 3 15,1 1-5-15,1-5 3 0,2 3 1 16,2-2-3-16,-2 3 2 0,-2-1 0 15,-2 5-1-15,-3 0 0 0,1-2 0 16,-4 1 0-16,-1 1-2 0,0 1 3 16,-2-2-1-16,1-1 0 15,-1 3 0-15,4-4 7 0,6 1 9 16,3-2-4-16,5 1-5 0,3 0-3 16,-3-1-4-16,1 0 0 0,-2 4 2 15,-6 1-2-15,-2 0-1 16,-5 1 1-16,-4 3 0 0,-1 0-1 15,-6-2 1-15,5 1 0 0,-1 1 0 16,2 1 0-16,0-1 2 0,3 2-3 16,0-5 0-16,-1 1 1 0,5-2-4 15,0 1 4-15,1 4 0 0,2-3-11 16,-1 4 7-16,-3 0 1 16,1 1 0-16,-3-1 4 0,3 2-1 15,-1-5 0-15,0 2 0 0,1-3 2 16,-3 1-4-16,4-1-7 0,-3 0 12 15,4 0-1-15,1 0 1 0,-1-2-4 16,-3 1 1-16,3 3 0 16,-5 2 0-16,0-1-1 0,-4 2 2 15,-3-2-2-15,-2 2 0 0,-1 0 1 16,-3 1-4-16,-3-1-12 0,1-1-14 16,-4-3 0-16,-2 1 6 15,1-3 0-15,-2 2-11 0,0 0-33 16,-2 0-41-16,-1 0-30 0,-1-3-87 15,-1 0-91-15</inkml:trace>
  <inkml:trace contextRef="#ctx0" brushRef="#br0" timeOffset="43970.8732">16940 4417 330 0,'0'0'0'16,"0"0"87"-16,0 0-7 0,0 0-38 16,0 0 7-16,0 0 8 0,0 0-14 15,0 0-10-15,0 0-1 16,268 131-17-16,-246-114-10 0,-6 0 2 15,-9-1 14-15,-6 3 9 0,-3-2 8 16,-12-1 3-16,-8 1-17 0,-8-2-19 16,-4 1 3-16,-5 0-3 0,-7 1-10 15,-4 0-126-15,-5-2-101 0</inkml:trace>
  <inkml:trace contextRef="#ctx0" brushRef="#br0" timeOffset="44986.4425">13957 8233 237 0,'0'0'0'0,"0"0"32"0,0 0 38 16,0 0-16-16,0 0 7 0,0 0-4 15,0 0-7-15,0 0 3 0,0 0-16 16,103-68-11-16,-82 59 10 15,-1-1-11-15,3-1-4 0,-1 1-4 16,4 0-9-16,0-1-2 0,6 0-4 16,4-2 1-16,8 5-3 0,1-3 0 15,5 1 2-15,5 2 1 0,3-3 6 16,3 3 8-16,-2 2-4 0,0-1-1 16,-1 5-2-16,-3 0-6 15,0 1 0-15,-2 0 1 0,3 1-4 16,1 0-2-16,3 0 2 0,0 0 1 15,1 2-3-15,0 1 2 0,3 3 0 16,3 0-2-16,3 0 2 16,3 2 2-16,4 0 2 0,0 2 2 15,-2-1-1-15,-5 0-3 0,-7-1 1 16,-1 3-5-16,-8-3 2 16,-2 0 2-16,0 0-1 0,-5 1-2 0,0-3 0 15,-4 2 1-15,-3-3-1 0,-2 1 0 16,-4-1 0-16,-5 2 1 15,1-2 0-15,-2 1-2 0,-3-2 1 16,1 1 0-16,-2-2 0 0,-3-1-8 16,-4-2-1-16,-2 3-8 0,-4 1-14 15,-1 0-10-15,-3-2-7 0,1-1-55 16,0 0-35-16,2-1-54 16</inkml:trace>
  <inkml:trace contextRef="#ctx0" brushRef="#br0" timeOffset="45236.6539">16661 8035 274 0,'0'0'0'0,"0"0"149"16,0 0-66-16,0 0 15 15,0 0-36-15,0 0-18 0,0 0 3 16,0 0-6-16,0 0-9 0,249 154-5 16,-252-136-3-16,-16 1-6 0,-9 4-12 15,-12 2-1-15,-7 2-10 0,-7 1-147 16,-5 1-41-16,-5 1-109 0</inkml:trace>
  <inkml:trace contextRef="#ctx0" brushRef="#br0" timeOffset="46073.5575">14310 11373 426 0,'0'0'0'0,"0"0"72"0,0 0 5 15,0 0 9-15,0 0-50 0,0 0-19 16,0 0-1-16,0 0 4 0,0 0-5 16,-1-20 2-16,2 18 1 15,1 2-5-15,4-3 0 0,2-1 2 16,7-1 2-16,2-6 5 0,11-2 1 16,7-3-4-16,10 0 5 0,8-2-4 15,10 0-1-15,6-1-3 0,5-2-6 16,3 3-6-16,5 1 1 15,2 3-3-15,5 3-1 0,-1 1 0 16,-3-1 2-16,-1 7-3 0,-3 1 0 16,-5-1 0-16,-3 4 1 0,-5 0-2 15,-5 5 2-15,-6 1-2 0,-8 7 1 16,-3-2 0-16,-9 3 2 16,-4 0-3-16,-5-1 2 0,-4-1-3 15,-3 1 2-15,-5-1 0 0,2 2 0 16,-5-5-30-16,-3-2-22 0,0 0 9 15,-2-3-5-15,0-2 13 0,4 0-11 16,0-2-50-16,0 0-57 16,5-3-42-16,-5-3-121 0</inkml:trace>
  <inkml:trace contextRef="#ctx0" brushRef="#br0" timeOffset="46444.9496">16112 11043 167 0,'0'0'0'0,"0"0"113"0,0 0-43 16,0 0-16-16,0 0 23 0,0 0-10 15,0 0-19-15,0 0 0 0,0 0-17 16,373 102-17-16,-341-85-6 0,-3 1-3 16,-5-1-1-16,-2 0 2 15,-6-3-5-15,-4 2-1 0,-3-1 0 16,-4-1 3-16,-5-1-3 0,-3-2 0 16,-10 4 5-16,-11-2 32 15,-9 1 6-15,-11 0-8 0,-6-2-4 0,-11 4-15 16,-4 0-11-16,-7 5-7 15,-1 1 0-15,-6 0-104 0,-1 3-240 16</inkml:trace>
  <inkml:trace contextRef="#ctx0" brushRef="#br0" timeOffset="56637.5192">21423 5131 214 0,'0'0'0'0,"0"0"98"16,0 0-28-16,0 0-7 15,0 0-23-15,0 0-5 0,0 0 1 16,0 0-19-16,-6 0-14 0,6 0-1 16,0 0-1-16,1 0-2 0,-1 0 2 15,5 4 3-15,1-3 0 0,-2-1 11 16,5 2 3-16,2-1-1 0,1 2-1 16,3-3 1-16,7 2 0 15,-1-2 0-15,6 0 1 0,1 1-2 16,1-1-4-16,3 0 0 0,1 0-2 15,1 0 1-15,0 0 2 0,2 0-3 16,0 0-3-16,1 0-1 0,3 0-3 16,2 0-1-16,5 0 0 15,2 0-1-15,0 0 1 0,1 0-2 16,1 0 0-16,-2 0 2 0,-1 0-1 16,2 0 0-16,-3 0 8 0,5 2 11 15,3-1-7-15,0-1-6 0,5 0-1 16,1 1-3-16,0-1 2 15,2 2-1-15,2-1-5 0,-1 0 2 16,1 0 1-16,0-1-2 0,1 0 0 16,0-3 0-16,0 0 9 0,-1-1-3 15,2 1-1-15,4-3 2 16,1 0-5-16,7 0 1 0,2 2 0 16,0-1-1-16,2 2 0 0,-4 1-2 15,-1-1 0-15,-6 3 0 0,0 0 2 16,-4 0-3-16,-3 1 2 0,0 2-1 15,-1 0 0-15,-2 0 0 0,1-2 0 16,-5 1-24-16,-1-1 8 16,-7-1 5-16,-3 2-1 0,-2-2-1 15,-6 0-8-15,-4 1 7 0,-2 2-8 16,-7-3-53-16,0 2-54 0,-8-1-39 16,-5-1-143-16</inkml:trace>
  <inkml:trace contextRef="#ctx0" brushRef="#br0" timeOffset="57820.1269">21304 8850 257 0,'0'0'0'0,"0"0"-9"0,0 0 11 15,0 0 77-15,0 0 1 0,0 0-7 16,0 0 15-16,0 0 8 0,0 0-21 16,221 34-4-16,-151-39-11 0,12 0-21 15,4-3-9-15,8 4-11 16,3-3-10-16,2 1-4 0,1 3-3 15,3 1 1-15,1 2-1 0,5 2-2 16,5 3 0-16,6-1 19 0,4 0 13 16,4-1-7-16,-1-2-7 0,-1-1-8 15,-2 0-2-15,-5 0-4 0,-3-3-1 16,-6 0 3-16,-9 3-4 0,-11 0 1 16,-10 0 0-16,-9 0 0 15,-5 0-3-15,-6 2 0 0,-5 1 2 16,-9 1-17-16,-6-2-28 0,-14 1-27 15,-4 1-5-15,-8 0-46 0,-7 1-56 16,-7 1-175-16</inkml:trace>
  <inkml:trace contextRef="#ctx0" brushRef="#br0" timeOffset="58609.3019">20876 11997 425 0,'0'0'0'0,"0"0"0"0,0 0 89 15,0 0-11-15,0 0-5 0,0 0-18 16,0 0-4-16,0 0-6 15,0 0-30-15,-25-1-17 0,38 0 4 16,11 1 18-16,10 0 7 0,13 0-10 16,16 0 1-16,15 0 11 0,19 0 4 15,16 0-7-15,19-6-9 0,7-2-3 16,9-2 1-16,-5 1-8 16,-1 1-3-16,-3 1 12 0,0 1 0 15,3 4-8-15,-1 0 1 0,4 2-7 16,0-2-2-16,-1 2 0 0,-5 0 2 15,-1 0-1-15,-4 2 0 0,-3 4 0 16,-9-2-2-16,-8-3-15 16,-9 2 11-16,-12-1-3 0,-7 1-8 15,-9 0-21-15,-9-3-29 0,-2 0-16 16,-5 0-68-16,-5-2-113 0</inkml:trace>
  <inkml:trace contextRef="#ctx0" brushRef="#br0" timeOffset="59570.2334">21977 4853 374 0,'0'0'0'0,"0"0"43"16,0 0-10-16,0 0 23 0,0 0 9 15,0 0 17-15,0 0 20 0,0 0-74 16,0 0 22-16,-5-26 7 0,2 12-21 16,0-2-15-16,0-3-4 15,-2-3-1-15,0-5 3 0,-2-3 3 0,-2-5-6 16,-1-3-5-16,0-4-8 15,-1 0 1-15,3 1-3 0,3 0-2 16,1 7 2-16,4-1 4 0,0 5 10 16,3 5 9-16,5 0-8 0,1 6-1 15,7 0 1-15,-1-1-4 0,4 5 2 16,2-2 0-16,2 5-3 0,3 5-7 16,3 3 0-16,0 4-2 15,0 4-2-15,-2 7 0 0,-3 4 4 16,-7-1-37-16,-3 7-28 0,-7-2-20 15,-3 0-37-15,-2-3-38 0,-2-1-46 16,-2-7-86-16</inkml:trace>
  <inkml:trace contextRef="#ctx0" brushRef="#br0" timeOffset="59735.5538">22071 4453 668 0,'0'0'0'16,"0"0"42"-16,0 0-40 0,0 0-4 15,0 0-26-15,0 0-20 0,0 0-105 16,0 0-66-16</inkml:trace>
  <inkml:trace contextRef="#ctx0" brushRef="#br0" timeOffset="59960.2382">22413 4445 607 0,'0'0'0'0,"0"0"137"0,0 0-109 16,0 0-24-16,0 0-1 0,0 0-1 15,0 0-1-15,0 0 2 0,-116 52 15 16,96-33 8-16,2 4 0 0,0 2-11 16,6 0-2-16,4-1-6 0,3-1 1 15,5 2 1-15,6-2 1 0,5-1-3 16,4-5-1-16,4 0-2 15,0-3 1-15,3-4-4 0,-2 1-1 16,2-5 0-16,0-1 0 0,1-5-68 16,-1 0-28-16,1-2-42 0,-5-7-128 15</inkml:trace>
  <inkml:trace contextRef="#ctx0" brushRef="#br0" timeOffset="60174.5263">22562 4495 841 0,'0'0'0'0,"0"0"177"15,0 0-109-15,0 0-21 0,0 0-19 16,0 0-9-16,0 0-6 0,0 0-8 16,0 0-2-16,-148 83-4 0,135-66 2 15,2-1-2-15,1 1-56 0,-3 0 1 16,2-2-10-16,1-1-44 15,-1 0-36-15,3-4-82 0,3-1-251 16</inkml:trace>
  <inkml:trace contextRef="#ctx0" brushRef="#br0" timeOffset="60901.2636">22760 4542 372 0,'0'0'0'0,"0"0"129"16,0 0-51-16,0 0-3 0,0 0 1 16,0 0-32-16,0 0-6 15,0 0 7-15,0 0-10 0,-10-13-13 16,5 13 1-16,0 0-2 0,1 0-1 15,0 0 3-15,-1 1-6 0,-2-1-8 16,1 2 2-16,-3 2 2 16,0 1-1-16,1 0-2 0,-4 0-2 15,-1 1-6-15,0 2 0 0,-2 0 1 16,0 3-2-16,2-2 0 0,-2 4 1 16,-1 3 0-16,3 0-4 0,-2 3 2 15,2 1 0-15,1 0 0 0,3 0 0 16,3 1 0-16,3-3-2 15,3-4 2-15,1-2 0 0,5-1 0 16,4-2 1-16,4-2 1 0,-1-5-1 16,3-2 5-16,-1 0-2 0,1-5 2 15,-2-3 11-15,1-2 2 16,0-1-9-16,1-5-1 0,2 2-3 0,-1-4-3 16,-4 0 2-16,4 0-1 15,-5 3 0-15,0 3 3 0,-4 1 4 16,-4 4 15-16,-2 4 9 0,-2 2-7 15,0 1-19-15,0 7-6 0,0 3-2 16,0 3 2-16,0 3 0 16,1 3-5-16,3-2 3 0,2 1 1 15,1-2-3-15,0-1 0 0,-1-4 2 16,1-1-2-16,0-2-35 0,0-3-1 16,0-4-19-16,2-1-53 0,5-6-14 15,0-5-61-15,-1-4-109 0,0-3-155 16</inkml:trace>
  <inkml:trace contextRef="#ctx0" brushRef="#br0" timeOffset="61198.972">23077 4109 700 0,'0'0'0'16,"0"0"134"-16,0 0-22 0,0 0-59 15,0 0-33-15,0 0 11 0,0 0 1 16,0 0 8-16,0 0 13 16,-13 247-8-16,13-189-5 0,0 3-11 15,1-7-19-15,5-3-7 0,1-5 0 16,2-5-1-16,-2-2-2 0,0-4 0 16,-1-4 3-16,-1-4-4 0,0-4-1 15,-3-6-22-15,2-3-10 0,1-7-1 16,-4-3-12-16,2-2-24 15,-3-2-8-15,0-2-32 0,0-9-129 16,-2-4-48-16</inkml:trace>
  <inkml:trace contextRef="#ctx0" brushRef="#br0" timeOffset="62657.8599">22974 4542 689 0,'0'0'0'0,"0"0"172"0,0 0-74 16,0 0-31-16,0 0-8 0,0 0-15 15,0 0-27-15,0 0-13 0,205 5-1 16,-180-5-1-16,-1 0-3 0,-4 0 2 16,-3 0 4-16,-3-2-6 15,-7-1 2-15,-2 0 3 0,-1 3-4 0,-3 0 0 16,-1 0 3-16,0 0-4 15,0 3 2-15,-1 0 6 0,-1 0-6 16,1 2 2-16,0-1-4 0,-4 3 0 16,3 0 2-16,-2 1-1 0,-1 3 0 15,1 2 0-15,2 1-1 0,-3 3-1 16,2-3 4-16,1 1-3 0,1-1-2 16,1-3 1-16,0-2-4 15,2-2 0-15,3-2 5 0,2-3-1 16,-2 0 1-16,2-2 2 0,-1 0 1 15,-1-4-3-15,3-1 2 0,-4-1 1 16,2 0-2-16,2 0 0 0,-2-2 1 16,3-1-1-16,-2-3 0 15,0-1 4-15,2-2-5 0,2 3 2 16,0-2 0-16,0 1-1 0,-2 0 0 16,0 2 2-16,-3 2-3 0,-3 4 1 15,-2 4 0-15,-1-1 3 0,0 2-3 16,0 0 0-16,-2 5-4 15,-1 1 5-15,3 4 0 0,0 2-1 16,0 1 0-16,0 1-1 0,0-1 0 16,0 1 2-16,3 2-1 0,2-1 0 15,0 0-1-15,-2-5 1 0,4 2 17 16,-2-2-6-16,2-1-4 0,0-3-2 16,0 0 2-16,1-1-3 15,-3-3-2-15,3 0 5 0,-4-1-3 16,-3-1-3-16,1 2 3 0,-2-1-2 15,0-1-1-15,0 0 6 0,0 0-3 16,0-4-2-16,-1 1 0 0,-1-3-1 16,-2 2-2-16,3-4 0 15,1 2-3-15,0-1-1 0,0-1 4 16,2-1-2-16,2 2-6 0,4-3 7 16,2 3-1-16,2-3 0 0,6-1 4 15,0-1-2-15,4 2-1 0,3 4 4 16,-2 0 1-16,1 1 3 15,-1 2 7-15,-4 0 0 0,-2 3 1 16,-5 0-6-16,1 3-5 0,-4 2-3 16,-1 1 0-16,-1 0 4 0,2-1-5 15,-4 1 2-15,2-5 1 0,-1-1-4 16,3 0 4-16,0-3-3 16,1-4 1-16,3 1 0 0,-1 0 2 15,-4-6-3-15,2 3 1 0,-6 1 0 16,0-3 0-16,-3 4 3 0,-1-2-3 15,0 5 0-15,-6-1 2 0,0 3-3 16,-2 1 1-16,2 1 0 0,2 0 0 16,2 0 0-16,2 0 0 15,0 1-1-15,0 0-2 0,-2-1 3 16,2 1 0-16,-1 0 0 0,1 2 0 16,0 0-1-16,0-1 1 0,0 0 0 15,0-1 2-15,0 0 0 0,0 2 1 16,1-3 0-16,3 1-1 15,-3-1 2-15,-1 0-4 0,0 0 0 16,0 0 2-16,0 0 1 0,0 2-3 16,0 1 0-16,0 0 4 0,0 1 1 15,0 0 1-15,-2-1-1 0,1-2-1 16,1 0 2-16,0 1-6 0,0-1 0 16,0-1 2-16,-2 2 0 15,0 0-4-15,-1 2 4 0,1 0 0 16,-1 4-4-16,-4-2 4 0,4 1-1 15,-3 0-1-15,2 0 0 0,0 4-1 16,2-5 0-16,1 2 1 0,-1-2 0 16,2 1 0-16,0 1 0 15,0 0 0-15,0-1 0 0,2 0 0 16,0-1 0-16,1 0 0 0,3 1 1 16,-3-2-1-16,3 1 0 0,3-2 0 15,-2-1 10-15,1-2-8 0,1-1 5 16,4 0 2-16,-3 0-1 15,2-3 3-15,6-4-5 0,-1-2 1 16,3 0 2-16,5 1-3 0,0-5-5 16,2 4 3-16,-1-2-5 0,0 2 2 15,1 2 6-15,-2 3-3 0,-2 4-6 16,-1 0 4-16,-8 0-1 16,-3 2-1-16,-1 4-1 0,-6 0 0 15,-3 3-2-15,-1 3 6 0,-2 1-2 16,-7 0 0-16,-2 1 2 0,-3 0-2 15,-2-2-2-15,-3 1-1 0,2-3-11 16,-1-1-7-16,4 0 10 16,3-5-6-16,2 0-11 0,7-4 9 15,2 0 8-15,2-1 4 0,10-6 7 16,6-2 4-16,7 0 10 0,6-2-2 16,5 1-6-16,7-2-6 0,2 4 1 15,4 0-2-15,-3 5 0 0,-1 3-75 16,-6 0-139-16,-9 9-184 15</inkml:trace>
  <inkml:trace contextRef="#ctx0" brushRef="#br0" timeOffset="63478.4994">21999 8866 467 0,'0'0'0'16,"0"0"286"-16,0 0-167 0,0 0-54 15,0 0-7-15,0 0 3 0,0 0 7 16,0 0-20-16,0 0-27 0,21-200-10 16,-24 156-6-16,-3-2-1 15,-5 1-2-15,2-3-4 0,-1 3-12 16,1 4 1-16,2 0 10 0,3 4 3 16,2 3 0-16,2 5 4 0,1 6 0 15,5 6 9-15,6 4 9 16,4 4 0-16,6 1-8 0,6 4-8 15,6 4 6-15,4 0-6 0,1 4-5 16,0 7 3-16,-4 0-3 0,-4 0-2 16,-3 6-31-16,-8 0-24 0,-3-1-45 15,-6 3 0-15,-5-3-20 0,-6-1-90 16,-5-3-52-16</inkml:trace>
  <inkml:trace contextRef="#ctx0" brushRef="#br0" timeOffset="63884.9906">22075 8506 752 0,'0'0'0'0,"0"0"266"16,0 0-144-16,0 0-50 0,0 0-36 16,0 0-25-16,0 0-10 0,0 0-2 15,0 0-28-15,400-27-24 0,-366 27-20 16,-4 0-21-16,-4 0-29 15,-6 0-11-15,-4 0 10 0,-5 0-4 16,-3 0 64-16,-3 1 33 0,-4 1 24 16,-1-1 14-16,-4 2 70 0,-2-1 50 15,0 3-32-15,0-2-42 0,-1 0-10 16,-3 2-3-16,-1 4-24 0,-1 0-14 16,-3 3 1-16,-1 3 4 15,1-1 16-15,1 2 2 0,-1 1 10 16,1-3 1-16,2 4-13 0,5 0-3 15,3 3-7-15,4 1-3 0,0-1 1 16,3 0-2-16,8-3 1 16,2-4-2-16,6-2 6 0,1-8 3 15,4-1-2-15,-1-3-9 0,3 0-1 16,-3 0-7-16,0 0-30 0,-1-4-47 16,-5 1-34-16,-1-4-137 0,-6-2-105 15</inkml:trace>
  <inkml:trace contextRef="#ctx0" brushRef="#br0" timeOffset="64074.0592">22727 8591 834 0,'0'0'0'0,"0"0"112"16,0 0-55-16,0 0-42 15,0 0-8-15,0 0 6 0,0 0-3 16,0 0-9-16,0 0 2 0,-117 88-3 15,109-76 0-15,0-2-37 0,-1 1-18 16,5 1-38-16,1-3-53 0,0-1-79 16,2-5-159-16</inkml:trace>
  <inkml:trace contextRef="#ctx0" brushRef="#br0" timeOffset="64404.0494">22986 8618 844 0,'0'0'0'16,"0"0"68"-16,0 0-14 0,0 0-7 15,0 0-16-15,0 0-7 0,0 0-8 16,0 0-7-16,0 0 0 0,-90 16 5 16,77-6 10-16,-2 3-5 15,1 2-7-15,1 2-7 0,2 1-4 16,3 0-2-16,2 0 2 0,4-7-1 15,2 1 0-15,2-3-4 0,6-3-4 16,5-3-3-16,1-2 11 0,1 2 0 16,3 0 0-16,1 2 0 15,0 3 9-15,-1-1 0 0,-2 3 1 16,2-1-8-16,-5-1-1 0,3-2 1 16,0-3-4-16,-1-3-37 0,4-4-26 15,-3-8-30-15,0-2-112 0,0-7-87 16,-3 0-188-16</inkml:trace>
  <inkml:trace contextRef="#ctx0" brushRef="#br0" timeOffset="64672.6335">23189 8113 959 0,'0'0'0'0,"0"0"39"16,0 0 0-16,0 0-17 0,0 0-8 15,0 0-8-15,0 0-4 0,0 0 1 16,11 101 0-16,-11-55 0 16,0 2-2-16,0 5-1 0,0-4 0 15,0 2 10-15,0-2 17 0,5-3 0 16,-1-2-12-16,2-3-8 0,-2-6-1 16,0 0-4-16,-3-8-4 0,2-3-25 15,0-5-8-15,1-8-3 16,0-7 0-16,-2-3-23 0,0-1-43 15,-2-2 3-15,0-6-73 0,-1-7-115 16</inkml:trace>
  <inkml:trace contextRef="#ctx0" brushRef="#br0" timeOffset="65406.6197">23161 8613 488 0,'0'0'0'0,"0"0"194"16,0 0-79-16,0 0-39 0,0 0 1 15,0 0 10-15,0 0-23 0,0 0-19 16,0 0-33-16,280-35-1 16,-258 32-6-16,-7 2 12 0,-3 1 4 15,-5 0-5-15,-4 0-8 0,-1 4-1 16,-2-1 1-16,0 7-4 0,0-1 0 16,-1 1-3-16,-4 2-1 0,-2 0 0 15,2 0 0-15,-5-1 0 0,5 3 2 16,0-4-1-16,2 1-2 15,3-3 1-15,0-2-2 0,1-2-10 16,4-2 7-16,1-2 1 0,6 0 2 16,-2-5 4-16,1-3-1 0,5-2-1 15,0-3 0-15,2 7 5 0,0 3-4 16,-1 2 5-16,0 1-5 0,-6 2-2 16,1 5 2-16,0 3 2 15,-2-2-3-15,0 4 0 0,2 1 7 16,-5-2-7-16,3 3 0 0,-4-6 12 15,-3 0-7-15,0-2 2 0,-3-2-3 16,1 1 1-16,-1-3 3 0,0 0-4 16,0-2-1-16,-3 0 3 15,-4 0-4-15,0-2 0 0,2 0-3 16,1-4-10-16,3 1-14 0,0 2 13 16,1 0-3-16,1 2 5 0,5-1 7 15,3 1 1-15,3 1-3 0,0-3 5 16,5 0 0-16,0 2 0 15,6-4-1-15,3 2 3 0,-1-3-4 16,0-2 4-16,0-4-2 0,2-4 0 16,-3 1 0-16,1-2 1 0,-3 0-2 15,0 1 1-15,-3-2 3 0,-5 4-3 16,-2-2 0-16,-4 5 5 0,-5 5 1 16,-3 1 9-16,0 5-6 15,-7 0-6-15,-6 8-3 0,-2 2 0 16,-1 2 0-16,3 1-1 0,1 1-1 15,7 2-12-15,5 0 2 0,0-3 2 16,4-4 1-16,6 1 9 16,5-1 0-16,5-1-4 0,5-4 6 15,5-3 1-15,4 0 12 0,8-1 0 16,1 0-11-16,-1 0-5 0,-1 0 2 16,-5 0-2-16,-2 2-142 15,-7 2-23-15,-3 2-95 0,-8-1-375 0</inkml:trace>
  <inkml:trace contextRef="#ctx0" brushRef="#br0" timeOffset="66251.9622">21958 11774 318 0,'0'0'0'16,"0"0"134"-16,0 0 10 0,0 0-27 15,0 0-13-15,0 0-26 0,0 0-18 16,0 0 10-16,0 0-16 16,41-135-12-16,-38 97-7 0,-1-1-17 15,-2-1-14-15,0 2-3 0,-7-6-2 16,-5-3-16-16,-2-3 2 0,0-4 16 16,4 4-2-16,5 4-17 0,5 10 18 15,2 5 0-15,8 9-5 16,7 3 6-16,6 3 0 0,7 2 4 15,8 1 16-15,7 4 3 0,4 4-2 16,1 5-11-16,1 2-7 0,-5 4-4 16,-3 6 0-16,-6-2 0 0,-5 4-77 15,-6 1 17-15,-9-1-16 0,-7 2-33 16,-9-1-16-16,-7 0-13 0,-9 2-82 16,-12-5-127-16</inkml:trace>
  <inkml:trace contextRef="#ctx0" brushRef="#br0" timeOffset="66384.304">22157 11278 488 0,'0'0'0'0,"0"0"126"0,0 0-93 16,0 0-28-16,0 0-10 0,0 0-86 16,0 0-30-16,0 0-48 0,0 0-15 15</inkml:trace>
  <inkml:trace contextRef="#ctx0" brushRef="#br0" timeOffset="66585.8161">22615 11297 601 0,'0'0'0'0,"0"0"300"16,0 0-235-16,0 0-41 0,0 0-20 15,0 0-3-15,0 0-2 0,0 0-2 16,0 0 3-16,-117 79 0 0,94-60-1 16,0 4 1-16,2-1-1 15,4 0-1-15,4 5 1 0,5-2 0 16,5-2-3-16,3-1 8 0,7-3 5 15,6-3-3-15,6-1 6 0,1-5-1 16,5-1-5-16,-1-4-2 16,-2-1-8-16,3-2-84 0,-5-2-54 15,-1-2-133-15</inkml:trace>
  <inkml:trace contextRef="#ctx0" brushRef="#br0" timeOffset="66761.666">22648 11426 821 0,'0'0'0'0,"0"0"89"15,0 0-65-15,0 0-19 0,0 0-5 16,0 0 0-16,0 0 0 0,0 0-23 16,0 0-24-16,-155 138-54 15,153-128-105-15,2-3-60 0</inkml:trace>
  <inkml:trace contextRef="#ctx0" brushRef="#br0" timeOffset="67077.3735">22908 11446 882 0,'0'0'0'0,"0"0"64"0,0 0-49 16,0 0-13-16,0 0 3 15,0 0 2-15,0 0-6 0,0 0-1 16,-129 71 0-16,113-55 8 0,5-2-6 16,4-2 1-16,5-2-2 0,2-3-2 15,3-4 0-15,6-1 7 0,4-2 23 16,3 0 7-16,2 0-3 0,2 1 3 16,-1 4 9-16,0 4-18 15,-2 3-13-15,-3 1-6 0,1 3-6 16,-4-3-1-16,0 1 2 0,1-6-5 15,-3 0-9-15,2-4-14 0,-1-3-35 16,0-1-38-16,3 0-49 0,-1-5-66 16,-2-4-156-16</inkml:trace>
  <inkml:trace contextRef="#ctx0" brushRef="#br0" timeOffset="67565.6217">23245 11093 683 0,'0'0'0'0,"0"0"97"16,0 0 14-16,0 0-30 0,0 0-15 15,0 0-15-15,0 0-14 0,0 0-11 16,0 0-2-16,41 433-4 0,-36-403-3 16,-1-5 0-16,0-5 0 15,-3-1-5-15,1-3-5 0,-1-5-5 16,-1-3-3-16,0-4-7 0,0-1-27 15,-4-3-50-15,-2-1-15 0,1-7-74 16,-6-2-157-16</inkml:trace>
  <inkml:trace contextRef="#ctx0" brushRef="#br0" timeOffset="68356.1959">23286 11479 615 0,'0'0'0'16,"0"0"227"-16,0 0-148 0,0 0-29 16,0 0-19-16,0 0-12 0,0 0-10 15,0 0-4-15,0 0 14 0,217 11 21 16,-214-11 3-16,-3 0-3 0,0 0-4 16,0 0-21-16,0 4-13 15,0 3-4-15,0 4 4 0,-3 2 8 16,0 1-10-16,0 0 0 0,1-3 6 15,2 1-6-15,0-5 0 0,0-1 3 16,0-2-3-16,5-4-4 16,2 0 4-16,1 0 0 0,2-4 7 15,3-2-5-15,-3-1-2 0,4 6 0 16,-2 0 23-16,2 1-14 0,1 5-3 16,2 3-3-16,-2 3-3 0,3 3 0 15,-6 0 4-15,0-1-5 0,-2 1 2 16,-2-2 1-16,-3-3-3 15,-1-1 2-15,0-3 3 0,-4-2-2 16,0 0 5-16,0-3-4 0,0 0-2 16,0 0 4-16,0 0-1 0,0 0-8 15,0 0-2-15,-2 0-5 0,1-6-29 16,1-3-5-16,0 2-9 16,7 0 20-16,2 2 21 0,4 2 10 15,-1 2-2-15,-1 1 8 0,4 0-1 16,2 0-3-16,0 0 2 0,5 0 1 15,0 0-2-15,1 0 0 0,-1-2 3 16,0-2-3-16,-3-5 0 0,4 0 4 16,-4-3-5-16,0 0 2 15,0 0 1-15,-5-1-2 0,-2 2 5 16,-5-1-3-16,-4 2 1 0,-3 4 8 16,0 2-4-16,0 1-3 15,-5 1-1-15,-8 2-6 0,1 0-11 16,-2 5 3-16,-2 2-12 0,1 2 8 15,2 1 13-15,4 1 1 0,4 3-4 16,4-3 3-16,1 2-5 0,6-1-14 16,9-1 19-16,3-1 4 0,8-1 3 15,3 1 4-15,3-4 11 0,-1 6 4 16,-1-3-11-16,-3-1-5 0,-10 3-6 16,-4-2 0-16,-7 4-3 15,-6-3-1-15,-2 2 4 0,-10-1 24 16,-1-6-11-16,-2 3-7 0,1-2-4 15,5-3-1-15,3-3 0 0,6 0-6 16,1 0-52-16,13-6 46 0,8-2 11 16,8 0 5-16,3-4-2 15,5 1-6-15,4 0-16 0,5 0-32 16,0 7-36-16,-2-2-267 0</inkml:trace>
  <inkml:trace contextRef="#ctx0" brushRef="#br0" timeOffset="73319.6743">16632 2737 480 0,'0'0'0'16,"0"0"119"-16,0 0-15 0,0 0-32 15,0 0-31-15,0 0-18 0,0 0-5 16,0 0 3-16,-47-16 1 15,33 16 4-15,1 3-2 0,-5 5-13 16,-1 1-7-16,0 4-2 0,-5 3-4 16,-4 5 4-16,2 1-1 0,-3 3-2 15,2 4 2-15,0 4 3 0,-3 2-5 16,3 4 2-16,6 1 1 16,7-6-2-16,10 0 0 0,6-7 9 15,12-1-10-15,9-7 2 0,4-2 2 16,6-6 0-16,5-2 7 0,-2-6-5 15,4-2-5-15,-1-1 0 0,0 0 0 16,-4 0-175-16,-1 0-12 16,-5-4-53-16</inkml:trace>
  <inkml:trace contextRef="#ctx0" brushRef="#br0" timeOffset="74801.3042">16751 2963 335 0,'0'0'0'0,"0"0"47"16,0 0 10-16,0 0 2 15,0 0-11-15,0 0-6 0,0 0-1 16,0 0-23-16,0 0-6 0,-1-2 30 16,6 17 1-16,1 5-6 0,0 3 4 15,3 2-6-15,0 4 9 0,1 0-15 16,1-3-22-16,0 0-4 0,-4-7-1 16,5 0-1-16,-2-4 0 15,-2-3-1-15,0-4 0 0,-4-1 2 16,-1-2-2-16,3 0-60 0,0-5-18 15,3 0-75-15,-3-2-61 0,-1-8-125 16</inkml:trace>
  <inkml:trace contextRef="#ctx0" brushRef="#br0" timeOffset="75070.2686">16989 3058 617 0,'0'0'0'0,"0"0"73"16,0 0 10-16,0 0-33 0,0 0-4 15,0 0-9-15,0 0-20 0,0 0-10 16,-131 302-3-16,112-266 4 0,-1-2-5 16,2-3 2-16,2-2-4 15,1-5 0-15,1-3 1 0,2-2 0 16,4-2-3-16,0-1 2 0,2-5 0 15,4-3-2-15,2-1-2 0,0-5-45 16,5-1-74-16,3-1-43 0,0-2-51 16</inkml:trace>
  <inkml:trace contextRef="#ctx0" brushRef="#br0" timeOffset="75536.7863">17241 2599 579 0,'0'0'0'0,"0"0"90"15,0 0 26-15,0 0-35 0,0 0-46 16,0 0-34-16,0 0 13 0,0 0 10 15,0 0 2-15,-6 146-2 0,3-95-7 16,-1 5-2-16,-2 4-6 16,0-1-5-16,-3 1-2 0,1-6 1 15,4-6-3-15,2-5 0 0,2-6 3 16,0-9-1-16,3-5-3 0,4-9 2 16,1-4-2-16,1-4-11 0,3-5 11 15,2-1 1-15,0-3 0 0,0-5 0 16,1-7 12-16,3 0 2 15,-4-2 6-15,1-5 1 0,-2-1 7 16,0-5 1-16,-2 2 0 0,-3 0 2 16,1 0-8-16,-5 6 1 0,-4 2 1 15,-1 5 4-15,-10 7-3 0,-2 4-13 16,-4 2-8-16,1 6-4 0,-2 7-2 16,-1 5-19-16,0 4-39 15,5-1-72-15,6-1-38 0,4-1-99 16,3-2-196-16</inkml:trace>
  <inkml:trace contextRef="#ctx0" brushRef="#br0" timeOffset="75840.9677">17726 2977 819 0,'0'0'0'0,"0"0"79"0,0 0 6 16,0 0-37-16,0 0-6 0,0 0-7 16,0 0-18-16,0 0-5 0,0 0-4 15,-83-8-1-15,65 19-4 0,-2 7-4 16,0 3 2-16,0 4 2 0,2 2-4 16,3 3 1-16,5-4 0 15,8 0 0-15,2-2-2 0,5-2 2 16,6-2 0-16,3 0-2 0,-1-2 2 15,4-6-32-15,-2 1 13 16,1-4-8-16,-2-4-16 0,2 0-8 16,-1-5-33-16,0 0-25 0,4-5-7 15,-3-6-79-15,0-1-246 0</inkml:trace>
  <inkml:trace contextRef="#ctx0" brushRef="#br0" timeOffset="76274.8947">17777 2999 782 0,'0'0'0'0,"0"0"196"15,0 0-113-15,0 0-44 0,0 0-27 16,0 0-7-16,0 0-4 16,0 0-1-16,0 0 0 0,-135 87 2 15,130-75-2-15,5 0-1 0,0-1 1 16,0 0-40-16,3-1-2 0,2 0-15 15,3-2-66-15,4-4-10 0,2 1-36 16,-1-5 18-16,3 0 54 0,-1 0 9 16,1 0 6-16,-1-5 84 15,2 5 55-15,-1 0 22 0,-1 0-13 16,1 6 0-16,-1 0 24 0,1 0 14 16,-4 3 9-16,-4-4-16 15,-3 9-6-15,-4-1-6 0,-1 2-20 0,-1-1-24 16,-4-1-11-16,2-2 2 15,-5-2-4-15,1 0-7 0,-3-5-2 16,3 0 0-16,-1-1 7 0,3-3-7 16,-2-3 1-16,4-7-9 0,3-3-7 15,4-3 1-15,7-3-5 0,6 1 0 16,6-6 1-16,5 2-1 0,3-1 0 16,5 1 0-16,0 6 0 15,3-1-74-15,0 7-69 0,-3 0-130 16,-3-2-407-16</inkml:trace>
  <inkml:trace contextRef="#ctx0" brushRef="#br0" timeOffset="77706.0888">18655 2599 606 0,'0'0'0'16,"0"0"123"-16,0 0-18 15,0 0-28-15,0 0-34 0,0 0-11 16,0 0-6-16,0 0-11 0,0 0-4 16,-82-3 1-16,68 11-3 0,-4 2-2 15,-2 4 1-15,-1 3-3 0,-5 4-1 16,3 1 1-16,-1 0-2 0,4 0-3 16,2-1 0-16,5 2 5 15,1 0-6-15,4 1 2 0,7-2 0 16,1 2-1-16,4 1-1 0,9 0 1 15,4 0 0-15,9-2-5 0,5 0 6 16,1-1 2-16,4-3 0 16,-3 0 0-16,-4 0-4 0,-3-3 2 15,-9 0 7-15,-7-3-4 0,-5 0 9 16,-3-1 16-16,-2-1 15 0,-2-2 1 16,-6-2-4-16,-5 0-10 15,-5-3-11-15,-4-1-6 0,-5 2-6 0,-2-2 1 16,0-3-7-16,-2 0-1 15,5 0 2-15,5 0-6 0,0 0-41 16,5 0-30-16,1 1-16 0,1 2-24 16,5-1-36-16,4 2-80 0,4-4-178 15</inkml:trace>
  <inkml:trace contextRef="#ctx0" brushRef="#br0" timeOffset="78005.1004">18908 2969 888 0,'0'0'0'0,"0"0"41"0,0 0 32 16,0 0-7-16,0 0-12 0,0 0-16 16,0 0-10-16,0 0-16 0,0 0-7 15,-96-12 6-15,75 31 7 0,4 7 5 16,2 4-12-16,6-1-9 15,8 1 2-15,1 0-4 0,6-3 0 16,6-2 0-16,5-4 3 0,3-2-4 16,0-5 2-16,2-2 2 0,1-3-3 15,0-6 0-15,-1 0-21 0,1-1-42 16,0-1-25-16,-5-1-17 16,4-4-84-16,-3-3-69 0,-5-2-124 15</inkml:trace>
  <inkml:trace contextRef="#ctx0" brushRef="#br0" timeOffset="78184.4491">19007 3041 779 0,'0'0'0'0,"0"0"212"0,0 0-121 16,0 0-46-16,0 0-35 15,0 0-8-15,0 0 1 0,0 0-4 16,0 0 2-16,-118 84-2 0,115-74-47 15,3-3-28-15,0 3-51 0,3-6-110 16,5 0-43-16</inkml:trace>
  <inkml:trace contextRef="#ctx0" brushRef="#br0" timeOffset="78445.2401">19295 2973 669 0,'0'0'0'0,"0"0"89"16,0 0 17-16,0 0-32 15,0 0-30-15,0 0-1 0,0 0-10 16,0 0-8-16,-140 58-4 0,120-38-9 16,8 2-6-16,3 1-6 0,9 4 0 15,2-4 0-15,10 0 1 0,6-4-1 16,-2-3 3-16,3-4-3 15,0 1 0-15,3-4 0 0,1-1-34 16,0-1-28-16,0-3-53 0,1-4-108 16,-3 0-91-16</inkml:trace>
  <inkml:trace contextRef="#ctx0" brushRef="#br0" timeOffset="78852.5967">19545 2551 455 0,'0'0'0'0,"0"0"101"0,0 0 18 16,0 0-37-16,0 0-20 0,0 0 32 15,0 0-15-15,0 0-26 0,0 0 0 16,-14 218-5-16,13-168-8 0,-5 2-4 16,0 0-14-16,-1-4-9 15,1 0-6-15,0 0 1 0,1-7-5 16,-1-3-3-16,4-2 0 0,1-9 5 15,1-4-6-15,0-4 2 0,2-6 2 16,4-1-4-16,-1-4-7 0,3-1-17 16,-1-2-25-16,0-1-8 15,0-4-29-15,-2 0-44 0,2-5-45 16,0-5-89-16</inkml:trace>
  <inkml:trace contextRef="#ctx0" brushRef="#br0" timeOffset="79086.4798">19321 2892 705 0,'0'0'0'0,"0"0"62"0,0 0 77 15,0 0-15-15,0 0-24 0,0 0-4 16,0 0-18-16,0 0-38 0,0 0-27 15,311-13-11-15,-276 11 3 0,-4 1-4 16,-6-2-2-16,-5-3-40 0,-3 5-31 16,1-1-74-16,-2-3-43 15,0 1-130-15</inkml:trace>
  <inkml:trace contextRef="#ctx0" brushRef="#br0" timeOffset="79369.8638">19819 2574 744 0,'0'0'0'0,"0"0"118"0,0 0-20 16,0 0-27-16,0 0-7 0,0 0 2 16,0 0-25-16,0 0-12 15,3 246-11-15,-12-188-4 0,0-1 1 16,2-4-2-16,1-3-1 0,0-6-6 15,2-3-6-15,3-5 0 0,0-6 6 16,1-5-8-16,1-5-6 0,4-2-7 16,1-3-24-16,-2-3-20 15,1-3-37-15,-2-3-62 0,1-4-70 16,-1-2-79-16</inkml:trace>
  <inkml:trace contextRef="#ctx0" brushRef="#br0" timeOffset="79878.2719">19826 2894 870 0,'0'0'0'0,"0"0"114"0,0 0-33 16,0 0-7-16,0 0-52 15,0 0-16-15,0 0-6 0,0 0 0 16,0 0 4-16,237-187-4 0,-216 176-130 16,-8 4-27-16,-9 4-235 0</inkml:trace>
  <inkml:trace contextRef="#ctx0" brushRef="#br0" timeOffset="80078.6004">19950 2908 778 0,'0'0'0'16,"0"0"163"-16,0 0-48 0,0 0-24 16,0 0-21-16,0 0-22 15,0 0-22-15,0 0-15 0,0 0-5 16,112 337-6-16,-100-320 0 0,-1-1 6 15,0-3-8-15,-3-3-7 0,-3 2-27 16,1-5-30-16,-2 3-18 0,-2-2-59 16,1-4-117-16,-3 2-106 15</inkml:trace>
  <inkml:trace contextRef="#ctx0" brushRef="#br0" timeOffset="83563.8664">17384 1653 485 0,'0'0'0'0,"0"0"208"16,0 0-128-16,0 0-56 0,0 0-25 16,0 0 1-16,0 0 0 15,0 0 13-15,-6 134-3 0,6-96 3 16,0 0 12-16,0-3 6 0,0-1-6 15,-1-3-7-15,-2-6-10 0,2-5-1 16,-2-5-5-16,3-5 4 16,0-5-3-16,0-3 0 0,0-2 12 15,-1-3 40-15,-1-7 13 0,-1-7-60 16,1-1-2-16,-4-3 1 0,3-2 0 16,0-5-5-16,1-5 0 0,2-8 2 15,0 2-4-15,8-6 0 0,3-4-1 16,8 5 1-16,2-4 0 15,4 10-3-15,-1 5 2 0,0 4 0 16,0 10 2-16,1 5 58 0,1 3-20 16,-1 7-4-16,3 2-10 0,0 2-4 15,-5 9-8-15,-2 5-4 16,-4-1-6-16,-8 1 2 0,-3 5-1 16,-6-2-2-16,-7 4 4 0,-8-1 0 15,-5-3-2-15,-4 1 0 0,0 0-1 16,-1-2-3-16,3-1 0 0,3-3-29 15,3-3-46-15,4-1-24 0,6 0-35 16,2-6-116-16,2 4-108 16</inkml:trace>
  <inkml:trace contextRef="#ctx0" brushRef="#br0" timeOffset="83789.1988">17799 1705 669 0,'0'0'0'0,"0"0"123"16,0 0-36-16,0 0-16 0,0 0-19 15,0 0-15-15,0 0-13 0,0 0-10 16,0 0-8-16,101 200-4 0,-89-192 0 16,-1-1 2-16,0-1-4 15,-4-2 0-15,-1-3-59 0,3 0-25 16,-2-1-55-16,3-1-37 0,-2-7-67 15</inkml:trace>
  <inkml:trace contextRef="#ctx0" brushRef="#br0" timeOffset="83981.7444">18076 1844 792 0,'0'0'0'0,"0"0"65"15,0 0 20-15,0 0-14 0,0 0-33 16,0 0-19-16,0 0-15 15,0 0-1-15,0 0-1 0,-277 333-1 16,251-308 1-16,3-4-2 0,2-4 0 16,4-1-14-16,5-5-28 0,4-3-55 15,7-6-49-15,1-2-51 0,6-6-149 16</inkml:trace>
  <inkml:trace contextRef="#ctx0" brushRef="#br0" timeOffset="84279.247">18379 1419 733 0,'0'0'0'15,"0"0"70"-15,0 0-30 0,0 0-13 16,0 0 3-16,0 0 5 15,0 0 4-15,0 0-2 0,-54 230 3 16,49-171 4-16,1-4 13 0,2-7 4 16,1-2-31-16,1-11-17 0,2-2-11 15,3-6 2-15,2-5-2 16,0-1-1-16,2-8 0 0,-3-6-2 0,1-5-41 16,-3-2 11-16,0-1-9 15,-4-7-12-15,0-5-21 0,0-3-69 16,-6-6-114-16,-4-3-70 0</inkml:trace>
  <inkml:trace contextRef="#ctx0" brushRef="#br0" timeOffset="84389.7466">18172 1802 359 0,'0'0'0'0,"0"0"0"0,0 0-51 15,0 0-70-15</inkml:trace>
  <inkml:trace contextRef="#ctx0" brushRef="#br0" timeOffset="85205.3482">18455 1466 415 0,'0'0'0'0,"0"0"176"16,0 0-60-16,0 0-38 0,0 0-12 16,0 0-29-16,0 0 6 15,0 0 4-15,0 0-14 0,85 86-1 16,-80-40 2-16,-3 2-10 0,1 2-12 15,-3-6 3-15,0-3 7 0,-3-5-8 16,-3-7-6-16,-1 2-2 0,-1-10-2 16,1-2-2-16,1-5 1 15,4-6-1-15,-2-2-1 0,3-6 2 16,0 0 3-16,1-7 5 0,1-5-12 16,7-4-4-16,6 1 1 0,2-3 6 15,2 6-3-15,1 4-1 16,2 2 3-16,-4 4 0 0,-1 2 4 15,-4 5 9-15,1 5-4 0,-3 3-4 16,0 1-1-16,-3 0-2 0,3 0-4 16,3-5 2-16,2-4 1 0,4-4-2 15,3-1-14-15,3-6-1 0,0-2-11 16,-1-2-5-16,-4-2 8 0,-5-1 10 16,-3 1 13-16,-2 2 0 15,-7-1 2-15,-3 5-2 0,0-1 44 16,0 1-6-16,-3 5-13 0,-4 1-14 15,0 1-12-15,-2 10 1 0,0 3 0 16,0 1 0-16,4 4 0 0,-1-1 0 16,4 0 0-16,2-4-9 15,0-4 5-15,4-1 1 0,1-1 3 16,1-6 0-16,2 0 1 0,0-2-1 16,1-3 23-16,-1-6-8 0,1-1-5 15,0-2-7-15,-1 4-3 16,-3-4 0-16,4-4 6 0,-5 1-6 15,1 0 0-15,-3 5 4 0,-1 1-5 16,-1 3 0-16,0 2 1 0,0-1 0 16,0 2-4-16,0 0-3 0,0 2-7 15,4-2-4-15,3 2 8 16,5-2 7-16,1 1 2 0,2 2-2 16,-2 0 1-16,1 2 1 0,-3 6 2 15,-2-2 10-15,0 6 2 0,-4-3 6 16,-3 2-7-16,1 0-7 0,-1-2-2 15,1-1 0-15,-1-1-1 0,0-3 1 16,-1 0-3-16,-1-3 0 0,1 0 2 16,-1-1 0-16,5-1 3 15,1-5 0-15,3-4-4 0,2 0-1 16,2 3 0-16,2-2 0 0,1 6-2 16,-2 0 2-16,6 3 0 0,-6 0 16 15,4 7-1-15,-4 3 1 0,-1 2-5 16,-1 1-7-16,-1-1-4 15,0-1 0-15,-2-1 3 0,1-2-5 16,2-1-29-16,-1-1-50 0,4 0-98 16,-2-5-99-16,-4 0-201 15</inkml:trace>
  <inkml:trace contextRef="#ctx0" brushRef="#br0" timeOffset="87101.1166">9855 2223 662 0,'0'0'0'15,"0"0"85"-15,0 0-31 0,0 0-36 16,0 0-17-16,0 0 7 0,0 0 12 15,0 0 17-15,1 164-6 0,0-103-7 16,0 1 10-16,2 2-1 0,4-11-13 16,3-4-10-16,-4-8-6 15,2-6-1-15,0-3-3 0,-2-8 0 16,-1 0 4-16,-2-7-4 0,-3-4 0 16,0-6 1-16,-1-3-1 15,-1-4 0-15,-4-7 9 0,3-5-11 16,-6-10 1-16,6-5 0 0,-1-9-2 15,2-6 4-15,2-10-2 0,0-8-10 16,2-7 8-16,7-7 0 0,5 1-1 16,8 4 3-16,5 8 2 0,2 10 12 15,1 8 15-15,-5 12 14 16,-1 6 14-16,-2 12-18 0,0 4-15 0,1 9-16 16,0 0-6-16,-7 9 1 15,-4 7 1-15,-11 6 10 0,-3 7 10 16,-10 3-1-16,-7 1-8 0,-3 0-9 15,-3 1 0-15,-2-3-2 0,2 1-5 16,3-3-20-16,6-5-11 0,-1-3-22 16,5-7-58-16,7 1-15 15,3-6-71-15,2-6-161 0</inkml:trace>
  <inkml:trace contextRef="#ctx0" brushRef="#br0" timeOffset="87401.068">10546 2379 868 0,'0'0'0'16,"0"0"18"-16,0 0 40 0,0 0-41 15,0 0 10-15,0 0 8 0,0 0-10 16,0 0 1-16,-122 50-3 0,100-34-9 15,-2 2-11-15,-1 6-1 0,-1 1 1 16,7 1-3-16,-1 5 0 16,6-4 2-16,4 3-3 0,7-7 1 15,3-3 0-15,7-3 0 0,6-4 0 16,6-2 0-16,3-5 1 0,2-3-1 16,5-2-12-16,-2-1-45 15,2 0-42-15,-1-1-53 0,2-5-121 16,-7-2-108-16</inkml:trace>
  <inkml:trace contextRef="#ctx0" brushRef="#br0" timeOffset="87671.2418">10727 2521 656 0,'0'0'0'0,"0"0"35"0,0 0 10 15,0 0-8-15,0 0-16 0,0 0-11 16,0 0-2-16,0 0 0 0,0 0-1 15,-114 141 7-15,106-127 2 0,5 1 0 16,3-4-5-16,0-3-5 0,4-2-4 16,6-5 3-16,-1-1 11 15,2 0-2-15,1 0-1 0,1 0-3 16,0 0-4-16,1 0-1 0,2 4-2 16,-4 1-1-16,0 1 0 0,-2-4-1 15,0 1-2-15,-2-3-63 0,4 0-30 16,1-5-64-16,-1-7-122 15</inkml:trace>
  <inkml:trace contextRef="#ctx0" brushRef="#br0" timeOffset="88323.7767">11018 2044 378 0,'0'0'0'0,"0"0"-161"16,0 0 173-16,0 0-19 16,0 0 7-16,0 0 0 0,0 0 7 15,0 0-5-15,0 0 11 0,-42 39 8 16,39-34 7-16,1-5 34 0,2 0-37 16,0 3-16-16,0-2 11 15,3 2 15-15,-2-2 8 0,0 5 7 0,-1 3 1 16,0 1-9-16,1 3-12 15,0 3-16-15,1 3-7 0,-2 6-2 16,1 2-2-16,0 9-1 0,3 6-1 16,-1 5-1-16,-1 7 0 0,-1 1 11 15,-1 3 30-15,0-2-3 16,0-4 6-16,-3 0 0 0,-1-5-4 0,-5 2-21 16,0 1-12-16,-1 1-4 15,-6 2-1-15,0 0-1 0,-1-3 2 16,-2-5-4-16,2-3 2 0,-1-9 5 15,4-6 7-15,2-8 1 16,2-7 4-16,3-5-8 0,4-5-5 0,0-4-1 16,2-13 1-16,1-5-4 15,2-8 0-15,5-8-1 0,3-7 0 16,6-7 37-16,-3-8-9 0,7-5-11 16,5-3 5-16,1-2 10 0,7 0-8 15,2 4 11-15,1 5 20 16,3 7 0-16,-4 10-2 0,-2 11 16 0,-6 6-20 15,2 8-19-15,-6 7-15 16,-2 5-11-16,-7 5-5 0,-4 15-1 16,-5 10 4-16,-4 5 5 0,-1 5-6 15,-5 1 3-15,-7-2-1 0,-6-4-3 16,-3-3 0-16,0-2 7 16,1-4-9-16,-4-5-2 0,1-3-27 15,2 2-34-15,1-8-5 0,2-3-12 16,4-1-39-16,0-3-11 0,3 0-48 15,1-8-82-15,0-4-55 0</inkml:trace>
  <inkml:trace contextRef="#ctx0" brushRef="#br0" timeOffset="88573.8039">10854 2452 790 0,'0'0'0'0,"0"0"92"16,0 0 26-16,0 0-37 15,0 0-12-15,0 0-37 0,0 0-17 16,0 0-9-16,0 0-1 0,117 294-3 15,-105-277 0-15,-3-3-4 0,1-2-60 16,1 1-95-16,-4-4-120 0,-5-1-384 16</inkml:trace>
  <inkml:trace contextRef="#ctx0" brushRef="#br0" timeOffset="90124.9422">22728 3088 204 0,'-3'1'0'0,"-3"-1"60"0,1 0-24 16,0 0 4-16,2 0 14 0,1 0 10 16,1 0 3-16,1 0 9 0,-1-4-4 15,1-1-14-15,0-1 1 0,0 2-1 16,-3-3-7-16,1-1-4 15,0-3-5-15,1-7-1 0,-1-1-3 16,1-5-17-16,1-2-5 0,0-1-6 16,0-5-8-16,0-4 1 0,0-2-3 15,0-3 0-15,1-1 17 0,3-1-5 16,2-1-6-16,-1 5-2 16,-2 3 4-16,1 9 1 0,-3 7-1 15,-1 5 5-15,1 5-4 0,-1 6-5 16,2 3-5-16,5 1 0 0,5-1-1 15,8-2-1-15,7 1 4 0,3 2 3 16,3 0-2-16,3 2 2 0,-2 2-3 16,-4 3-1-16,-2 1 0 15,-4-1-83-15,-3 1-11 0,-3-1-4 16,-6 0-43-16,-5-1-65 0,-7-1-4 16</inkml:trace>
  <inkml:trace contextRef="#ctx0" brushRef="#br0" timeOffset="90486.9065">22946 2714 775 0,'0'0'0'16,"0"0"101"-16,0 0-97 15,0 0-3-15,0 0-2 0,0 0-7 16,0 0-6-16,0 0-1 0,0 0-1 15,331 5-3-15,-303-13 1 0,-6-1 8 16,-5 2 9-16,-6-2 2 0,-3 2 8 16,-5 2 41-16,-3 1 13 15,-4 3-9-15,-6 1-23 0,-4 0-15 16,-2 4-9-16,-1-1-5 0,-2 3 0 16,-4 1 1-16,1 3-2 15,-3 5 1-15,2 3-1 0,2-1-1 0,8 3 0 16,6 0 11-16,5 4-11 15,2 1 0-15,8-3 3 0,4 2-4 16,4 1 2-16,1-4 0 0,3 0-1 16,3-6-22-16,-4-4-21 0,2-4-63 15,0-6 0-15,-2-1-46 0,2 0-96 16,-3-8-111-16</inkml:trace>
  <inkml:trace contextRef="#ctx0" brushRef="#br0" timeOffset="90646.9344">23482 2733 764 0,'0'0'0'16,"0"0"90"-16,0 0-34 15,0 0-33-15,0 0-2 0,0 0 8 16,0 0-10-16,0 0-16 0,0 0 0 16,-213 87-2-16,198-72-2 0,4-2-44 15,3 1-66-15,7-2-82 0,1-2-55 16</inkml:trace>
  <inkml:trace contextRef="#ctx0" brushRef="#br0" timeOffset="91046.144">23627 2774 619 0,'0'0'0'0,"0"0"109"0,0 0-41 15,0 0-19-15,0 0-16 0,0 0 6 16,0 0-4-16,0 0-7 0,0 0-8 16,-85 27 4-16,67-9-9 15,-1 1-3-15,2 0-7 0,2 2-2 16,6-1-2-16,6 1-2 0,-1-7-4 16,4-1-8-16,0-2-2 0,7-7 4 15,3-2 5-15,5-2 4 0,1-5 3 16,3-5 1-16,3-3-2 15,-1-3 0-15,1-3 0 0,0 3 14 16,-2 3-5-16,-3 2 7 0,-5 8 11 16,-7 3-8-16,-4 2-9 0,4 12-4 15,-4 2-2-15,5-1 0 0,-1 4-2 16,2-4-1-16,1 1 0 16,-1-1 1-16,0-5-2 0,2-2 0 15,3-3 0-15,-3-2-8 0,-2-2-11 16,0-1-30-16,-1 0-23 0,2-1-54 15,2-3-51-15,2-5-60 0</inkml:trace>
  <inkml:trace contextRef="#ctx0" brushRef="#br0" timeOffset="91384.6299">24123 2226 560 0,'0'0'0'0,"0"0"151"0,0 0-63 16,0 0-20-16,0 0-6 0,0 0-8 15,0 0-38-15,0 0-14 0,0 0 5 16,-45 65 3-16,39-12-3 0,-2 7 0 16,2 7 8-16,0 4-3 15,4-3 1-15,0-7 2 0,2-6-6 16,2-10-4-16,3-3-1 0,3-7-3 15,2-5 0-15,1-5-1 16,0-2 0-16,0-5 2 0,1-5-1 0,-2-1 1 16,2-4-3-16,-3-3-15 15,-1-5-3-15,-1 0-18 0,-1-3-8 16,-1-5-12-16,-3 0-24 0,-1-4-1 16,-1-4-37-16,-1-3-17 0,-4-3-54 15</inkml:trace>
  <inkml:trace contextRef="#ctx0" brushRef="#br0" timeOffset="92866.8454">24051 2721 371 0,'0'0'0'0,"0"0"149"0,0 0-69 15,0 0 13-15,0 0-14 0,0 0-10 16,0 0-1-16,0 0-15 0,0 0-14 15,208 14-8-15,-182-16-14 0,-7 2-12 16,-3 0-3-16,-4 0-2 0,-6 2 0 16,-1 2 2-16,-1 2 1 15,-2-2 4-15,-1 0 3 0,-1 2 0 16,0 2-2-16,0-1-4 0,0 1-2 16,-2-1 0-16,0 3-3 0,-1-2 2 15,1 2-1-15,0 0 0 16,2 1-1-16,0-5 1 0,0 2 0 15,0-5 0-15,3 0 0 0,2-2 0 16,3-1 0-16,1 0 3 0,-2-2-3 16,2-3 0-16,0-1 3 0,-3 2-4 15,-1 0 2-15,-3 2 3 0,-1-1 3 16,0 2 2-16,-1 1 3 0,0 0 1 16,0 0-1-16,0 0-3 15,0-3-5-15,0 3 0 0,1 0-2 16,3 0-1-16,-1-2-1 0,-3 2 0 15,0 0 1-15,0-1 0 0,0 1 4 16,1 0-2-16,-1 0-1 0,0 0-1 16,1 1-2-16,2 2 2 15,0 0 3-15,0 2-5 0,-1-2 2 16,1 0 1-16,1-1-3 0,-2 1 2 16,0 2 0-16,-1-2-1 0,3-1 0 15,0 1 0-15,-3-3 0 16,-1 1 0-16,0-1 1 0,0 0-1 15,0 0 0-15,1 1 10 0,0 1-8 16,1-1 1-16,0 1-1 0,1 0 1 16,-1-2 2-16,2 0 1 0,1 0 5 15,0-4-2-15,1 1-2 0,-1-1-5 16,2 1 1-16,0 0-1 0,0-5-3 16,-2 3 2-16,0-1 2 15,-3-2-4-15,1 4 2 0,1 1 0 16,-1 2-1-16,-3 1-2 0,2-2 3 15,-1 1-1-15,0-2 1 0,2 3-1 16,1-3 0-16,-1 0 0 16,1 1 0-16,1 0 0 0,-4 1 0 15,0-1 1-15,0 1-2 0,-1 0 2 16,0 1 0-16,0 0-2 0,0 0 0 16,0 0 1-16,0 0-5 0,0 0 4 15,0 0-1-15,0 0 1 0,0 0 2 16,0 0 0-16,0 0-1 15,0 0-1-15,0 0 1 0,0 1 0 16,0 0 0-16,0 0 0 0,0 1 0 16,0 2-1-16,0-1 0 0,-1 1 0 15,0 2 2-15,1 1 0 0,-1-2-2 16,1 1 1-16,0-2 0 16,0 2 0-16,0 1 0 0,0-2 0 15,0 4 0-15,-1-1-1 0,0 2 1 16,-2-1 0-16,2 3-1 0,0-4 2 15,-2 3-1-15,2-5 0 0,-1 5 0 16,-2-9 0-16,1 4-3 0,1-3 1 16,1-1-1-16,-1-2 4 15,1 0-1-15,-1 0 0 0,2-2 5 16,0-4-4-16,0 1-2 0,0-4 2 16,0-1-2-16,0-2 1 15,3-3 0-15,-1-1 2 0,4 0-2 16,1 1 0-16,3 2 0 0,0-1 0 15,2 3-1-15,2 1 2 0,4-1 0 16,-2 4 2-16,6 1 2 0,-4 3-1 16,-3 3-3-16,-2 0-1 0,-3 0 0 15,1 7-2-15,0-1 3 0,-3 5-1 16,-4-4 0-16,2 2 0 0,-4-1 0 16,1 0 1-16,0 1 1 15,1 1 0-15,0-4 4 0,-2 1-1 16,1-1-2-16,4 0 1 0,-1-4-4 15,-2 1 0-15,5-2 6 0,-5-1-5 16,5 0 0-16,0 0 2 16,-2 0-4-16,1-4 2 0,3 0 2 15,-1-3-2-15,-1 0-2 0,2-1 2 16,3-3 1-16,-2-3-3 0,0 1 1 16,1 1 0-16,-4-1 1 0,3 3 0 15,-3 1 0-15,-5 3-1 16,1 1 0-16,-5 3 0 0,0 1 0 15,0 1 0-15,0 0-9 0,0 0-8 16,0 0 12-16,0 3 2 0,-2 2-1 16,1-2 3-16,1 4-1 0,1 2 0 15,3 2 1-15,-1 3 1 16,4 2 0-16,-5 1 0 0,-2 0 4 16,0 1-3-16,-5 1 5 0,-3-1 2 15,-3 1-6-15,-2-2 0 0,-4 1 0 16,2-3-2-16,4-1 0 0,2-6 0 15,0-3-33-15,9 0 19 0,0-5 6 16,12 0-3-16,7-2 13 0,4-7-2 16,7 1 0-16,6-4 0 15,6 0-1-15,7 2-100 0,6-2 51 16,-4 1-41-16,-8-2-186 0,-17 1-208 16</inkml:trace>
  <inkml:trace contextRef="#ctx0" brushRef="#br0" timeOffset="93664.7229">12862 2177 545 0,'0'0'0'0,"0"0"107"0,0 0-22 16,0 0-26-16,0 0-8 0,0 0-2 15,0 0-5-15,0 0 1 0,-24-133-16 16,36 117-13-16,7 0-5 15,9-4 2-15,5-1 3 0,8-4 5 16,11-2 4-16,9-5 13 0,11-1 10 16,12-1-9-16,11-1-7 0,10 4-9 15,17-2-10-15,9 3-9 0,6 2-2 16,3 0 1-16,-3 6-2 16,-4 4-2-16,-7 9 2 0,-4 8 2 15,-6 1-4-15,-9 4 2 0,-8 8-1 16,-10 3 0-16,-15 11-2 0,-10 2 1 15,-4 4-3-15,-9 2 4 0,-9 1 0 16,-8 4-12-16,-10 3 9 0,-7 0 1 16,-7-1 0-16,-3-3 4 15,-5 1-3-15,-2-2-1 0,0-4 4 16,-1-2-1-16,1-5-2 0,0-5 2 16,7-4-1-16,4-2-47 0,0-3-17 15,3-3-22-15,0-6-31 16,0-3-19-16,1 0-50 0,-4-8-134 15</inkml:trace>
  <inkml:trace contextRef="#ctx0" brushRef="#br0" timeOffset="93884.8945">15703 1896 672 0,'0'0'0'16,"0"0"235"-16,0 0-142 0,0 0-14 16,0 0-1-16,0 0-29 15,0 0-9-15,0 0-14 0,0 0-17 16,-367 163-6-16,310-146-3 0,4-1 0 16,4 0-121-16,3 2-90 15,3-3-156-15</inkml:trace>
  <inkml:trace contextRef="#ctx0" brushRef="#br0" timeOffset="94756.7346">20162 1899 387 0,'0'0'0'16,"0"0"143"-16,0 0-25 15,0 0-39-15,0 0-9 0,0 0 18 16,0 0-23-16,0 0-19 0,0 0-11 16,-6-70-13-16,28 55-1 0,6-5 3 15,10-3 1-15,8-7 1 0,12-1 2 16,8-8-1-16,9 2-4 16,7 1-1-16,7-1-1 0,3-1-4 15,2 7 0-15,3 5-6 0,-4 5-5 16,4 4-1-16,-3 8 0 0,-1-3-2 15,-1 7-2-15,-3 5 2 0,-5 0-2 16,-8 12-2-16,-5 5 2 16,-10 4 0-16,-12 6-1 0,-1 5-1 15,-10 6 1-15,-5 5 0 0,-5 4 0 16,-2-3 0-16,-4 0 0 0,0 0 0 16,3-2 1-16,1-3-2 0,3 0 2 15,1 2 1-15,-1-4-3 16,-3 3 2-16,-2-3-1 0,-4-3 0 15,-3-1-1-15,-2-8 0 0,-5-4-8 16,2-4 6-16,-3-4 0 0,-1-3-3 16,2-4 3-16,-1 0-5 0,0-4-5 15,1-2 5-15,-1 0 5 0,-2 0-10 16,-1-2-37-16,4-2-44 0,-1-1-46 16,2 4-20-16,1-2-44 15,-5 0-128-15</inkml:trace>
  <inkml:trace contextRef="#ctx0" brushRef="#br0" timeOffset="95179.3963">22498 1939 634 0,'0'0'0'0,"0"0"176"15,0 0-102-15,0 0-43 0,0 0-8 16,0 0-3-16,0 0-21 0,0 0 2 15,0 0 13-15,3 52 13 0,22-20 2 16,1-3 5-16,0 1-8 0,-1-4-11 16,-3-4-1-16,-4-2-4 15,-5-1-2-15,-4-3 0 0,-5-3 0 16,-4-3 3-16,-6-1 12 0,-13-5 7 16,-3 2-11-16,-11-4-9 0,-7-2-1 15,-8 0-2-15,-5 0-2 0,-3 0-1 16,-2-3-8-16,0 0-66 15,1 1-54-15,2 2-34 0,-1 0-167 16,1 0-228-16</inkml:trace>
  <inkml:trace contextRef="#ctx0" brushRef="#br0" timeOffset="95992.0764">14913 2079 637 0,'0'0'0'15,"0"0"46"-15,0 0 12 0,0 0 4 16,0 0-14-16,0 0 6 0,0 0-5 16,0 0-29-16,0 0-5 0,18-35 14 15,-9 33 10-15,2 1 2 0,2 1 12 16,0 0-13-16,0 3-4 0,0 3-3 16,6 7-7-16,1-1-7 15,3 7 1-15,4-2-5 0,6 2-2 16,1 1-4-16,8-1 4 0,-2 1-1 15,4-2 2-15,2-4 5 0,3-3-5 16,-2-2 6-16,-2-1-2 0,-1 0-8 16,-7-3-4-16,-3-1 2 15,-8 1-4-15,-4 1-5 0,-6 0 2 16,-3-1 2-16,-5-2-3 0,-2-2 5 16,-5 1-4-16,-1-2 3 0,0 0 7 15,0-5 15-15,-3-5-8 0,-5-4-12 16,-2-5 3-16,1-6-6 15,1-7-1-15,1-5 0 0,1-10-3 16,3-5 2-16,2-2-1 0,1 0-2 16,0 5 2-16,1 1 0 0,-1 3-12 15,0 7-3-15,-1 6-5 16,0 12-56-16,0 9-37 0,0 9-95 16,-5 3-348-16</inkml:trace>
  <inkml:trace contextRef="#ctx0" brushRef="#br0" timeOffset="101516.4377">10550 5769 120 0,'0'0'0'0,"0"0"33"0,0 0 15 16,0 0-21-16,0 0-5 0,0 0 10 16,0 0-6-16,0 0 5 15,366 4 9-15,-273-4-2 0,9 0-12 16,6 0-7-16,5 0-7 0,-1-1-5 15,-3 0-3-15,-4-1 1 0,-7-1-3 16,-7 1-1-16,-8 1 1 0,-7-2-1 16,-11 0 0-16,-10 1 0 15,-13 0-1-15,-10-1 0 0,-12 0 4 16,-11 3 3-16,-6 0 74 0,-3 0 18 16,-8 0-45-16,-9 1-48 0,-7 4-5 15,-9-1 6-15,-9 2-7 0,-6-2 0 16,-5 1 4-16,-6 1-5 15,-6 0 2-15,-5-1 4 0,-6-2-7 16,-1 7 4-16,4-5-1 0,5 1-2 16,8-1 1-16,15 0-1 0,15-2 1 15,17-1 0-15,13-2 0 0,18 0-15 16,18-2 9-16,15-4 3 0,11-1-2 16,11-2 4-16,6 2-7 15,-1 1-52-15,-5 1-128 0,-10 1-272 16</inkml:trace>
  <inkml:trace contextRef="#ctx0" brushRef="#br0" timeOffset="102552.0753">5597 5914 291 0,'0'0'0'0,"0"0"98"16,0 0-46-16,0 0-25 0,0 0-10 16,0 0-10-16,0 0-2 15,0 0-3-15,0 0 0 0,603 15 0 16,-522-15 0-16,-3-2 1 0,-1-2 1 16,-9-1-1-16,-6 0-1 0,-6 1-1 15,-8 0-1-15,-10 3 0 0,-7 1 0 16,-11-1 1-16,-8 1-1 15,-9 0 0-15,-7 0 0 0,-14 1 1 16,-10 2 60-16,-13 1-54 0,-12 5-4 16,-13-2-2-16,-8 0 2 0,-11-2-6 15,-9-3 6-15,-5-2-2 0,-4 0 28 16,6 0 33-16,9 0-36 16,14 0-26-16,18 0 0 0,19 1-26 15,17 3-51-15,17-3-15 0,11 2-52 16,18 3 95-16,18-1 49 0,17 6 0 15,17 1 5-15,15 1-7 0,6 0-154 16</inkml:trace>
  <inkml:trace contextRef="#ctx0" brushRef="#br0" timeOffset="103498.3284">5665 8987 329 0,'0'0'0'16,"-6"-4"93"-16,6 4-9 0,0-1-27 16,0 1-25-16,6 0-23 15,6 0-3-15,8 0-5 0,8-3 1 16,12-1 2-16,10 1 8 0,15-3-1 16,12 0-3-16,9 0 0 0,4-1-2 15,1-2 0-15,-3 2 2 16,-7 2 7-16,-8 3 11 0,-11 0 4 15,-10 2 2-15,-16 0 1 0,-18 0 2 16,-13 3-15-16,-14-2-12 0,-20 2 38 16,-14 4-33-16,-17-1-10 0,-13 2-3 15,-10 3 0-15,-9 2 3 0,-5 0-4 16,-3 1-17-16,-1 3-77 0,5 2-129 16,0-1-119-16</inkml:trace>
  <inkml:trace contextRef="#ctx0" brushRef="#br0" timeOffset="104408.0093">5280 11889 468 0,'0'0'0'0,"0"0"64"0,0 0-25 16,0 0-32-16,0 0-7 15,0 0 0-15,0 0 0 0,0 0 17 16,71 62 2-16,6-56 1 0,24-5 1 15,14-1-8-15,12-7-8 0,9-3-3 16,-6-3-2-16,-6-1 0 16,-7-1 3-16,-8 2 0 0,-11 0 7 15,-14 4 27-15,-22 1 11 0,-22 2 0 16,-29 2-11-16,-20 3 8 0,-30 1 33 16,-26 6-68-16,-23 4-7 0,-21 5 3 15,-20 6-6-15,-17 4 0 0,-16 6-157 16,-19 0-112-16</inkml:trace>
  <inkml:trace contextRef="#ctx0" brushRef="#br0" timeOffset="107297.5987">25819 4744 409 0,'0'0'0'16,"0"0"0"-16,0 0 2 0,0 0 2 15,0 0 1-15,0 0 10 0,0 0 12 16,0 0 21-16,69-71-6 0,-54 61 5 16,0-1 17-16,3-2-2 15,-1 0-12-15,6 2-9 0,8-4-7 16,5 0 11-16,7 0-6 0,4-4-8 16,6 0-4-16,7 1 9 0,4-4-14 15,6 3-5-15,1 0 0 0,2 0-1 16,-1 5-7-16,-5 6-4 15,-7 4 2-15,-1 4-6 0,-9 8-2 16,-2 4 2-16,-5 4 0 0,-2 2-1 16,-3 0 0-16,-1-1 1 0,4 2 1 15,-2-4 3-15,5 2-1 16,-1-1-2-16,0-1 0 0,-4 1-2 0,-5-3 0 16,-5 1-1-16,-6-1 0 15,-7-2-57-15,1-1 30 0,-4-1-20 16,-2-4-53-16,-1 2 2 0,-3-3-72 15,-4-4-128-15</inkml:trace>
  <inkml:trace contextRef="#ctx0" brushRef="#br0" timeOffset="107540.4942">27492 4363 744 0,'0'0'0'16,"0"0"70"-16,0 0 8 0,0 0-28 16,0 0-29-16,0 0-8 0,0 0 0 15,0 0 5-15,0 0 2 0,145 137 16 16,-157-120 21-16,-7 1-5 16,-6-1-20-16,-7 1-18 0,-6 0-10 15,-2 1-4-15,-3 2 0 0,1-1-89 16,1 1-25-16,4-4-13 0,1-2-72 15,3-5-320-15</inkml:trace>
  <inkml:trace contextRef="#ctx0" brushRef="#br0" timeOffset="108624.9741">28271 4976 392 0,'0'0'0'15,"0"0"173"-15,0 0-136 0,0 0-2 16,0 0 11-16,0 0 4 0,0 0-2 16,0 0-3-16,26-36-6 15,-22 27-6-15,3-2-4 0,-1-3 2 16,2-1-12-16,1-3 3 0,-2-7 3 16,6 1-13-16,1-5-3 0,0-5 3 15,5-1-3-15,0-3-5 0,2-3 2 16,-1-5-3-16,4 0-3 15,0-3 0-15,1 3 4 0,3 2-5 16,-5 1 2-16,-1 6 13 0,-6 4 11 16,-4 5-8-16,-6 6-8 0,-2 8 13 15,-2 3 6-15,2 6-10 0,-4 3-10 16,0 2-4-16,2 7-8 0,0 13-5 16,-1 11 10-16,1 14 1 15,1 12 0-15,-2 7 7 0,1 5-2 16,2 1-1-16,2-4 1 0,0-7-4 15,3-8-4-15,1-8 2 0,1-8 2 16,2-7-3-16,-1-5 0 16,-1-5 0-16,-1-4-1 0,-3-5 1 15,-5-4 0-15,0-5-87 0,-2 0 33 16,0-8-11-16,-2-10-139 0,-5-7-52 16,-7-6-154-16</inkml:trace>
  <inkml:trace contextRef="#ctx0" brushRef="#br0" timeOffset="109339.7097">28537 4584 637 0,'0'0'0'15,"0"0"186"-15,0 0-125 0,0 0 13 16,0 0-3-16,0 0-25 16,0 0-41-16,0 0-2 0,0 0-3 15,269-13 0-15,-242 21-30 0,-3 3 10 16,-6 2 9-16,-4 4 8 0,-4 4-1 15,-2 1 3-15,-4 3 2 0,-1 1 24 16,-1 2-12-16,1 2-2 0,-3-3-1 16,0 1-1-16,0-7-6 15,-4-2 2-15,2-4 0 0,0 0 9 16,0-8 2-16,1-2-2 0,-2-3-1 16,2-2-3-16,-1 0 4 0,2-9 11 15,0-5-18-15,2-5-4 16,6-2-2-16,3 1-2 0,4-2-2 15,2 2 6-15,4 6 21 0,0 1 19 16,-1 2 7-16,3 4-13 0,-2 2-4 16,-2 3-16-16,0 2-12 0,-4 5-8 15,-2 4 6-15,-2 2-3 0,-2 2 0 16,0 1 0-16,-3 2 5 16,-1-2-6-16,-2 1 2 0,2-1 1 15,-1-5-2-15,0 1 0 0,-1-2 1 16,1-2-2-16,0-2 2 0,4-4 1 15,-1 0-3-15,4 0 2 16,1-4 2-16,3-5-3 0,0 1-4 16,5 0 2-16,-6 1-1 0,3-1 6 15,-4-1-2-15,0 2-1 0,-3 0 0 16,-4 3 1-16,0 0-1 0,-5 3 0 16,-1 1 2-16,0 0-2 0,0 0-10 15,-3 7 6-15,-3 4 2 0,0 3 4 16,-1 1 0-16,3 4-2 15,-3-3 0-15,7 1-1 0,-2-1-2 16,2-3 5-16,5-4-2 0,4 1 0 16,4-6-1-16,0-2 2 0,4-2 0 15,-2-3 4-15,3-6-4 0,1-3-1 16,0 1 0-16,0-4 6 0,-1-3-6 16,-2-4 0-16,-6 1 6 15,-4 1-4-15,-6-1 8 0,0 6-3 16,-8 3-3-16,-6 4 0 0,-1 3-5 15,2 4-2-15,-5 1 3 0,2 3 0 16,4 6-141-16,-3 2 15 0,4 2-60 16,4-1-79-16,-4-3-122 15</inkml:trace>
  <inkml:trace contextRef="#ctx0" brushRef="#br0" timeOffset="110841.9213">29755 4780 719 0,'0'0'0'16,"0"0"231"-16,0 0-97 0,0 0-35 15,0 0-37-15,0 0-27 0,0 0-18 16,0 0 4-16,0 0 5 0,19 6-15 15,-14 1-6-15,-4 5 4 0,-1-2-5 16,0 4-2-16,0-3 2 0,0 2-2 16,-6-2-2-16,1 1 0 15,-2-2 8-15,2 2-6 0,0-5 3 16,-1 1-3-16,1-3-2 0,1-1 0 16,1-2 4-16,3 0-4 0,-1-1 0 15,1-1 4-15,0 0-3 0,0 0 8 16,0-1-3-16,6-5-5 15,2-3 0-15,2 1-2 0,2-3 0 16,-1 3 2-16,0 0-1 0,1-1-2 16,-1 5 4-16,0-2-1 0,0 2 4 15,-1 4 6-15,-1 0-4 0,0 0-3 16,-2 0 3-16,-3 3-5 16,0 2-2-16,-1 1 0 0,-2 0 5 15,0 0-6-15,-1 0 2 0,0-2 3 16,0 2-5-16,0-1 2 0,-1-5 3 15,1 0-5-15,0 0 2 0,0 0 6 16,0-5 2-16,4-5-3 0,3-2-6 16,3-4 0-16,2 0-1 15,5 3-1-15,1-1-3 0,2 3 8 16,-2 1-4-16,-1 6-2 0,-3 1 5 16,-2 2-2-16,-2 1 0 0,-2 0 9 15,-4 1-9-15,2 8 0 0,-3 1-2 16,-3 1 1-16,1 2 1 15,-1-4 0-15,1 1 5 0,0-4-7 16,4 1 4-16,0-2-3 0,3-4 1 16,3 4 0-16,2-5 5 0,-1 0-3 15,4 0-2-15,-2 0 0 0,-2 0 0 16,1-3 1-16,-1 0 0 16,2-2-1-16,3-2 0 0,-1 1 2 15,1 0-2-15,-1-1 0 0,-4 1 1 16,0 1-2-16,-2-2 2 0,-7 4 0 15,-2 0-1-15,-1 3 0 0,0 0-1 16,-4 2-17-16,-6 6 19 0,-1 2-2 16,-1 2-9-16,-1 1 8 15,2-2-2-15,2 4-3 0,3-6 6 16,1 0-1-16,5-4-3 0,0-1 4 16,0-2-1-16,6-2-3 0,-3 2 7 15,2-1-2-15,1-1 0 16,2 2 0-16,1-1 1 0,0 0-4 15,1 3 5-15,1 0-2 0,1 0 0 16,-1 0 0-16,2-3 1 0,1-1-1 16,-2 0 0-16,-1 0 2 0,1-6-2 15,2 0 0-15,-1 0 4 0,1-4-4 16,4 1 0-16,-2-5-2 0,2-3-34 16,1 1 11-16,-3-3-1 15,4 0-8-15,-2-3 1 0,2-5-2 16,2-1-6-16,1-4 25 0,-3-3 3 15,0-2 0-15,-2 0 10 0,-2-3 1 16,-4 2 1-16,-2 0 2 16,-4 6 2-16,-1 2-3 0,0 5 0 15,-2 6 23-15,-2 3-2 0,-1 7 2 16,0 2 1-16,0 4-3 0,-4 3-10 16,-1 5-13-16,-4 11-4 15,-2 9 7-15,-2 5-2 0,-3 10-2 16,1 7 5-16,-3 3-2 0,1 2 0 15,-3 4 0-15,1-2-2 0,4-3-2 16,4-4 5-16,3-8-2 0,7-8-3 16,1-7 5-16,11-7-2 0,6-4-3 15,0-3 7-15,4-8-4 0,-2-2 0 16,4-1 2-16,-1-10 4 16,1 0-6-16,-3-4 2 0,0-3 4 15,1 0-4-15,-2-2 11 0,-2 5-5 16,-1 3-3-16,-6 2 8 0,-5 7-3 15,-4 1-4-15,-1 2 1 0,0 4-7 16,-1 7 0-16,-4 1 2 16,-4 3 5-16,0 4-7 0,1-5 2 15,3 2-2-15,5-4-43 0,0-5 24 16,0-2 1-16,5-4 4 0,3-1 19 16,0-1-2-16,3-4-2 15,0-2 0-15,-1 0 5 0,1 4-7 16,-5 1 4-16,1 2 25 0,-2 3-29 15,2 9 3-15,-3 6 0 0,1 6-2 16,-5 6 2-16,0 3 2 0,-3 0-3 16,-2 1 0-16,-4-3 4 0,0-3-5 15,3-3 2-15,-6-3 0 16,3-6-2-16,-3-4 2 0,-2-1 3 16,3-7-4-16,0 0 0 0,-1-4 8 15,4-3-6-15,0-8 7 0,7-4-4 16,1-6-8-16,8-5 6 0,9-2-4 15,11-6-3-15,7 0 6 0,8-1-4 16,5 6-4-16,3 1-6 16,2 7-21-16,-1 6-51 0,-2 8-57 15,-4 0-156-15</inkml:trace>
  <inkml:trace contextRef="#ctx0" brushRef="#br0" timeOffset="113222.5726">30708 5628 519 0,'0'0'0'0,"0"0"119"15,0 0-24-15,0 0-34 0,0 0-12 16,0 0-2-16,0 0-12 0,0 0-8 16,-82-31 3-16,65 31-6 15,-5 1-8-15,3 7-2 0,-4 0-2 16,1 3-2-16,3 5-6 0,4 4 5 16,-2 3-7-16,6 4-2 0,1 4 0 15,7 1 2-15,3 3-3 0,3-4 2 16,8-2 3-16,7-6 1 15,1 0 15-15,6-7 1 0,2-2-3 16,4-6-8-16,1-2-6 0,-1-4-3 16,1 0 3-16,-1-2-8 0,-6 0-125 15,-2-3-13-15,-5-4-46 0,-5-4-276 16</inkml:trace>
  <inkml:trace contextRef="#ctx0" brushRef="#br0" timeOffset="113413.2921">30810 5686 877 0,'0'0'0'0,"0"0"97"15,0 0-39-15,0 0-10 0,0 0-18 16,0 0-15-16,0 0-12 0,0 0 0 16,0 0-3-16,-279 81 0 0,265-67 0 15,4-3 0-15,4 0-2 0,1-1-234 16,5-3 87-16,4-4-138 15,3 2-149-15</inkml:trace>
  <inkml:trace contextRef="#ctx0" brushRef="#br0" timeOffset="114577.0743">31061 5679 674 0,'0'0'0'0,"0"0"127"16,0 0-36-16,0 0-31 16,0 0-3-16,0 0-12 0,0 0-12 15,0 0 14-15,0 0-8 0,10 27-9 16,-12-17 1-16,0 3 0 0,1 3-11 16,-2 0-1-16,1 1-1 0,-1-3-2 15,-4-1-8-15,4-2-4 0,-2 1 4 16,0-5-2-16,2 0-5 15,-1 1 4-15,-1-5-1 0,4-2-6 16,0 1 4-16,0-2 3 0,0 0-4 16,1 0 7-16,-1 0-3 0,1-3-1 15,0-2 0-15,0-1-6 0,4 0-2 16,3-1 0-16,0 1-1 0,3-2 3 16,3 2 3-16,1 2-2 15,-2-1-1-15,3 2 3 0,-2 2-2 16,0 0-1-16,2 1 3 0,-3 1-2 15,-6 6-2-15,1 1 3 0,-4 4 0 16,-2 0-5-16,-1 3 7 0,0-4 0 16,-3 4-2-16,-4-5 0 15,2 2 6-15,-3-4-7 0,4-3 2 16,-1-1 2-16,3-1-4 0,0-1 2 16,2-2 2-16,0 0-1 0,0-6 8 15,2-3-4-15,5-5-10 0,4-1 6 16,0-1-4-16,2 1 0 15,2 4 3-15,0-1-2 0,2 3-3 16,-3 3 6-16,2 2 2 0,-5 0-4 16,1 4 0-16,-4 3 4 0,0 4-4 15,1 2-3-15,-6 4 2 16,-2-2-1-16,0 6 4 0,0-4 2 16,2-4-7-16,2 2 5 0,1-4-1 15,1-1-2-15,4-2 2 0,1-3 0 16,5-1-5-16,-2 0 1 0,5-6 0 15,-4-2-1-15,1 0 5 0,-4 2-2 16,-1 2-1-16,-3-1 4 0,-4 2-2 16,-1 0 0-16,-4 3 0 15,0 0 6-15,0 0-5 0,0 0 2 16,0 0-4-16,-5 2-2 0,0 1 5 16,-1 4-2-16,0 0 0 0,-2 1 0 15,1 0-1-15,2 0-2 0,-1 3 4 16,3-1-1-16,0 2 0 15,1-1-2-15,2 0 2 0,0-3-11 16,2-2 6-16,2-1-8 0,2-5 5 16,-1 0 8-16,4-2 0 0,1-4 2 15,1-3-1-15,0 1 2 0,-1 0-4 16,-3 0 2-16,0 3 2 16,-4-1 9-16,2 2 2 0,-3 0-5 15,1 3 1-15,-2-1 3 0,-1 2-9 16,1 0-6-16,-1 0 4 0,0 0-3 15,0 0-5-15,1 0 4 0,2 2-3 16,0 2 2-16,1 1 5 0,3 1 0 16,-3 1-4-16,6-1 4 15,-1 2 2-15,1-6-6 0,3 2 4 16,-2-2 3-16,6-2-3 0,1 0 1 16,2 0 0-16,-1-6-4 0,-2-2 2 15,-3-2 3-15,1-1-4 0,-4-1 0 16,-1-3 6-16,-1-1-8 15,-1 0 4-15,-4 2 1 0,2 0-4 16,-4 5 2-16,-1 2 3 0,0 4-5 16,0 0 2-16,-1 3 0 0,0 0-1 15,0 3-16-15,-3 7 14 0,-1 5 0 16,0 3 3-16,1 2 0 16,0 0-2-16,-2-1 2 0,4-2-1 15,-1-3 0-15,2-4 0 0,0-1 0 16,0-2 0-16,0 0 0 0,2-5-2 15,0 1-74-15,3-3-10 0,-1-2-30 16,-2-5-73-16,5-3-1 0,-3-5-56 16,1-3-166-16</inkml:trace>
  <inkml:trace contextRef="#ctx0" brushRef="#br0" timeOffset="114698.788">31777 5722 920 0,'0'0'0'15,"0"0"244"-15,0 0-160 0,0 0-41 16,0 0-32-16,0 0-20 15,0 0 10-15,0 0-2 0,4 29-127 16,3-14-57-16,1-7-44 0,1-2-195 16</inkml:trace>
  <inkml:trace contextRef="#ctx0" brushRef="#br0" timeOffset="114924.8377">32109 5353 831 0,'0'0'0'16,"0"0"106"-16,0 0-80 15,0 0-2-15,0 0 32 0,0 0-1 16,0 0-1-16,0 0 0 0,0 0 6 16,-75 394-6-16,63-332-22 0,-1-4-22 15,7-5-7-15,3-8 0 16,2-7-6-16,1-5-60 0,1-3-48 15,0-4-45-15,3-2-55 0,-4-4-291 16</inkml:trace>
  <inkml:trace contextRef="#ctx0" brushRef="#br0" timeOffset="115734.3315">25385 8635 713 0,'0'0'0'15,"0"0"134"-15,0 0-81 0,0 0-17 16,0 0-17-16,0 0-3 0,0 0 9 15,0 0 13-15,0 0-4 0,180-132-1 16,-111 107 3-16,14-2 5 16,13 0 0-16,6-3-6 0,6 7-6 15,2 2-7-15,-6 6-11 0,-6 6-1 16,-10 9-6-16,-14 0-4 0,-7 11 0 16,-10 3 2-16,-6 4-2 15,-7 3-2-15,-4-1 1 0,0 3-3 16,-5 0 5-16,2 0 0 0,2-3-2 15,0-1 2-15,2-3 1 0,0 0-2 16,-4-2-41-16,-4-3 5 0,-4 2-21 16,-6-4-5-16,-10-5 11 0,-3 1-36 15,-6-1-10-15,0-1 0 0,-3-1-73 16,-1-2-76-16</inkml:trace>
  <inkml:trace contextRef="#ctx0" brushRef="#br0" timeOffset="115975.1255">27119 8360 735 0,'0'0'0'0,"0"0"163"16,0 0-92-16,0 0-15 0,0 0-10 15,0 0-14-15,0 0 5 16,0 0-1-16,191 241-16 0,-188-211-14 15,-3-4 2-15,-9 0-4 0,-7-1-1 16,-7-2 2-16,-4 0-2 0,-7-3-3 16,-7-2 0-16,-6-2-131 0,-6-3-38 15,-7-3-87-15,-9-10-348 0</inkml:trace>
  <inkml:trace contextRef="#ctx0" brushRef="#br0" timeOffset="119100.6913">27818 8759 695 0,'0'0'0'15,"0"0"0"-15,0 0 86 0,0 0-13 16,0 0-5-16,0 0-2 0,0 0-9 16,0 0-11-16,89-199-6 0,-64 154-5 15,2-4-8-15,2-4-7 0,3-5-6 16,2-3-5-16,3-3-1 0,0-3 0 15,3-1-1-15,-1 2-6 16,-5 5 5-16,-4 2-5 0,-4 6-1 16,-9 13 0-16,-5 12 4 0,-5 14-6 15,-7 14 4-15,0 1-1 0,-2 14-2 16,2 9-1-16,0 9 0 16,0 11 0-16,1 14 3 0,3 6 1 15,2 4-4-15,0 5 4 0,3-2 2 16,0-3-4-16,1-5 0 0,-2-6 5 15,2-8-6-15,-2-4 2 0,1-7 2 16,-1-5-5-16,-1-8 1 0,-1-7 1 16,-3-7-43-16,-1-5 5 15,-2-1-31-15,-4-5-44 0,-7 0-58 16,-7-8-128-16</inkml:trace>
  <inkml:trace contextRef="#ctx0" brushRef="#br0" timeOffset="119253.303">28066 8399 965 0,'0'0'0'16,"0"0"0"-16,0 0 19 0,0 0 12 15,0 0-21-15,0 0-8 0,0 0-4 16,0 0-87-16,0 0-40 0,414 27-72 16,-381-27-12-16,-4 0-178 15</inkml:trace>
  <inkml:trace contextRef="#ctx0" brushRef="#br0" timeOffset="119837.6712">28667 8379 942 0,'0'0'0'16,"0"0"20"-16,0 0 29 15,0 0-15-15,0 0-18 0,0 0 1 16,0 0 11-16,0 0 8 0,0 0-8 16,20 240-8-16,-20-227-3 0,0-2-2 15,0-8-5-15,0-3-7 0,0 0 7 16,0-9-2-16,2-9-7 15,3-2 0-15,2-4-2 0,3 0-14 16,6 2 14-16,-1 5 1 0,1 4 0 16,1 8-1-16,-2 5 8 0,-1 0-5 15,0 10 4-15,-5 7 0 0,-1 1-5 16,-2 0 0-16,-1 3 2 16,1-5-4-16,0 0 2 0,3-2 1 15,3-6-2-15,4-3 0 0,4-5 4 16,6-5-5-16,1-5-2 0,5-5-10 15,1 0-12-15,-5-3 7 0,1 0 9 16,-7 3 1-16,-5 3 9 16,-9 5 0-16,-4 4-2 0,-4 3 2 15,-6 3 30-15,-4 7-19 0,-3 5-5 16,-3 5-4-16,-1-1-3 0,3 1 0 16,-1 2 3-16,7-1-4 15,2-2 1-15,6 0 0 0,0-5 0 0,6-2-1 16,3 0 2-16,5-4-2 15,2-3 2-15,4-2 3 0,2-3-3 16,-2-9 2-16,0-5 2 0,-1-1-7 16,-1-5 4-16,1 3 4 0,-2-5-6 15,-4 2 0-15,-1-1 5 0,-5-2-4 16,-5-1 8-16,-1 0 0 16,-2 4-7-16,-10-1 0 0,-4 4 2 15,-8 4-7-15,0 5 5 0,-1 5-2 16,6 3 0-16,-1 3-3 0,6 5 3 15,5-1 0-15,3 1-41 0,4-1 3 16,1-2-25-16,6 0 6 16,5-2-1-16,3-3-37 0,3 1-23 15,-1 1-38-15,4-2-107 0</inkml:trace>
  <inkml:trace contextRef="#ctx0" brushRef="#br0" timeOffset="121538.2404">29429 8512 833 0,'0'0'0'0,"0"0"83"16,0 0 9-16,0 0-54 0,0 0-18 15,0 0 8-15,0 0-3 0,0 0 1 16,0 0-2-16,39 95-6 16,-46-83-3-16,-3-3-2 0,0 0-4 15,4-3-1-15,0-6 3 0,5 0-2 16,1-3-3-16,2-9-1 0,10 2-9 15,2-7-2-15,4 3 7 0,2 2-1 16,-5 4 0-16,-1 2-3 0,-2 5 6 16,-1 1 3-16,-1 0 12 15,-1 8-1-15,-6 3-8 0,-1 3 0 16,-2 1-3-16,-5 5 0 0,-5-2 1 16,-1-2-2-16,0-4-5 0,3-1 0 15,1-5 4-15,3-3-4 0,3-2 0 16,-1-1 10-16,2-6-9 15,0-7 0-15,3 0-1 0,6 0 0 16,2-3-5-16,6 4 5 0,-3-2-5 16,3 5 7-16,-1 2-2 0,-3 2 0 15,3 5 0-15,-2 0 6 0,0 5-4 16,-4 3 2-16,-3 0-3 16,-1 2-2-16,-1-2 2 0,1-2 4 15,0-1-7-15,5-5 4 0,0 0 1 16,4-2-5-16,2-5 1 0,2 1-5 15,-4-1-7-15,3-2 11 16,-5 4 1-16,-4 0-1 0,-1 2 2 0,-2 3 0 16,-3 3-5-16,3 4 5 15,-4 0 0-15,2 1 0 0,1-2 2 16,-2-2-2-16,-1 0 0 0,3-1-1 16,-4-1 1-16,2-2 0 0,-1 0 1 15,-1 0 1-15,1-5-2 16,0 1 0-16,-1 0 4 0,-1-1-6 15,1 4 3-15,-1 1-2 0,0 0-1 16,0 0 3-16,0 0 0 0,0 0-2 16,0 0 0-16,0 0 0 0,-1 0 0 15,1 1 2-15,0-1 0 0,0 2 0 16,0-2 1-16,0 0 0 0,0 0-3 16,0 0 2-16,0-2 1 15,0 2-4-15,0 0 3 0,0 0 0 16,0 0-2-16,0 0 1 0,0-1 1 15,0 1 0-15,0 0 1 0,0 0-2 16,0 0 0-16,0 0 0 0,1 0 2 16,1-3-2-16,-1 1 4 15,0 2-3-15,0 0-2 0,-1 0 1 16,0 0 0-16,0 0 4 0,0 0 0 16,0-3-2-16,-1 1-4 0,-1 2 3 15,0 0-2-15,2 0-1 0,-1 0 4 16,-2 0-1-16,0 0-1 15,1 0 0-15,-1 0 1 0,0 2-2 16,-1-2 1-16,0 0 2 0,0 0-4 16,0 2 4-16,1 2 0 0,1-1-3 15,-5 3 2-15,-2 3 0 16,0-2-2-16,0 5 2 0,-3 1 0 0,2-3-2 16,2 6 1-16,2-2 1 15,4-2-2-15,1 0 2 0,1-1 1 16,0-3-3-16,3 0 2 0,2-2 4 15,1-1-2-15,2-3 6 0,2-2 2 16,1 0 3-16,-2-4 3 16,4-3-5-16,-2-6-4 0,2 0-3 15,-1-1-2-15,-1 1-3 0,0 2 0 16,-4 4 3-16,-3 4-4 0,1 3 0 16,-2 1-4-16,1 8 5 0,1 6 0 15,-1 0 5-15,0 0-7 0,3-5 2 16,0-1 2-16,7-6-4 15,0-3 2-15,6-8 3 0,4-9-3 16,-2-7 0-16,3-3-10 0,-1-6 3 16,-2-1 5-16,1-3 1 0,-1 0-3 15,2-4 4-15,-2-2 0 16,-2-6-15-16,-2-7 0 0,-1-5 0 0,-4-4-3 16,-3-4 8-16,2 1 3 15,-3 4 2-15,-3 7 6 0,1 9 0 16,-4 9 0-16,1 15 11 0,-4 12-1 15,-6 12-2-15,-5 5-4 16,-1 13-7-16,-6 7-1 0,1 6 3 0,4 10 0 16,-5 6 0-16,4 7 0 15,3 1 0-15,-1 5 0 0,2-1-2 16,5-2 2-16,-3-4 0 0,4-7-1 16,0-4 2-16,2-6-2 15,2-5 1-15,1-6 0 0,6-6 0 0,6-4-14 16,1-7 4-16,4-4-2 0,4-4 8 15,0-5-1-15,1-3-15 16,2-5 4-16,0 1 5 0,-6-1 6 16,-1 6 8-16,-4 3-1 0,-7 2 6 15,-2 2-1-15,-3 6-5 0,-2 3-2 16,0 2 0-16,-1 0 5 16,-4 2-8-16,1-4-13 0,3-2-3 15,1-2-23-15,0-3-13 0,10-2-3 16,-2 0 11-16,3-6 31 0,3-3 13 15,-1-2 1-15,1-2 4 0,0 4 2 16,0 2 6-16,-5 5 11 16,0 2-7-16,-2 13-11 0,-2 3 5 15,1 5-1-15,-1 3-4 0,1 2 0 16,-2 1-1-16,2-3-4 0,-2 0 4 16,-2-1 0-16,-2-7-2 0,0 1 0 15,-6-1 9-15,-5 0 3 0,-5 1 1 16,-1 3-7-16,-4 1-6 15,-2 1 0-15,-5 3 0 0,-1-3-20 16,-3 1 14-16,0-2 4 0,0-4-1 16,5-4 5-16,6-5-2 0,8-6 0 15,3-2 0-15,10-18 4 0,0-4-5 16,13-9-17-16,12-9 13 16,8-1 0-16,10-5 6 0,9 3-2 15,2 0-6-15,9-3-21 0,6 11-3 16,-5 6-10-16,-8 8-201 0</inkml:trace>
  <inkml:trace contextRef="#ctx0" brushRef="#br0" timeOffset="123006.8443">29865 9533 578 0,'0'0'0'0,"0"0"75"0,0 0 15 15,0 0-9-15,0 0 10 0,0 0-17 16,0 0-33-16,0 0-30 0,0 0-7 16,36-14 23-16,-33 49 5 15,-2 12-2-15,-3 12-10 0,-7 6 7 16,-3-2-5-16,2-4-11 0,5-11-3 15,2-6-4-15,3-7 1 0,-1-6-2 16,0-5-1-16,1-9 1 16,0-6 1-16,0-9 0 0,0 2 5 15,-1-2 8-15,1-2 14 0,-1-10-13 16,1 4-14-16,0-11-4 0,7-6 0 16,2-1 2-16,5-8-2 0,2 8-3 15,6 3-1-15,-1 9 1 16,3 5 6-16,-3 9 5 0,-4 7 1 15,-1 12 10-15,-4 9 3 0,-3-1-7 16,-5 8-6-16,-3 0-5 0,-1-5-3 16,2-1 6-16,3-2-2 0,-1-7-5 15,7-4 0-15,1-3 0 0,3-7-49 16,3-2-22-16,3-3-34 16,-1-1-35-16,0-4 9 0,-1-5-68 15,-5-4-106-15</inkml:trace>
  <inkml:trace contextRef="#ctx0" brushRef="#br0" timeOffset="123275.1453">30395 9593 789 0,'0'0'0'0,"0"0"36"16,0 0 69-16,0 0-7 0,0 0-37 15,0 0-28-15,0 0 10 0,0 0 13 16,0 0-14-16,35 107-6 15,-39-54-3-15,-5 0-9 0,3-5 4 16,2 1-8-16,4-9-7 0,3-4-11 16,4-2 0-16,2-3 1 0,0-4-4 15,1-4 2-15,-4-5-2 16,2-4-18-16,0-3 2 0,-5-2 0 16,-2-4-14-16,-1-5-28 0,0 0-42 15,5-5-41-15,-3-12-67 0,1-9-181 16</inkml:trace>
  <inkml:trace contextRef="#ctx0" brushRef="#br0" timeOffset="123556.859">30664 9443 852 0,'0'0'0'0,"0"0"9"15,0 0 61-15,0 0-13 0,0 0-17 16,0 0 13-16,0 0 9 0,0 0-4 16,0 0-21-16,6 361-6 0,-6-312-7 15,0 2-5-15,0-2-1 0,0-6-10 16,-1-2-3-16,1-6-2 16,0-6-5-16,2-2 4 0,1-8 0 15,0-4-3-15,1-6-3 0,-3-4-14 16,-1-2-24-16,0-3-8 0,-7-4-4 15,-2-8-108-15,-3-7-61 0,-6-5-101 16</inkml:trace>
  <inkml:trace contextRef="#ctx0" brushRef="#br0" timeOffset="123735.2865">30196 9837 992 0,'0'0'0'0,"0"0"13"15,0 0 88-15,0 0-2 0,0 0-49 16,0 0-25-16,0 0-13 0,0 0-8 16,446-2-2-16,-394 7-4 0,-7 2-167 15,-6-3 41-15,1-2-28 0,-7 1-118 16,-7-2-34-16</inkml:trace>
  <inkml:trace contextRef="#ctx0" brushRef="#br0" timeOffset="124057.2476">30931 9900 678 0,'0'0'0'0,"0"0"207"0,0 0-130 15,0 0-34-15,0 0-24 0,0 0-4 16,0 0 20-16,0 0 2 0,0 0-17 16,-10 351-10-16,2-303-2 15,2-3-4-15,-3-1-2 0,-2 0 9 16,-1-7 12-16,-2-3 14 0,0-9-16 16,0-6 1-16,5-7 3 0,2-9-3 15,0-3-6-15,5-13-7 0,1-10-5 16,1-8-2-16,3-8-2 15,9-9 0-15,6-7 0 0,7-4-8 16,9 0 7-16,4 2 1 0,5 5 0 16,0 9 0-16,2 6 23 0,-7 6-2 15,-5 10 10-15,-8 9 7 0,-10 12-11 16,-8 9-14-16,-3 10-10 0,-4 2-1 16,-9 6 4-16,-9 5 2 15,-6-1-3-15,-1 2-1 0,-4 0-3 16,6-8-2-16,0 0-83 0,1-3-6 15,4-6-88-15,-3-1-38 0,-5-1-200 16</inkml:trace>
  <inkml:trace contextRef="#ctx0" brushRef="#br0" timeOffset="124973.7221">25451 11726 305 0,'0'0'0'16,"0"0"124"-16,0 0-51 0,0 0-6 16,0 0-7-16,0 0 6 0,0 0-14 15,0 0-10-15,0 0-3 16,-32-150-8-16,30 146-7 0,2 1 4 16,2 3-4-16,8-1-12 0,5-1 5 15,10-2 13-15,7-2 1 0,8-3-5 16,9-5 5-16,11 1 7 0,12-4 13 15,13-1-8-15,14 2-13 0,12 1-15 16,2 4-3-16,1 5-7 0,-9 4-4 16,-9 2-1-16,-15 5 0 15,-11 8 2-15,-15 5-2 0,-10 8 0 16,-10 5 0-16,-5 3 0 0,-1 2-1 16,0-3 3-16,-3 0-2 0,-4-6 0 15,-3 3 1-15,-7-1-1 0,-1 1-13 16,-7 0 8-16,-3 1-8 15,-1-3 6-15,0-1-5 0,0-5-18 16,0-5-2-16,1-5-21 0,7-8-16 16,2-4 6-16,3-1-57 0,1-12-128 15,0-6-91-15</inkml:trace>
  <inkml:trace contextRef="#ctx0" brushRef="#br0" timeOffset="125189.4589">27107 11537 718 0,'0'0'0'0,"0"0"23"15,0 0 61-15,0 0 2 0,0 0-36 16,0 0-8-16,0 0-2 0,0 0-12 16,0 0-12-16,70 227 1 0,-94-205 9 15,-6-2-2-15,-9 2-14 0,-3 3-3 16,-7-2-5-16,-6 0-2 15,-2 0 0-15,0 2 0 0,0-1-129 16,8 2-13-16,4-2-65 0,8-6-154 16</inkml:trace>
  <inkml:trace contextRef="#ctx0" brushRef="#br0" timeOffset="125874.2768">27780 12158 394 0,'0'0'0'15,"0"0"133"-15,0 0-50 0,0 0-25 16,0 0-28-16,0 0-19 0,0 0 7 16,0 0 28-16,0 0 33 0,-17 61 28 15,23-74-9-15,3-10-25 0,5-10-26 16,5-5-7-16,3-6-4 15,6-9-12-15,5-6-13 0,2-6-2 16,0-4 0-16,0 0-2 0,-2 0-5 16,-1 0 2-16,-3 3 0 15,-5 6-6-15,2 6 4 0,-2 6 0 0,-2 7-2 16,-2 13-3-16,-7 10 4 16,-6 14-2-16,-5 5-3 0,-2 17-12 15,0 13 12-15,1 19 7 0,-1 16 0 16,0 15-5-16,0 7-5 0,0 2 11 15,3-2-5-15,-1-13 2 0,5-8 5 16,1-10-8-16,1-13 4 16,0-9 1-16,-2-13-4 0,-2-1-2 15,-2-7-20-15,1-5-41 0,-3 0-22 16,-1-6-6-16,-1-3-34 0,-8 0-23 16,-4-3-167-16</inkml:trace>
  <inkml:trace contextRef="#ctx0" brushRef="#br0" timeOffset="126018.2549">28005 11797 815 0,'0'0'0'0,"0"0"59"16,0 0 14-16,0 0-67 16,0 0-3-16,0 0-6 0,0 0-68 15,0 0-94-15,0 0-45 0,321 75-1 16</inkml:trace>
  <inkml:trace contextRef="#ctx0" brushRef="#br0" timeOffset="126736.854">28509 11908 616 0,'0'0'0'0,"0"0"125"16,0 0-44-16,0 0-12 0,0 0-25 16,0 0 9-16,0 0 8 0,0 0-27 15,0 0-15-15,47 142-10 0,-46-135 1 16,-1 1 4-16,2-4-3 15,-1-1-3-15,-1-2-3 0,0-1-2 16,0 0 6-16,0 0 6 0,0 0 21 16,-3 0-2-16,0-1-18 0,0 1-12 15,1-4 8-15,2 2 8 0,0-4 1 16,3-2-13-16,6-7-8 0,5-1 0 16,4-4-4-16,3 2 3 15,2-1-1-15,1 2 4 0,-2 2-3 16,1 2 2-16,-2 6 4 0,-2-2-1 15,-1 7-1-15,1 2 2 0,-4 0-1 16,1 5-7-16,-1 3 6 0,-4 4-2 16,-3 3 2-16,1 1 11 15,-3 2-1-15,-2-2-3 0,2 2 4 16,-4 1-4-16,-1 0-6 0,0-4 1 16,-1 0-1-16,1-2-3 15,1-1 2-15,2-5-2 0,1 4-2 0,4-5 2 16,3-2 0-16,1-4 0 15,1 0 5-15,2-3-5 0,-1-6-2 16,2 0 2-16,-2 1-2 0,-2-3-11 16,1-2 8-16,-2-2-1 0,0 2 4 15,2-3 2-15,-2 2-2 16,0-2-1-16,-2 4 3 0,-3 2 2 16,-1-2-4-16,-5 7 2 0,-1 1 1 15,0 4-4-15,-1 0 2 0,-5 2 0 16,1 6-8-16,-5 8 8 0,-3 1 0 15,3 6 0-15,-2 0-5 0,6 0 5 16,3 0-8-16,2-3 7 0,1-2-2 16,2-2-1-16,5-3 4 15,5-3 0-15,-1-3-6 0,3-2 5 16,1-5 2-16,2-2 2 0,-3-8 2 16,3-1 0-16,-2-6-2 0,2 1 0 15,-2-4 1-15,-1 2-3 0,-3-1 2 16,-4-3 2-16,-5 3-2 15,-2-3 3-15,-6 0-3 0,-1 4-6 16,-7 3-4-16,2 8 6 0,0 2-8 16,-2 5-8-16,3 7-21 0,2 4-43 15,-1 1-3-15,5 1-34 0,4 0-65 16,1-2-25-16,1-4-57 0</inkml:trace>
  <inkml:trace contextRef="#ctx0" brushRef="#br0" timeOffset="128184.9544">29463 11976 752 0,'0'0'0'0,"0"0"63"16,0 0 72-16,0 0-37 0,0 0-21 16,0 0-3-16,0 0-33 0,0 0-21 15,0 0-10-15,77 113-5 0,-78-96 2 16,-5-4 9-16,-1-2-5 15,1-1-3-15,2-4-4 0,-1-5-4 16,4 5 0-16,0-6 7 0,-1 0-2 16,1 0 5-16,1-6-2 0,0-1-16 15,6-3-14-15,6 0 14 0,4-2 5 16,0 1 2-16,2 4 0 0,-2 0-3 16,1 2 4-16,2 5 0 15,-1 0 0-15,-2 11 0 0,-4 3 3 16,-4 5-4-16,-4 2 1 0,-4-2 5 15,0 1-3-15,-5-4 6 0,1 0-1 16,-3-4-2-16,4-5 3 16,1-1-1-16,2-2-6 0,0-3 2 15,0-1-1-15,5-8-1 0,4-3 3 16,1-7-3-16,3 1-2 0,2-2-3 16,1-2 4-16,0 4 0 0,-1 3-2 15,0 3 2-15,-4 1-3 0,-2 8 5 16,-2 2 2-16,1 0-5 15,1 7 2-15,-4-1 3 0,4 6-4 16,-3-2 0-16,1 0 3 0,-3-2-4 16,4 1 2-16,-4-5 0 0,3 0-1 15,0 2 0-15,1-4 1 0,1 1-1 16,2-2 0-16,4 0 3 0,-1 1-4 16,2 1 0-16,0 0 1 15,-1-3-7-15,0 0 2 0,2 0-1 16,-3 0-3-16,0-5 6 0,-2 1-1 15,-2-5 2-15,1 2 4 0,-4 0-1 16,-1-1-2-16,1 2 2 0,-4 4-1 16,0-4 0-16,-3 4 6 15,0 2-2-15,0 0-2 0,-2 0 2 16,-2 0-5-16,-4 3-2 0,-1 4 3 16,-1-1 0-16,1 5 0 0,-2-3 0 15,0 4 0-15,1 1 0 0,1 0-1 16,2-1 1-16,3-1 0 15,3 1-1-15,1-5 0 0,0 0-3 16,1-1 5-16,8-6-1 0,-2 0 0 16,3 0 0-16,1-6 3 0,0-1-4 15,0 0 2-15,1-1 0 0,0-1-1 16,-1 2 0-16,-1 4 0 16,-1 3 0-16,0 0 0 0,-2 2 7 15,-2 9-8-15,-2-3 2 0,-1 3 2 16,-1-2-4-16,4-3 2 0,-1-1 1 15,2-5-3-15,5 0 2 0,-4-6 3 16,7-7-5-16,1 0 2 0,-1-5-2 16,4 1-2-16,-3-2 5 15,4-3-1-15,-3-6-1 0,2 0-2 16,-1-6 2-16,3-4 0 0,0-4-22 16,2-4 4-16,-3-4-5 0,1 0 10 15,1-3 1-15,-2 2 7 0,-2 2 6 16,-1 5-1-16,0 2 0 15,-5 6 0-15,0 5 4 0,-6 6 1 16,-2 6 5-16,-3 7-3 0,0 6-3 16,0 5 4-16,0 2-3 0,-7 11-8 15,-3 7 2-15,-2 14 0 0,-4 10-1 16,-5 14 0-16,-2 6-16 0,-2 0 0 16,3 0 6-16,5-4 4 15,4-2 1-15,3-7 6 0,4-4 0 16,1-6-1-16,5-8 3 0,0-2-1 15,0-8 0-15,8-9-1 0,3-3 1 16,5-5 0-16,5-5 0 0,1-2 3 16,2-7-3-16,4-5 0 15,-2-1 2-15,-2-1-3 0,-2-2 0 16,0 0-1-16,-5 2 2 0,-3 1 0 16,-3 5 2-16,-6 6-3 0,-1 4 2 15,-4 1-2-15,0 8-6 0,0 4 9 16,-7 2-1-16,1-2-2 15,1-1 1-15,4-1 0 0,1-6 0 16,2-3-2-16,5-2 2 0,5 0-18 16,-1-2-5-16,6-2-6 0,0-3 0 15,-1-2 17-15,-3 6 9 0,-1 3 0 16,-3 4 6-16,-2 10-1 16,-3 6 3-16,-1 6-1 0,-3 5-1 15,0 2-3-15,0-1 0 0,0-3 0 16,0 1 1-16,-1-5 1 0,0-5 6 15,0-3 5-15,-4-6-4 0,-4-1 7 16,-5 1-1-16,-2-1-8 0,-6-1-3 16,-2 2-2-16,-4-3 0 15,0-3 1-15,5 0-3 0,8-5 0 16,8-7-34-16,7-10-18 0,18-6 17 16,12-8 22-16,12-2 11 15,14-6 2-15,7-3 0 0,5-2 0 0,5 2-1 16,1 4 3-16,-1 6-1 15,-5 2-1-15,-6 12 0 0,-13 4-261 16,-17 7-438-16</inkml:trace>
  <inkml:trace contextRef="#ctx0" brushRef="#br0" timeOffset="129272.8704">30179 13040 720 0,'0'0'0'16,"0"0"24"-16,0 0-21 0,0 0 15 16,0 0 5-16,0 0 2 0,0 0 20 15,0 0 8-15,0 0-11 16,-235 35-28-16,234-19-10 0,2 7-2 16,11 0 0-16,5 5 2 0,6 0-1 15,3-1 1-15,2 2 2 0,-3-3 5 16,-6-3 4-16,-5 2 15 15,-9-2 2-15,-5-1 3 0,-4-1 6 16,-10-5-7-16,-5-3 2 0,-4-2 3 16,-3 0-12-16,-3-3-13 0,-2-3-9 15,-4 0 1-15,-3-5-2 0,-1 0-3 16,1 0 3-16,5 0-3 16,6-5-2-16,6-1-53 0,6 0-44 15,4-1-59-15,4 1-19 0,7-1-100 16</inkml:trace>
  <inkml:trace contextRef="#ctx0" brushRef="#br0" timeOffset="129689.5903">30648 13140 801 0,'0'0'0'0,"0"0"66"0,0 0 57 15,0 0-39-15,0 0-33 0,0 0-15 16,0 0-12-16,0 0-7 16,-153-51 3-16,126 51-2 0,5 5-6 15,2 2 0-15,8 4-5 0,2 1-5 16,7 3-4-16,3 5-1 0,4 4 4 15,14 4-2-15,5 1 2 0,3 3-1 16,6-1 0-16,0-1 2 16,-7-1 0-16,-4-1-3 0,-7-2 2 15,-4-1 0-15,-6-1-1 0,-4-5 13 16,-4-1 6-16,-9-4 13 0,-5-1-5 16,1-3-2-16,-5-2-10 15,0 0-8-15,-1-4-2 0,2 1-3 16,0-1-1-16,5-4-2 0,-1 0-71 15,4-4-48-15,4-6-56 0,5-3-108 16,-1-3-101-16</inkml:trace>
  <inkml:trace contextRef="#ctx0" brushRef="#br0" timeOffset="130090.8069">30875 12761 891 0,'0'0'0'16,"0"0"7"-16,0 0 22 15,0 0 24-15,0 0-15 0,0 0-17 16,0 0 5-16,0 0 11 0,0 0-10 16,63 421 0-16,-66-364-1 0,-8-6-1 15,-3-2-2-15,0-2-8 0,-1-5-5 16,3-4-6-16,4-2-4 15,-1-6 0-15,3-10 5 0,2-8-5 16,3-8 0-16,1-4 0 0,4-6-17 16,7-6 13-16,5-8-10 0,7-4-6 15,2 1 6-15,4 2 8 0,2 5 0 16,0 10 5-16,-3 6 2 0,-5 4 38 16,-7 16-9-16,-11 9 0 15,-4 5 1-15,-1-1-12 0,-1-2-1 16,1-6-7-16,2 0-8 0,12-5 1 15,1-2-8-15,4-2-21 0,0-5-23 16,-1-1-34-16,-1 1-25 0,-1-2-38 16,-1-1-149-16,-8 0-161 15</inkml:trace>
  <inkml:trace contextRef="#ctx0" brushRef="#br0" timeOffset="141722.9239">923 5073 609 0,'0'0'0'0,"0"0"52"15,0 0 58-15,0 0-25 0,0 0-15 16,0 0 4-16,0 0-25 0,0 0-33 16,-12-12-13-16,7 33 1 15,-3 7 5-15,1 7 11 0,1 4 1 16,1 2-1-16,4 3-7 0,1-4-4 16,0-4 1-16,0 1-5 0,3-5 2 15,0 0-3-15,1-5-3 0,0-2 1 16,0-3 0-16,-1-2-1 15,-2-3 0-15,0-2 2 0,-1-2-4 16,0-3 2-16,0-2-2 0,0-1-84 16,0-3 22-16,0-1-28 0,4-1-64 15,-3-2-21-15,3-13 1 0,-2-3-212 16</inkml:trace>
  <inkml:trace contextRef="#ctx0" brushRef="#br0" timeOffset="142129.2014">893 4940 601 0,'0'0'0'16,"0"0"173"-16,0 0-79 0,0 0-76 15,0 0-14-15,0 0 0 0,0 0 11 16,0 0-5-16,0 0-7 15,-95 111 2-15,73-74 0 0,-1 7-4 16,-1 6 2-16,-3 6-3 0,0 9 0 16,3 1 0-16,5 8 23 0,6 3 8 15,3 0 5-15,9-7-3 0,4-3 2 16,13-13-4-16,8-8-5 0,10-13-1 16,8-14-11-16,4-8-6 15,4-11 9-15,9-15 10 0,3-17-9 16,4-14 4-16,2-14-2 0,-3-11-6 15,-6-4 1-15,-9-6 1 0,-8 5 0 16,-11 5 3-16,-13 5-7 16,-11 4-7-16,-8 11 0 0,-18 5-2 15,-6 12-6-15,-10 9-50 0,-7 13-10 16,-3 12-33-16,-4 11-70 0,-3 15-96 16,5 8-168-16</inkml:trace>
  <inkml:trace contextRef="#ctx0" brushRef="#br0" timeOffset="142855.2358">820 8005 770 0,'0'0'0'16,"0"0"-11"-16,0 0 32 15,0 0 10-15,0 0 12 0,0 0 32 16,0 0-4-16,0 0-5 0,0 0-3 16,351 8-29-16,-321 8-19 0,-10 6-7 15,-13-1 1-15,-5 3 0 0,-3 2 11 16,-11 2 6-16,-10 4-10 0,-6 0-12 16,-11 3 1-16,-2 0-2 15,-1-1-3-15,1-2 0 0,10 2 2 16,8-3-2-16,11-1-3 0,12-1 2 15,7-4-6-15,12-6 12 0,7-3 4 16,7-3 1-16,2-9-3 0,1-4-6 16,-3 0 3-16,-1-4-4 15,-9-8 0-15,-1-2-196 0,-3-8 58 16,-6-2-68-16,-8-4-238 0</inkml:trace>
  <inkml:trace contextRef="#ctx0" brushRef="#br0" timeOffset="143178.2159">1020 7733 973 0,'0'0'0'16,"0"0"3"-16,0 0 0 0,0 0 5 16,0 0-5-16,0 0-2 15,0 0-2-15,0 0 2 0,0 0 12 16,-366 646 3-16,351-553 11 0,11-7 7 15,8-6 2-15,21-13-1 0,12-15-10 16,5-12-3-16,9-17 5 16,0-13-4-16,5-10 3 0,1-20-7 15,0-16-2-15,2-13 8 0,-2-13-4 16,0-7-7-16,-4-4-5 0,-1-6-2 16,-9-3 0-16,-7-2-3 0,-10 1 4 15,-10 5-4-15,-11 14-3 16,-6 14-2-16,-13 21-34 0,-7 18-3 15,-9 18-33-15,-3 24-73 0,-8 15-155 16,-8 16-125-16</inkml:trace>
  <inkml:trace contextRef="#ctx0" brushRef="#br0" timeOffset="143968.4903">984 10843 808 0,'0'0'0'0,"0"0"12"16,0 0 31-16,0 0-4 0,0 0-1 16,0 0 14-16,0 0 3 0,0 0-21 15,-11-29-21-15,36 20 4 0,6 3 10 16,8 0-4-16,-2 3-13 0,0 3-8 16,-8 4 1-16,-10 8-5 15,-8 4-7-15,-10 3 4 0,-2 2 9 16,-10-1-1-16,-6 1 5 0,0 0-5 15,0-4-3-15,7-5 0 16,7-5 0-16,3-3-86 0,2 0 6 0,9 4 58 16,-1 6 20-16,1 10 2 15,-3 5 0-15,-6 4 15 0,-2 6 7 16,-4-3 14-16,-6 0 7 0,-1-5-12 16,1-4 0-16,0-3-9 0,2-7-7 15,5-6-1-15,2-3-1 0,-1-4-4 16,-4-3 1-16,-2 3 6 15,-8-4-8-15,-1 1-5 0,-9 2-5 16,-3-2 4-16,-4 6-3 0,-5-1-72 16,-1 2-43-16,2-3-33 0,1-2-99 15,4-3-42-15</inkml:trace>
  <inkml:trace contextRef="#ctx0" brushRef="#br0" timeOffset="144306.5354">1023 10565 974 0,'0'0'0'16,"0"0"4"-16,0 0 16 0,0 0-7 16,0 0-6-16,0 0-3 0,0 0 4 15,0 0-2-15,0 0-1 0,-384 474 5 16,359-374 2-16,4-5 20 15,11-3 1-15,10-10 8 0,8-15 0 16,16-14-10-16,11-12-17 0,9-15-6 16,6-14 2-16,10-12-2 0,6-22 7 15,8-16 6-15,4-16-7 0,4-15-3 16,-5-10-5-16,-3-5 3 16,-9-5 2-16,-9 4 14 0,-13 7-8 15,-18 12-12-15,-15 12-3 0,-11 16-4 16,-21 11-87-16,-10 14 3 0,-10 13-63 15,-9 13-194-15,-3 10-224 0</inkml:trace>
  <inkml:trace contextRef="#ctx0" brushRef="#br0" timeOffset="145861.7805">1350 13208 874 0,'0'0'0'0,"0"0"191"0,0 0-76 16,0 0-39-16,0 0-39 0,0 0-20 16,0 0-4-16,0 0 1 15,0 0-13-15,-1-8-2 0,5 10-58 16,2 5-80-16,-3 0-176 0,-3-2-192 16</inkml:trace>
  <inkml:trace contextRef="#ctx0" brushRef="#br0" timeOffset="146006.6979">1344 13428 952 0,'0'0'0'0,"0"0"42"0,0 0-37 16,0 0-10-16,0 0-151 0,0 0-34 15,0 0-173-15</inkml:trace>
  <inkml:trace contextRef="#ctx0" brushRef="#br0" timeOffset="146162.1373">1328 13831 864 0,'0'0'0'0,"0"0"21"0,0 0 62 16,0 0-38-16,0 0-34 0,0 0-8 15,0 0 0-15,0 0-6 0,0 0-34 16,39 62-42-16,-33-55-139 15,0-4-84-15</inkml:trace>
  <inkml:trace contextRef="#ctx0" brushRef="#br0" timeOffset="146979.3873">1082 15801 821 0,'0'0'0'0,"0"0"0"0,0 0 42 16,0 0 1-16,0 0-7 0,0 0-5 16,0 0 10-16,0 0-2 15,0 0 4-15,6 458-16 0,-6-436-10 16,-3-5-5-16,3-7 0 0,-2-6-4 15,2-2-5-15,0-2 2 0,0-12-3 16,2-3 8-16,5-8-6 0,6-7-2 16,9-4-3-16,0-4 1 15,5 0 0-15,1 6 12 0,0 1 43 16,-1 13 6-16,-2 6-16 0,-3 12-31 16,-3 9-8-16,-2 10-4 0,1 9 1 15,-6 3 3-15,-4 2-5 0,-5 3 4 16,-3 1-2-16,0 0-2 15,-3-2 4-15,0-4-4 0,1 0-2 16,1-5 2-16,1-4 1 0,0-3-2 16,6-3-94-16,-1-3 23 0,-3-5-25 15,5-1 4-15,-3-2-44 16,0-5-99-16,-1-2-37 0</inkml:trace>
  <inkml:trace contextRef="#ctx0" brushRef="#br0" timeOffset="147412.0819">1350 15541 666 0,'0'0'0'0,"0"0"47"0,0 0 31 15,0 0-24-15,0 0-2 0,0 0 9 16,0 0 0-16,0 0-10 15,0 0-11-15,-375 127-8 0,328-80 4 16,-1 4-8-16,6 10-8 0,5 8-8 16,8 12-2-16,6 10 1 0,10 5 4 15,7 7-2-15,6-3-6 16,8-5 1-16,7-3 9 0,9-12 3 0,8-12-2 16,9-8-2-16,5-10-3 15,1-7-1-15,2-11 5 0,3-10-5 16,-4-12 3-16,4-10-3 0,-2-11-2 15,7-17 0-15,4-15 5 0,-6-13-1 16,12-13-2-16,1-9 7 0,5-10-4 16,10-4 10-16,-11-2 3 15,-5 7-17-15,-17 6-10 0,-19 5-1 16,-17 3 0-16,-15 5-23 0,-23 4 3 16,-19 7-2-16,-15 8 0 0,-13 9-2 15,-2 12-6-15,-5 15-34 0,0 14-10 16,-1 28-49-16,-2 13-151 15,1 16-272-15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7T23:53:00.9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3159 6127 549 0,'0'0'0'0,"0"0"21"15,0 0-20-15,0 0 58 0,0 0-21 16,0 0-13-16,0 0 2 0,0 0-3 15,7 77-3-15,-2-59 4 0,1 7-4 16,-2 1-3-16,0 5-8 0,2 6-6 16,-2 2-2-16,1 5 0 15,-2 4-2-15,-3-1 0 0,0 1 0 16,-2 4 1-16,-7-2-1 0,-3 3 0 16,-1-3 4-16,-3-5-4 0,2-3 63 15,-2-4-33-15,3-3-10 16,-1-7-11-16,3-4-5 0,4-6-2 15,0-7 0-15,1-6 2 0,3-5 7 16,1-1 22-16,-1-11-5 0,0-8-25 16,2-6 3-16,-2-10-3 0,3-8-2 15,-1-9-1-15,1-8 0 0,0-10 18 16,1-6-9-16,10-1 1 0,9-5 5 16,7-3 10-16,10 1 4 15,3-4 7-15,5 4-4 0,0 5-5 16,1 9 0-16,-1 11 3 0,-3 11-3 15,-3 11-1-15,-3 10-11 0,-6 13-11 16,-2 9-3-16,-5 6 1 0,-9 8-4 16,0 8 4-16,-6 7 10 15,-5 5-7-15,-3 3-1 0,-7 5 6 16,-13 5-2-16,-4 3-3 0,-7 4-1 16,-3-1-2-16,-2-3-3 0,2-3 0 15,2-6-19-15,6-6-42 0,4-5-17 16,8-5-55-16,5-7-92 15,0-6-129-15</inkml:trace>
  <inkml:trace contextRef="#ctx0" brushRef="#br0" timeOffset="478.9766">4231 5884 727 0,'0'0'0'0,"0"0"71"0,0 0-19 16,0 0-19-16,0 0-20 15,0 0 0-15,0 0 16 0,0 0 1 16,-194 114 1-16,154-76 0 0,-2 5 5 15,-1 5 2-15,1 4-8 0,4 7-18 16,5 5-11-16,10 1 2 16,5 4-3-16,12-1 0 0,6-4-1 15,8-5 1-15,11-8 0 0,9-12 0 16,6-6 0-16,3-11 0 0,3-8 3 16,3-6-3-16,1-3 0 0,5-1-133 15,-3-4-20-15,-2 0-178 0,-3-4-170 16</inkml:trace>
  <inkml:trace contextRef="#ctx0" brushRef="#br0" timeOffset="908.8994">4420 6938 572 0,'0'0'0'0,"0"0"104"16,0 0 23-16,0 0-32 15,0 0-29-15,0 0-5 0,0 0-16 16,0 0 2-16,0 0 9 0,115-238-20 16,-93 174 0-16,1-4-3 0,-1-8-13 15,2-1-6-15,1-3-10 16,-1 2 2-16,1 7-3 0,-1 7-3 15,-2 9 0-15,-3 10 5 0,-1 9-5 16,-4 11 0-16,-2 10 7 0,-3 5-8 16,0 8 2-16,-3 3-1 0,3 14-3 15,-1 10 6-15,-2 11-3 0,3 9 0 16,-1 6 0-16,-1 5 0 0,2 1 0 16,-1 2 0-16,-2-2 0 15,1-2 0-15,3-5 0 0,0-6 1 16,1-8-1-16,2-4 0 0,-1-7-1 15,1-3-9-15,-3-6-20 0,0-7-35 16,-2-5-64-16,-5-3-22 0,-3-1-85 16,-2-2-49-16</inkml:trace>
  <inkml:trace contextRef="#ctx0" brushRef="#br0" timeOffset="1052.9197">4729 6464 863 0,'0'0'0'0,"0"0"5"0,0 0 27 16,0 0 21-16,0 0-6 0,0 0-28 16,0 0-14-16,0 0-10 0,0 0-264 15,381-126-2-15,-342 104-170 0</inkml:trace>
  <inkml:trace contextRef="#ctx0" brushRef="#br0" timeOffset="1464.8626">5425 6157 846 0,'0'0'0'16,"0"0"19"-16,0 0-2 0,0 0 22 16,0 0-8-16,0 0-6 15,0 0-3-15,0 0-6 0,0 0 6 16,61 302-1-16,-57-270 1 0,2-1-6 16,-4-4-5-16,1 0-2 0,0-3-1 15,-1-4-5-15,0-4-2 0,-2-2 2 16,0-5 0-16,0-7-3 15,-3-2 0-15,-4-2 15 0,-3-13-6 16,-1-7-5-16,0-8-5 0,-2-8 2 16,0-5 0-16,1-2-1 0,1-6 0 15,3-5 0-15,6-3-1 0,2 1-1 16,7 1 3-16,5 4 0 0,5 7 7 16,2 6 6-16,3 5-3 15,-1 12 6-15,0 7-1 0,-2 4-9 16,-1 11-2-16,2 1-1 0,-3 6-4 15,1 10 0-15,-2 6 0 0,-7 3 6 16,-4 1 1-16,-5 4 3 0,0 0-5 16,-9-2-1-16,-7 3 6 15,-4-1-4-15,0-2-6 0,-2 1 0 16,1-7 0-16,-1-2-122 0,0-4-14 16,-2 0-6-16,-4-5-119 0,-2-2-54 15</inkml:trace>
  <inkml:trace contextRef="#ctx0" brushRef="#br0" timeOffset="2603.7232">3202 5188 483 0,'0'0'0'0,"0"0"58"16,0 0 38-16,0 0-29 0,0 0-31 16,0 0-11-16,0 0-8 15,0 0-7-15,-89 26 5 0,67-1 10 16,-2 8 3-16,-1 1 4 0,1 8-12 16,-1 7-8-16,2 7-9 0,1 8 2 15,-2 7-5-15,-2 8 0 0,-3 7 0 16,0 8 3-16,0 2-3 15,-1 4 0-15,-3-1 2 0,3 1-1 16,0 0-1-16,3-2 0 0,7 1 0 16,4-3 0-16,7-1 1 0,6 0-2 15,3-3 2-15,3-2 0 16,8-2-1-16,8-7 0 0,8-2 6 0,4-6-2 16,7-8-2-16,5-1 0 15,3-3-2-15,5-4 0 0,3-4 4 16,7-7-5-16,4-2 2 0,1-6 1 15,6-6-1-15,1 2 1 0,4-6-4 16,1-1 4-16,3-3 0 0,4-7-2 16,2 0 0-16,3-2 7 15,2-8-7-15,4 3 0 0,-1-3 0 16,3-5 2-16,-1-2-3 0,0 0 2 16,1-4 2-16,-5-10-5 0,1 1 3 15,-1-6-2-15,-2-4 2 0,-1-2-2 16,3-4 3-16,0-1 29 15,0-1 2-15,2 0-8 0,-5 1-11 16,-1-2-6-16,-3 2 0 0,1-4-2 16,-4-2 2-16,-7-5-2 0,-5-2 0 15,-3-2 1-15,-3-5-1 0,-5-3-5 16,0-6 0-16,-2-4 2 0,-3-7-3 16,-4-4 0-16,-5 1 2 15,-5-3-2-15,-11 6 3 0,-8-1-2 16,-5 5 0-16,-10 0 2 0,-3 2 9 15,-4 0 21-15,-7-1-5 0,-5-1-11 16,-4 3-6-16,-5-4-3 0,-3 1-5 16,-6-1-2-16,-8 0 2 15,-3-1-2-15,-5 3 1 0,-7 0 5 16,-1 5 0-16,-6-1-1 0,-4 4 6 16,-6 0-4-16,-2 2-4 0,-7 2 3 15,-1 0-4-15,-1 0 0 0,-6 0-1 16,4 1-1-16,2-2-2 15,-1 5 2-15,6 2 0 0,1 5-1 16,-4 9 0-16,2 2-1 0,-4 9 0 16,1 8 2-16,-1 2 1 0,3 10-3 15,-1 2-8-15,3 7-13 0,3 6-29 16,-1 4-19-16,5 3-33 16,2 6-22-16,2 5-35 0,4 9-69 15,2 3-266-15</inkml:trace>
  <inkml:trace contextRef="#ctx0" brushRef="#br0" timeOffset="3813.9042">6168 5614 380 0,'0'0'0'16,"0"0"73"-16,0 0-5 0,0 0-34 16,0 0 0-16,0 0 9 15,0 0-21-15,0 0 7 0,0 0 13 16,8-44 28-16,1 27-8 0,3-1-23 15,4-1-18-15,5-6-9 0,4-2-5 16,6-3 2-16,4-6-3 0,9-1-2 16,0-2 4-16,4-5 5 15,6 0-1-15,1-2 1 0,8-4 7 16,4 2-4-16,5-1 0 0,1-3-4 16,3-1-1-16,-2 2-4 0,2-2-3 15,1 1-1-15,1 0-5 0,-1 1 4 16,4-1-2-16,-1 4-1 15,6-1 2-15,3 0-1 0,3 2 0 16,1-1 0-16,6 3 2 0,3 2-3 16,0 6 2-16,-1-1-1 0,-4 3 0 15,-3 6 0-15,-4 0 4 0,-3 7 0 16,-1 1 5-16,-1 4 4 16,-2 3 4-16,3 4-6 0,-1 4-7 15,-2 3-1-15,-3 3 0 0,-4 0-3 16,-6 3 0-16,-1 4 0 0,-3 5 1 15,-3 2-1-15,-4 4-1 0,0 0 2 16,-3-2-2-16,1 5 2 0,-1 1 0 16,-2-3-2-16,2 3 2 15,-1-3-1-15,-3 1 0 0,0 4 0 16,1 1 0-16,-3-2 0 0,-2 2-1 16,-2-1 1-16,-4 1 0 0,0 2 2 15,-5 1-2-15,-3-2 0 16,0 1-1-16,-3-2 1 0,-3-3 0 15,1-2 0-15,-4-1-1 0,-1-1-3 16,0 0-7-16,-2-4-18 0,-2 1-22 16,-5-2-4-16,-2-4-9 0,-4 4-59 15,-2-6-23-15,-6-1-15 0,-1-1-118 16</inkml:trace>
  <inkml:trace contextRef="#ctx0" brushRef="#br0" timeOffset="4204.8683">10187 4566 366 0,'0'0'0'16,"0"0"132"-16,0 0-32 0,0 0-50 15,0 0-54-15,0 0 4 0,0 0 0 16,0 0 13-16,64 51 7 15,-37-30 10-15,2-4 12 0,-2 1 7 16,6-2-2-16,-1-6-1 0,2-2-11 16,2-4-10-16,0-4-12 0,3 0-2 15,-2-2-2-15,-4-8-1 0,-5 0-1 16,-1-5 3-16,-4 1 10 0,-6-4 7 16,-1-2-2-16,-3-2-5 15,-6-2-7-15,-2-6-4 0,-4-2-2 16,-1-3-1-16,-2-3-1 0,-7 0-2 15,-2 0-2-15,-1 5 1 0,0 4-2 16,0 10 0-16,0 4 0 16,0 5-1-16,1 4-25 0,0 3-37 15,1 3-35-15,3 3-123 0,3 4-45 16,1 3-171-16</inkml:trace>
  <inkml:trace contextRef="#ctx0" brushRef="#br0" timeOffset="5264.5596">10731 6873 494 0,'0'0'0'0,"0"0"131"15,0 0-81-15,0 0-7 0,0 0 14 16,0 0 13-16,0 0-16 0,0 0 4 16,0 0-12-16,-12-284-5 15,12 223-9-15,-2-1-15 0,0-2-8 16,-2 0-3-16,2 3 1 0,1 1-1 15,1 6 8-15,2 5 4 0,6 7 6 16,3 6-10-16,4 3-1 0,3 5 2 16,4 1-2-16,2 8 6 15,3 3-6-15,4 7-5 0,3 1 0 16,2 4-5-16,4 4-2 0,0 0 1 16,1 5-2-16,-4 4 0 0,-3 0-7 15,-3 3-26-15,-5-5-14 0,-4 0-2 16,-4-1-5-16,-6-2-8 15,-7 2-9-15,-3 0-70 0,-6 3-105 16,-11-2-32-16</inkml:trace>
  <inkml:trace contextRef="#ctx0" brushRef="#br0" timeOffset="5435.4655">10748 6196 436 0,'0'0'0'0,"0"0"143"16,0 0-11-16,0 0-39 0,0 0-19 15,0 0-2-15,0 0-20 0,0 0-13 16,274 7-17-16,-206-10-14 0,2 0-8 16,0 3 0-16,-2 0-288 15,-2 1 33-15,-8 2-98 0</inkml:trace>
  <inkml:trace contextRef="#ctx0" brushRef="#br0" timeOffset="5662.5004">11751 6231 619 0,'0'0'0'0,"0"0"91"0,0 0-1 16,0 0-53-16,0 0-28 0,0 0-6 16,0 0-2-16,0 0 1 0,0 0 7 15,-276 142 24-15,233-113 0 0,3 0-2 16,6 0-3-16,5-3 1 0,8 4-12 16,10-3-8-16,11-1-6 0,4-3 5 15,15-1 0-15,4-1 2 16,11-6-7-16,5-2 3 0,2-7-4 15,3-3 1-15,4-3 0 0,1-5-6 16,-4-1-142-16,-3-5-28 0,-4 2-63 16</inkml:trace>
  <inkml:trace contextRef="#ctx0" brushRef="#br0" timeOffset="5881.6484">11722 6336 886 0,'0'0'0'0,"0"0"31"15,0 0 5-15,0 0-16 16,0 0-16-16,0 0 0 0,0 0 1 0,0 0-1 16,0 0 0-16,-214 199-3 15,195-177-2-15,7-4-6 0,5-4-26 16,5-3-28-16,2-2-32 0,11-5-45 15,3-3-41-15,5-1-40 0</inkml:trace>
  <inkml:trace contextRef="#ctx0" brushRef="#br0" timeOffset="6261.9025">12264 6267 444 0,'0'0'0'0,"0"0"191"16,0 0-141-16,0 0-10 0,0 0 17 16,0 0 3-16,0 0-18 0,0 0-16 15,0 0-12-15,-190 84 2 0,166-63-8 16,-2 3-2-16,2 1-4 0,4 1 4 16,1 2 1-16,6-5-3 15,6 1-4-15,6-5 0 0,1-3 4 16,6-1-5-16,5-3 2 0,4-4 3 15,-1-3-3-15,5-1 5 0,0-4 2 16,4-1-1-16,1-7 1 16,2-2-5-16,-1-4-2 0,-2-1 5 15,1 0-4-15,-2 1-1 0,-1 8 8 16,-5 1 19-16,-5 5 0 0,1 6-11 16,-2 5-11-16,-1 5-4 0,0 1 3 15,-3-1-5-15,0-1 0 0,-1-2-75 16,1-3 26-16,4-8-23 15,2-2-7-15,3-6-21 0,4-9-89 16,1-5-134-16</inkml:trace>
  <inkml:trace contextRef="#ctx0" brushRef="#br0" timeOffset="6587.5371">12754 5571 593 0,'0'0'0'16,"0"0"7"-16,0 0 50 15,0 0 16-15,0 0 28 0,0 0-34 16,0 0-48-16,0 0-23 0,0 0 8 16,-35 57 27-16,34 11-7 0,0 10 7 15,1 8-5-15,0 4-1 0,0-2-2 16,0-4 6-16,0-5 3 15,3-8-12-15,3-5-13 0,-1-5-1 16,3-7-3-16,-2-4-1 0,1-12-2 16,-1-7 0-16,-1-6 2 0,2-11-2 15,-4-6 0-15,2-5-28 0,0-5-14 16,0-14 24-16,-1-6-46 0,-2-9-43 16,-2-9-50-16,-6-5-77 15</inkml:trace>
  <inkml:trace contextRef="#ctx0" brushRef="#br0" timeOffset="7573.0025">12562 6267 579 0,'0'0'0'0,"0"0"35"15,0 0 26-15,0 0 16 0,0 0-13 16,0 0 7-16,0 0 3 0,0 0-11 16,0 0-2-16,192 61 6 0,-152-67-23 15,5-2-12-15,-4-2-15 0,1-2-5 16,-6 1-5-16,-3 1-5 0,-4-1 2 15,-5 5 0-15,-5 0 5 16,-7 6 1-16,-6 0 3 0,-3 2 12 16,0 8 5-16,-3-1-8 0,0 6-13 15,0 1-3-15,-4 0-3 0,-1 3-3 16,-1 0 0-16,3-1 3 0,1 1-4 16,2-3 2-16,0-1 0 15,0-3-1-15,4-3 0 0,4-1 1 16,0-3-2-16,4 0 2 0,3-3 3 15,-1-2-4-15,3-2 0 0,0-2 6 16,1 0-7-16,0 1 2 0,1 1 1 16,-1 2-3-16,-2 0 0 15,1 6 2-15,-4 1-2 0,-1 2 0 16,-2 1 3-16,-1-2-4 0,1 3 4 16,-4 0-2-16,1-2 0 0,-4 1-1 15,0-1 4-15,-1-1-4 0,2-1 2 16,-4 0 2-16,1-2-4 15,-1 0 2-15,0 0 1 0,0 1-2 16,0-1 0-16,0 1 3 0,-1-1-3 16,1-4 0-16,-3 2 2 0,0-3-2 15,2 0-3-15,0 0 4 0,0-1 0 16,1-2 5-16,0-3-10 0,0-3-3 16,4-4 2-16,3 1 5 15,8-1 0-15,0 0-7 0,2 0 8 16,4 2-2-16,-1-2 3 0,0 1-2 15,3 2 0-15,-2-2-1 0,1 5 1 16,2 2 0-16,1-2-1 0,-1 6 1 16,2 0 0-16,-2 1 0 15,-2 0 0-15,-4 2 0 0,-4 2-2 16,-2 4 1-16,-1 0-3 0,-2 3 5 16,0-2-1-16,-2-2 0 0,3 0-1 15,1 0 1-15,4-3 1 0,-3-4 0 16,6 3 2-16,1-3-5 15,0 0 4-15,4-3 1 0,-2-4-4 16,1 0 2-16,-2-3-1 0,0 0 0 16,-2 1 0-16,-4 0 1 0,-2 3-1 15,-7-1 0-15,1 2 5 0,-4 0-2 16,-2-1 3-16,0 2-3 16,0-2-2-16,0 0 1 0,0 2-4 15,-2 1-7-15,2 3 2 0,0 0-2 16,0 0-1-16,0 0 2 0,2 2-8 15,4 3 10-15,3 2 8 0,2 1-2 16,-1 2 0-16,1-4 0 16,-1 5-1-16,0-2-2 0,-3 1 4 15,0 5-1-15,0-1 0 0,-4-2 0 16,-2 2 0-16,-1 0 1 0,0 0-1 16,-7 0 10-16,-4-3-5 0,0 2-2 15,2-4-3-15,-3 1 0 0,2-3-13 16,2-1 3-16,3-5-3 15,4-1 8-15,1 0-8 0,10-1-23 16,8-5 50-16,6-2 6 0,8-4 0 16,6-1-1-16,4-2-10 0,4 2-6 15,2 0 0-15,-5 1-6 0,-5 4-85 16,-8 2-87-16,-9 2-96 16,-9 2-263-16</inkml:trace>
  <inkml:trace contextRef="#ctx0" brushRef="#br0" timeOffset="9511.0552">10366 5456 340 0,'0'0'0'0,"0"0"0"0,0 0 73 16,0 0-37-16,0 0 18 15,0 0-5-15,0 0-3 0,0 0-6 16,-35-61-4-16,31 61 7 0,3 0-12 16,0 0-16-16,1 2-12 0,0 5-5 15,-2 0 3-15,0 5-1 0,-1 1 0 16,-1 4 8-16,4 0-4 0,-2 1 7 16,-1 3 9-16,-3-1 3 15,1 4 4-15,-2-3-7 0,1-3-2 16,-4 1 8-16,1 1-3 0,0-1-8 15,3 2-2-15,0 0-7 0,-1-3 0 16,-1 0-4-16,-2 4 2 16,0 0-3-16,-2 3 3 0,2 1-1 15,-2 4 1-15,3-4-2 0,3 5 2 16,-1-2-3-16,3-1 0 0,-4 3 3 16,7-1-2-16,1 1-1 0,0-1 1 15,0 4 1-15,0 4-5 0,0 5 3 16,0 2 1-16,0 6-1 15,0 0 1-15,0 2-1 0,1 3-2 16,1 1 2-16,-2 1 1 0,7 3-3 16,2-2 1-16,2-1 0 0,6-2 0 15,5-2 1-15,2-1 6 0,7 0 3 16,2 0-3-16,3-3 1 0,1 2 6 16,5-2 4-16,4-2-2 15,2-5-3-15,4 0 3 0,-2-1-11 16,5-4-3-16,5 2 0 0,3-7 1 15,4-2-4-15,8 1 2 0,5-3 0 16,8-3-1-16,5-2 0 0,5-2 2 16,5-7-2-16,2-2 5 15,6 2-1-15,2-9 3 0,1 5 0 16,2-4-5-16,1-2 0 0,5 1 2 16,0-6-4-16,-1 0 0 0,-2 0 0 15,-1-4 0-15,-1-9 1 16,-1-1 0-16,1-2 1 0,1-4 4 15,2-5 7-15,5-4-1 0,-3-2-5 16,-2-7 2-16,0 2-3 0,-3-5-3 16,-1-3 1-16,-1-1-4 0,-4-6 0 15,1-3 2-15,0-3-1 0,0-3-1 16,-1-2 0-16,-6-2 3 0,-6-1-3 16,-9-3 0-16,-6-1 2 15,-9 0-1-15,-8-4 4 0,-9 2-2 16,-5-3 1-16,-7-2 4 0,-4 3 6 15,-5-3 5-15,-4 2-1 0,-5-1-9 16,-2 3-6-16,-8-3 0 16,-7 1-1-16,-9 1 0 0,-5 3 3 15,-11 2-3-15,-10 3 3 0,-7 2 5 16,-8 4 1-16,-7 2 1 0,-4 4-3 16,-8 5-6-16,-6-2-3 0,-3 5 0 15,-3 1 3-15,-3 2-4 0,-3 2 2 16,-2 2-2-16,-3 2-1 15,-7 2 4-15,0 1-4 0,-2 1 0 16,0 2 3-16,3 2 0 0,-1 2-1 16,-1-2 0-16,1 4-1 0,-1 4 1 15,-4-3 0-15,2 4 1 0,-1 2-1 16,0 1 0-16,-5 0 0 16,4 2-1-16,0-2 2 0,-1-1-1 15,4 3-2-15,-4-1 4 0,-1 2-2 16,0 3-2-16,-2 4 4 0,0 2-2 15,0-1 0-15,-2 5 0 0,1 3 0 16,-3 5 0-16,0 3-1 16,1 5 2-16,-1 3-2 0,3 8 1 15,-4 2-1-15,4 5-4 0,-1 3-2 16,3 4-14-16,-1-1-12 0,2 2 11 16,3 0 6-16,4-3-4 0,7-1 4 15,6 2-7-15,5 1-11 16,5 1-26-16,6 4-24 0,5-1-21 15,6-3-33-15,7-2-68 0,9-7-185 16</inkml:trace>
  <inkml:trace contextRef="#ctx0" brushRef="#br0" timeOffset="10082.1546">8556 3590 561 0,'0'0'0'0,"0"0"120"16,0 0-13-16,0 0 17 15,0 0-38-15,0 0 9 0,0 0 12 16,0 0-30-16,0 0-27 0,-13 11-39 16,9-19-1-16,-1-3-8 0,1 0-3 15,-1 0 2-15,-2-1-2 0,0 2-38 16,-2 1-47-16,1 3-77 0,-3 0-142 16,0-1-167-16</inkml:trace>
  <inkml:trace contextRef="#ctx0" brushRef="#br0" timeOffset="10475.5529">8381 3034 545 0,'0'0'0'0,"0"0"-16"15,0 0 21-15,0 0-4 0,0 0 6 16,0 0 15-16,0 0 33 15,0 0 4-15,0 0 16 0,160-217 1 16,-135 191-27-16,-4 1-4 0,-2 0-6 16,-1 0-3-16,-7 4-7 0,-1 0 3 15,-7-1-1-15,-3 4 0 0,-1 1 2 16,-5-1-6-16,-3 1-6 16,2 4-9-16,-3-3-7 0,1 2-3 15,-1 0-3-15,0-1 2 0,-2 1 0 16,0 3-1-16,-1-3 0 0,-3 1 1 15,-5 4 0-15,-2-1 12 0,-7 7-7 16,-7 3-4-16,-3 6 1 0,-4 7-1 16,-4 8-4-16,3 5 2 15,2 5 0-15,2 5-15 0,4 2-31 16,3 3-13-16,5-1-22 0,5-1 15 16,5 1 2-16,9-2-57 0,6 3-31 15,4-3-76-15</inkml:trace>
  <inkml:trace contextRef="#ctx0" brushRef="#br0" timeOffset="12719.497">15430 5229 310 0,'0'0'0'0,"0"0"86"0,0 0-7 15,0 0-18-15,0 0-6 0,0 0-6 16,0 0-8-16,0 0-2 0,16-48-13 16,-11 35-16-16,-2 1-6 15,4-2 0-15,-1 1 7 0,2-3-5 16,3-2 4-16,0 1 22 0,0-4-1 15,3 0 2-15,3-2-4 0,0-1-7 16,5-4 0-16,1-2-2 0,5-3 3 16,2-1 6-16,5-1-8 15,3-2-9-15,-1 4-6 0,3-5 0 16,1 3-3-16,-1 0 0 0,-3 1 2 16,0 2-2-16,1 0 0 0,-2 2 6 15,-1-1 0-15,0-1 5 0,1 4 2 16,0-1-6-16,5-1 0 15,-1 3-1-15,1-1-3 0,5-1 1 16,4-1 4-16,5-4 1 0,2 1 8 16,5 0-3-16,2-3-7 0,-2 6-4 15,3 1 0-15,-1 1-2 0,0 4-2 16,0 0 2-16,-2 3-3 16,1 3-2-16,0-1 2 0,2 2 0 15,3 2-1-15,6-5 0 0,3 2 1 16,6-1-1-16,4 1 0 0,3 2 1 15,3 1-1-15,0 5 0 16,-3 3 1-16,-1 5-2 0,-4 0 2 0,-8 2-1 16,-1 0 0-16,-7 6 0 15,-1 1 0-15,1 1 0 0,-2 2 0 16,4 1 0-16,0-3 0 0,7 6 0 16,0 0-1-16,2 3 0 0,0 5 2 15,-1 3 0-15,-4 3-1 0,-3 5-2 16,-6 2 1-16,-6 2 1 15,-4 5 0-15,-1-2 1 0,-7 3-1 16,0-1 0-16,-1-4-1 0,-2 2-13 16,0-2 7-16,0-1 1 0,-2 1 1 15,-1-6 6-15,1 2-2 0,-5-1-1 16,-3-2 4-16,-2 0-2 0,-2-1-2 16,-4-2 4-16,0 2-2 15,0-1 0-15,-4 0 0 0,-2-2 0 16,1-4 0-16,-2 0-6 0,-4-3-10 15,3-1-5-15,-2-3 13 0,3-2 0 16,-3 0-5-16,0-2 4 0,-3-3-4 16,-3 1-20-16,0-3-9 15,0-1 3-15,-3 1 3 0,-4-2-5 16,1 0-26-16,-5-3-65 0,0 2-9 16,-7-4-106-16</inkml:trace>
  <inkml:trace contextRef="#ctx0" brushRef="#br0" timeOffset="13048.3537">19909 4822 507 0,'0'0'0'15,"0"0"84"-15,0 0-36 0,0 0-6 16,0 0-5-16,0 0-10 0,0 0 7 16,0 0 17-16,0 0-4 0,304 195-4 15,-272-192 1-15,1-1 2 16,2-2-5-16,-3-5-4 0,-1-2-9 16,-5-2-5-16,-4-4 1 0,-1-3-3 15,-5-4-7-15,0-8-7 0,-5-2 0 16,-5-5-5-16,-5-6-3 15,-1 2 2-15,-5 1 0 0,-6 6-10 16,1 8-2-16,-2 6-20 0,-1 6-61 16,-4 9-14-16,1 3-55 0,-7 3-146 15</inkml:trace>
  <inkml:trace contextRef="#ctx0" brushRef="#br0" timeOffset="13907.2368">20087 6972 496 0,'0'0'0'0,"0"0"96"16,0 0-2-16,0 0-35 0,0 0 16 16,0 0 10-16,0 0-31 15,0 0-26-15,0 0-2 0,253-505-6 16,-224 443 0-16,0 4-14 0,-4 1 0 16,0 2-4-16,-2-2-2 0,0 4 0 15,0 4 13-15,-2 2-1 0,0 4 5 16,-6 8-1-16,2 6-4 15,-5 9-2-15,-5 7-6 0,-1 9-4 16,-5 4 0-16,-1 0 4 0,0 10-4 16,-1 10-8-16,0 12 5 0,1 13 1 15,0 7 3-15,0 7-2 0,2 4-2 16,5 3 4-16,-2 4-2 16,6-3-3-16,0-1 6 0,0-4-1 15,-1-6-1-15,1-8 0 0,-2-5 0 16,-3-8 0-16,0-7 0 0,-2-5 0 15,0-9-14-15,-1-4-7 0,-2-5-19 16,-1-3-38-16,0-2 12 16,-6-11-15-16,-4-5-290 0</inkml:trace>
  <inkml:trace contextRef="#ctx0" brushRef="#br0" timeOffset="14563.3784">20410 6380 637 0,'0'0'0'0,"0"0"41"0,0 0 19 16,0 0 35-16,0 0-72 0,0 0-21 16,0 0-2-16,0 0 0 0,0 0-198 15,207 41 53-15,-173-40-12 0,-3-1 39 16,-1 0 84-16,-2-5 37 0,-3 5 21 16,1 2 53-16,-4 11 11 15,-3 6 9-15,-4 3-33 0,-4 5 22 16,-2 4-34-16,-8 4-33 0,0 0-8 15,-1 4 0-15,-6-4-1 0,-2-3-3 16,-1-7 11-16,3-7 20 16,1-5 6-16,2-7-4 0,2-3-13 15,1-3-11-15,0-1 4 0,4-9 27 16,6-9-18-16,6-7-23 0,3-5 10 16,11-1 7-16,3 1 20 0,4 1 9 15,3 5 5-15,-3 7 0 0,-3 8-29 16,-6 7-19-16,-3 3-8 15,-7 10 1-15,-1 3-2 0,-7 3 0 16,-2 1 0-16,0 4 4 0,-2-3-4 16,1 0 0-16,2-1 3 0,1-4-3 15,1-2-3-15,0-4 0 0,4-4 2 16,2 1 2-16,0-4 2 16,5-3-3-16,-2-6 0 0,4-4 5 15,1-2-6-15,0-1 2 0,-1 2 2 16,-7-3-4-16,-5 9 2 0,-9 2 2 15,-3 4-1-15,0 2 4 0,-2 0-12 16,-7 8-5-16,-3 5 3 16,-1 6 3-16,2 3 3 0,1-1 3 15,7 1-2-15,3-2-9 0,2 1 9 16,8-2-5-16,3-4 0 0,6-6 7 16,0-3-1-16,1-5 0 0,2-1 0 15,4-9 6-15,-2-5-1 16,-3-4 8-16,-2 0 0 0,-3-3-3 15,-4 1 2-15,-6-4-2 0,-3 3-4 16,-5-1 0-16,-11 5-4 0,-5 4-4 16,-10 1-11-16,-4 5-26 0,4 5-50 15,-2 2-88-15,3 5-34 0,6 3-173 16</inkml:trace>
  <inkml:trace contextRef="#ctx0" brushRef="#br0" timeOffset="16194.2435">21971 6588 682 0,'0'0'0'0,"0"0"214"15,0 0-108-15,0 0-28 0,0 0-35 16,0 0-25-16,0 0-14 0,0 0-1 16,0 0 13-16,114-9 4 15,-104 35 3-15,-1-1 2 0,-3 1-9 16,-3 2-7-16,-1-6-2 0,-2 0-2 16,0-2-4-16,-2-2-1 0,-1 0 0 15,-2-9 5-15,0 1-6 0,1-4 2 16,3-6 3-16,0 0-5 15,1 0 2-15,0-2 1 0,4-5-2 16,5-3 0-16,2-2 0 0,6-3-4 16,2 1 4-16,3-1 0 0,1 1 0 15,-1 5 0-15,-3 5 20 0,-3 4-9 16,-5 2-5-16,-5 11-7 0,-3 3-1 16,-3 6 4-16,-6 2 3 15,-4-4-5-15,-4 4 0 0,3-7 4 16,2-3-4-16,0-6 0 0,4-3-1 15,3-4-13-15,2-1 10 0,0-4 0 16,4-6 0-16,5-7 3 0,2 3-1 16,3-7-1-16,5 2 5 15,3-1-3-15,1 2 2 0,3 4 21 16,-3 1 0-16,0 6 1 0,-3 2-12 16,0 5-13-16,-5 0 2 0,-2 9 0 15,-2 3 2-15,-2-2-5 16,-2 7 5-16,-2-5-1 0,-3-1-1 15,2-2 0-15,-1-2 4 0,2-1-4 16,2-1 0-16,0-3 0 0,1-2-3 16,6 0 6-16,2-2-2 0,2-3-1 15,3 1 0-15,0-3 0 0,2 2-2 16,-3-1 4-16,-2-2-2 0,-3 1 0 16,-5 0 0-16,-3 2 0 15,-5 3-1-15,1 1 2 0,-2 1-2 16,-1 0-2-16,0 4-1 0,-1 3 5 15,-5 4-2-15,-1 1-13 0,-1 1 3 16,-1 1 2-16,2 1 9 0,-1-1 0 16,1-3-6-16,1-3 7 15,0-2-1-15,6 2 0 0,0-3-2 16,0 0 0-16,3-4-3 0,0-1 6 16,3 0-2-16,2 0 1 0,3 0 0 15,1 0 3-15,0 0-3 0,0 2 0 16,2 2-1-16,-3 3-1 15,1-1 4-15,-1-2-1 0,0-2-1 16,1 0 0-16,0-2 2 0,4-3-2 16,2-4 0-16,2-6 5 0,2-3-5 15,2-3 0-15,0-5 3 0,3 0-3 16,-1-4 0-16,1-1 0 0,1-4 0 16,0-6 0-16,-1-7 1 15,1-8-1-15,-2-5 0 0,0-3 0 16,-2-4-1-16,-4 1 2 0,-2-2 0 15,-3 5-1-15,-4 7 0 0,-3 7 1 16,-4 8-1-16,-3 8 0 0,-1 7 3 16,0 4-4-16,-1 6 2 15,-3 7 5-15,-1 6-4 0,0 2 0 16,-2 10-4-16,-2 13-3 0,1 7 4 16,-2 10 0-16,-1 10-6 0,1 6 2 15,-3 6-1-15,0 1 0 0,-1 5 7 16,-1-3-2-16,2-4 0 15,0-1 0-15,4-7-1 0,2-9 0 16,4-4 4-16,3-7-3 0,2-7-1 16,8-6 2-16,7-7 0 0,1-4-2 15,7-7 3-15,4-2-1 0,4 0 0 16,5-11 6-16,5-1 0 0,0-6-1 16,5-3 4-16,-4 1-6 15,-1-1 1-15,-5 5 4 0,-9 5-7 16,-8 9-2-16,-9 1 0 15,-7 1 1-15,-4 2 0 0,-1 9-2 0,-1 4 2 16,-4 5 0-16,-3 3 0 0,-2-2 4 16,1 0-4-16,2-9 0 15,2-2 2-15,3-5-2 0,2-3-1 16,4-2 0-16,3 0-1 0,5-4 3 16,1-7 4-16,3-1-6 0,2 1 2 15,-2 5 0-15,1 3-4 16,-3 3 2-16,1 12 0 0,-4 4-3 15,2 11 6-15,-2 3-2 0,-1 5 0 16,1 2 0-16,-5-1 1 0,0-3-1 16,-5-1 0-16,-1-1 0 0,0-2 0 15,-5 1 0-15,-3-2-1 0,-2-2-13 16,-2 0 4-16,-8-1 1 0,0 1-4 16,-6-2 4-16,-3-1 2 15,0-2 2-15,1-3 7 0,1-5-2 16,3-4 0-16,6-9-6 0,3-6-22 15,9-12-2-15,6-8 6 0,12-10-8 16,9-9 18-16,12-3 13 0,12-7 2 16,7-4-1-16,10 4 1 15,7 1 26-15,-2 3-17 0,-2 12-5 16,-8 9-6-16,-14 9-206 0,-12 7-381 16</inkml:trace>
  <inkml:trace contextRef="#ctx0" brushRef="#br0" timeOffset="17365.9109">20548 8194 228 0,'0'0'0'0,"0"0"90"16,0 0-81-16,0 0-10 0,0 0 0 15,0 0 0-15,0 0-2 0,0 0 2 16,7 7 1-16,-2-7 0 0,-2 0-13 16,-2 0 15-16,-1-1 10 0,1 1 34 15,1 0 25-15,-2 0 7 16,0 0-10-16,0 0-17 0,0-1-10 15,-3-1-17-15,1 2-5 0,1 0 5 16,-1-2 0-16,2 2 6 0,-1 0 9 16,1-1-6-16,0 1-8 0,-3 0-16 15,3 0-3-15,0 0-6 0,0 0 0 16,0-1 0-16,0 1 2 16,0 0-2-16,0-1-1 0,0 1 0 15,0 0-14-15,0 0-33 0,0 0-66 16,0 0-114-16,0 0-39 0</inkml:trace>
  <inkml:trace contextRef="#ctx0" brushRef="#br0" timeOffset="18179.693">21073 7382 492 0,'0'0'0'16,"0"0"183"-16,0 0-98 15,0 0-55-15,0 0-22 0,0 0 3 16,0 0 6-16,0 0 11 0,0 0 6 16,-31 237-7-16,20-187-9 0,-4-1-1 15,2-7-8-15,-1-5 6 0,-4-1-4 16,5-6-8-16,-3-5-2 15,-1-6 7-15,6-6 4 0,5-4 5 16,1-6 2-16,4-1-2 0,1-2 5 16,6-6 32-16,6-12-35 0,10-8-17 15,11-9 0-15,8-4-2 0,13-8 0 16,4-8 4-16,7-4-2 16,2-9 3-16,-1 3 17 0,-5 3 11 15,-10 7-6-15,-15 6-21 0,-15 7-4 16,-17 9 1-16,-7 7 3 0,-14 7-4 15,-2 6-1-15,-7 7 1 0,0 6-4 16,-5 6-35-16,-2 12-24 0,3 7-28 16,0 6-43-16,4 6-45 15,6 1-74-15,6-4-276 0</inkml:trace>
  <inkml:trace contextRef="#ctx0" brushRef="#br0" timeOffset="18466.538">21652 7585 895 0,'0'0'0'15,"0"0"30"-15,0 0 3 0,0 0 9 16,0 0-21-16,0 0 8 16,0 0-5-16,0 0-12 0,0 0-2 15,-201 49 6-15,171-30-1 0,5 4-9 16,5 0-6-16,10 0 0 0,9 2-4 15,1 0 2-15,5-3 4 0,5 0 0 16,9-2-3-16,4-3 1 0,6-2 13 16,0-2 4-16,4-6-14 15,-2-1 3-15,0-1-10 0,-1-5-46 16,-1 0-39-16,0-3-19 0,-1-11-55 16,-2 1-55-16,1-3-171 0</inkml:trace>
  <inkml:trace contextRef="#ctx0" brushRef="#br0" timeOffset="18606.7878">21739 7653 773 0,'0'0'0'0,"0"0"114"0,0 0-75 15,0 0-31-15,0 0-7 0,0 0-1 16,0 0 0-16,0 0 1 16,0 0-8-16,-260 164-9 0,256-155-42 15,4-4-92-15,3-5-73 0,11-1-71 16</inkml:trace>
  <inkml:trace contextRef="#ctx0" brushRef="#br0" timeOffset="18836.8293">21942 7192 795 0,'0'0'0'0,"0"0"85"15,0 0-72-15,0 0 0 0,0 0-1 16,0 0-1-16,0 0-2 15,0 0 1-15,0 0 13 0,49 361 29 16,-47-315 4-16,-2-5-19 0,1-6-19 16,1-5-12-16,0-7-2 0,-1-5-4 15,-1-5 0-15,0 0-43 0,0-7-61 16,-1-3 18-16,-5-2-45 16,-3-1-86-16,-4-6-39 0</inkml:trace>
  <inkml:trace contextRef="#ctx0" brushRef="#br0" timeOffset="19169.19">21941 7583 417 0,'0'0'0'0,"0"0"213"0,0 0-148 15,0 0-23-15,0 0-23 0,0 0-16 16,0 0-6-16,0 0-12 0,315-29 15 16,-291 29 0-16,0 2-3 0,-2-1 5 15,-1-1-4-15,-5 0-4 0,-7 0 4 16,1-3 2-16,-8 0 0 0,-2 1 48 15,0 0 64-15,-7 2-45 16,-5 0-48-16,-3 0-14 0,-2 0-5 16,-4 3 0-16,0 4 2 0,-2 5-2 15,1 0 0-15,2-1 1 0,5 5-1 16,2 0 0-16,6 3 2 16,2 1 4-16,5 1 7 0,0-1 6 15,8 1 0-15,6 0-2 0,4-4-2 16,2-5-11-16,4-2 3 0,0-2-4 15,2-6-2-15,3 0 3 0,-3-2-2 16,1-4-4-16,0-5-46 16,-1-1-42-16,-2-3-108 0,-1 1-52 15,-6-4-131-15</inkml:trace>
  <inkml:trace contextRef="#ctx0" brushRef="#br0" timeOffset="19319.287">22504 7589 926 0,'0'0'0'0,"0"0"8"0,0 0-8 16,0 0 0-16,0 0 0 0,0 0 0 16,0 0-1-16,0 0-14 0,-158 119-16 15,147-105-29-15,4 0-61 0,5-6-51 16,2 1 27-16,2-5-100 0</inkml:trace>
  <inkml:trace contextRef="#ctx0" brushRef="#br0" timeOffset="19578.8265">22837 7527 833 0,'0'0'0'0,"0"0"51"0,0 0-48 16,0 0-3-16,0 0 0 0,0 0 0 15,0 0 15-15,0 0 10 0,0 0 14 16,-175 109-8-16,166-84-10 15,5 2-4-15,4-1 6 0,0-4-2 16,7-2-11-16,4-4-6 0,2-3-2 16,4-5 4-16,1-4-4 0,-1-2-2 15,1-2 0-15,2-6-33 0,-2-5-40 16,1-3-1-16,-2-2-112 0,-1-8-211 16</inkml:trace>
  <inkml:trace contextRef="#ctx0" brushRef="#br0" timeOffset="19796.6074">22940 7136 924 0,'0'0'0'0,"0"0"29"16,0 0-30-16,0 0 0 0,0 0 2 16,0 0 12-16,0 0 11 0,0 0 12 15,0 0-2-15,36 325-4 0,-24-284-12 16,0-5-11-16,-3-2-6 15,-1-7 4-15,0-2-3 0,-1-6-4 16,0-5-62-16,0-1-8 0,-3-4-14 16,1-2-30-16,-4-5-34 0,-1-1-100 15,-3-1-113-15</inkml:trace>
  <inkml:trace contextRef="#ctx0" brushRef="#br0" timeOffset="20201.0189">23003 7511 678 0,'0'0'0'0,"0"0"115"16,0 0-47-16,0 0-29 15,0 0-18-15,0 0-2 0,0 0-9 16,0 0-4-16,211 33-2 0,-185-33-1 16,-5 0-1-16,-1-2-1 0,-2-2 0 15,-4 1 1-15,-6 2-4 16,-1 1 1-16,-4 0-8 0,-2 6-7 15,-1-2 17-15,0 2 4 0,-5 4 8 16,3 2-5-16,1-1-5 0,-2 5-5 16,2-4 4-16,-1 1 0 0,2 3-2 15,-2-2 0-15,2 0 21 0,0 0-18 16,0-7 2-16,0 1-3 16,4-4-2-16,0-2 0 0,-1-2 6 15,3-2-8-15,2-4-8 0,0-4-10 16,1-3-19-16,0-2 3 0,-2-4-5 15,-3-3 24-15,-1-5 14 0,-3 1 4 16,0 3-2-16,0 2 2 0,0 8 74 16,0 3-2-16,0 6-17 15,0 1-32-15,0 3-25 0,0 3-7 16,0 4-25-16,0 4-70 0,0 1-107 16,0-2-131-16</inkml:trace>
  <inkml:trace contextRef="#ctx0" brushRef="#br0" timeOffset="20728.919">23624 7550 766 0,'0'0'0'0,"0"0"55"16,0 0-47-16,0 0 22 0,0 0 21 16,0 0-15-16,0 0-13 15,0 0-10-15,0 0 10 0,-62 111 17 16,62-97-1-16,0-3-16 0,0-3-14 15,8 1-5-15,2-6 3 0,1-2 5 16,5-1 10-16,-4 0-1 0,2-4-10 16,1-6-7-16,0-1 1 15,-2-1-1-15,-1-2-3 0,1-4 7 16,-1-2 6-16,0-1-3 0,0-1-1 16,-4 0-3-16,-4 5-6 0,-3 5 4 15,0 6-4-15,1 4-2 16,-2 2 1-16,0 0-3 0,1 0-9 15,0 0-2-15,3 1-1 0,4 3 10 16,1-1 3-16,0 1 0 0,7 3-1 16,-5 2 4-16,-2 1-2 0,-3 6-5 15,-5-1 6-15,-1 4 0 0,0-2 0 16,-5 0 0-16,-1-5 4 0,2-1-6 16,3-3 4-16,1-5 0 15,2-3-3-15,5 0-1 0,2-9 2 16,1-2-6-16,3 0 8 0,1 4-3 15,-2 1-3-15,1 5 8 0,-1 1 9 16,0 7-8-16,0 8 0 0,-1-1-6 16,0 1 2-16,0 4 2 15,2 0-2-15,2-2-2 0,0-1 2 16,1-2 2-16,0-1-5 0,-1-1-16 16,-2 4-32-16,0 0-65 0,-5 5 4 15,0-1-65-15,-7 3-97 16,-1 3-70-16</inkml:trace>
  <inkml:trace contextRef="#ctx0" brushRef="#br0" timeOffset="21562.8674">20746 8849 518 0,'0'0'0'0,"0"0"208"15,0 0-80-15,0 0-55 0,0 0-21 16,0 0 9-16,0 0-17 0,0 0-5 15,0 0 7-15,174-396-15 0,-153 346-7 16,-1 1-4-16,0 1-6 0,2 2-8 16,-1 5-4-16,-2 8 1 15,-4 10-1-15,-4 7-3 0,-4 7 2 16,-5 5 2-16,-2 4-3 0,0 9 0 16,0 14-1-16,0 15-1 0,0 15 3 15,1 10 1-15,4 5-3 0,5 0 1 16,1 1 0-16,2-6 0 15,-2-4 0-15,-1-7 0 0,3-5 0 16,-3-9-41-16,-1-8 18 0,-1-3-12 16,-5-9-1-16,-1-5-5 0,-1-4-30 15,-1-8-15-15,0-1-53 0,-3-1-63 16,-7-12-164-16</inkml:trace>
  <inkml:trace contextRef="#ctx0" brushRef="#br0" timeOffset="21724.2684">20943 8513 732 0,'0'0'0'0,"0"0"190"16,0 0-139-16,0 0-38 15,0 0-12-15,0 0-2 0,0 0-13 16,0 0-58-16,191 44-56 0,-164-44 38 16,4-1 26-16,-1-8-10 0,0-6-14 15,1-1-64-15,-6-3-92 0</inkml:trace>
  <inkml:trace contextRef="#ctx0" brushRef="#br0" timeOffset="21959.2953">21423 8303 308 0,'0'0'0'16,"0"0"290"-16,0 0-148 0,0 0 13 15,0 0-52-15,0 0-65 0,0 0-40 16,0 0 4-16,0 0 30 0,64 1-22 16,-64 26 0-16,0 0 4 15,2 2-5-15,-1 1 1 0,1 4 0 16,-2 3-2-16,0 6 3 0,-2 0-5 15,-3 2-1-15,-3 3 1 0,-2-1-6 16,-1-2 0-16,1-4 4 0,3-3-2 16,3-8-4-16,4-4-2 15,3-8-24-15,5-5-28 0,3-5-9 16,-1-3-13-16,1-4-37 0,3-1-23 16,0 0-71-16,-1-3-171 0</inkml:trace>
  <inkml:trace contextRef="#ctx0" brushRef="#br0" timeOffset="22995.6211">21868 8687 781 0,'0'0'0'0,"0"0"80"0,0 0-38 16,0 0-30-16,0 0-12 15,0 0 0-15,0 0 0 0,0 0 1 16,0 0-1-16,-100 37 0 0,88-26 9 15,4-2-2-15,5 1 0 0,3-1-4 16,5-1-4-16,7 2 2 0,5 0 15 16,5 0-3-16,1 5 13 15,1 4 1-15,0 3-13 0,-1 6-5 16,-2 5-6-16,-7 0-3 0,-4 1 0 16,-3-1 4-16,-6-2-4 0,-1-2 0 15,-6-3 5-15,-5-2 4 0,0-3 11 16,-4-2 1-16,-1-4-8 15,-2 2-8-15,-1-2-2 0,-2-2-3 16,-2-3 0-16,0 1-32 0,-1-7 1 16,-5 0-3-16,2 1 0 0,4-4 4 15,5-1 18-15,4 0-2 0,8-1 1 16,5-7 5-16,1-3-28 16,7-4-11-16,11-3 31 0,3-5 13 15,7-2 2-15,6-3 2 0,6 0 4 16,0-3 27-16,2-1 16 0,1 1 3 15,-4 0-4-15,-1 1-3 0,-4 3-15 16,-5 0-9-16,-4 4 5 16,-7 5-6-16,-7 3-7 0,-8 5 1 15,-1 1 1-15,-2 5-4 0,-2-1-2 16,-3 0-6-16,-2 5-4 0,-2 0-7 16,1 2 7-16,-1 6 0 0,-1 5 2 15,0 5 0-15,3-1-5 0,0 4 5 16,3-5 0-16,4 0 0 15,0-5-1-15,8-6 0 0,5-2 1 16,2-3 0-16,0-2 9 0,1-4-8 16,-2-5 4-16,1-1-1 0,-2-4 0 15,-2 0 4-15,1-5 2 16,-3-1-1-16,-3 2 2 0,-3 0-1 16,-3 4-5-16,0 0-1 0,-7 2-2 15,-3 3-4-15,-2 2-15 0,6 7 3 16,0 2-10-16,2 0-1 0,3 0-11 15,1 1-11-15,2 4 18 0,6-2 18 16,6 2 10-16,1 0 2 0,3 1 8 16,2 2 15-16,1 3 6 15,-1 0 5-15,-3 3 4 0,-1 3-13 16,-4 1-15-16,-1 1-6 0,-3-1 1 16,-4-1-3-16,0-4-4 0,0-2 2 15,-1 0 4-15,-2-6-7 0,1-1 4 16,-2 0-3-16,0-3-6 15,0-1 1-15,0 0 5 0,0-5-4 16,-3-4-12-16,3-2-4 0,0 0-8 16,4-2 20-16,5-1 1 0,3 5 0 15,7-1 6-15,1 2 3 0,4-2 18 16,0 4 9-16,1-2-15 0,-2 2-9 16,2-1 0-16,0 0-3 15,-1 2-1-15,-2 0 0 0,-4 0 4 16,-4-1-5-16,-4 5 2 0,-2 0 0 15,-6 1-1-15,-1 0-11 0,0 5 8 16,-1 4 6-16,0 3 22 16,0 1-17-16,0 5-6 0,0 2 0 15,2-3 1-15,3 0-4 0,-1-5 2 16,2-3 4-16,-1-3-6 0,0-2 2 16,-2-4 4-16,2 0-2 0,-2-2 0 15,0-2-6-15,-1-3-78 0,-2-2-33 16,0-3-24-16,-8-2-151 15,0-1-127-15</inkml:trace>
  <inkml:trace contextRef="#ctx0" brushRef="#br0" timeOffset="23119.4864">22618 8628 1079 0,'0'0'0'0,"0"0"50"16,0 0-27-16,0 0-9 15,0 0-19-15,0 0-29 0,0 0-70 16,0 0-61-16,36 36-97 0,-32-24-278 15</inkml:trace>
  <inkml:trace contextRef="#ctx0" brushRef="#br0" timeOffset="23620.7833">22980 8406 562 0,'0'0'0'16,"0"0"-11"-16,0 0 14 0,0 0 35 15,0 0-4-15,0 0-7 0,0 0-8 16,0 0 6-16,0 0 18 0,2 231 11 16,9-190-14-16,-2 0-12 0,-2-1-12 15,0-3-8-15,-1-3-2 0,-2-5-2 16,-3-4 2-16,0-8 3 16,2 0 2-16,-3-4-4 0,2-3-4 15,1-2-4-15,-1-2 2 0,-1-3-2 16,2 0-170-16,-3-3-27 0,-5-6-228 15</inkml:trace>
  <inkml:trace contextRef="#ctx0" brushRef="#br0" timeOffset="23803.0067">22911 8775 747 0,'0'0'0'0,"0"0"61"15,0 0 36-15,0 0-55 16,0 0-32-16,0 0-5 0,0 0-5 15,0 0 0-15,0 0-55 0,235 25-29 16,-212-37 32-16,1-6-16 0,-2 1-70 16,-2-1 36-16,-2-1 2 0,-2-4-29 15,-5 0 77-15,-5-4 3 0</inkml:trace>
  <inkml:trace contextRef="#ctx0" brushRef="#br0" timeOffset="24194.8045">23291 8436 628 0,'0'0'0'0,"0"0"57"16,0 0-12-16,0 0 10 0,0 0-3 16,0 0 7-16,0 0-2 15,0 0-26-15,28 190-12 0,-21-153-8 16,-2 0 3-16,-3 0-2 0,-2-4-1 16,0-2-5-16,0-2-1 0,-2-2 0 15,-4-5 0-15,1-2-4 0,0-6 5 16,0-2-3-16,1-2-3 15,1-2 0-15,0-1 5 0,-1-3-6 16,2-2 2-16,0-1 2 0,1-1-2 16,1 0 6-16,0 0 5 0,0-3-1 15,0-5 11-15,4-2-3 0,5-4-11 16,5-1-3-16,4 1-5 0,1 2 0 16,3-1 0-16,0 3 32 15,-2 1 2-15,0 3 4 0,-3 6-9 16,-4 0-27-16,-2 7 0 0,-1 3-1 15,-4-1-2-15,-2 3 2 0,-2-2 0 16,2 2-2-16,-4 3-4 0,0-3-7 16,0-5-31-16,0 1-11 15,0-4-17-15,0 1-27 0,2 1-7 16,0-3-65-16,0-3-114 0</inkml:trace>
  <inkml:trace contextRef="#ctx0" brushRef="#br0" timeOffset="24831.4668">23717 8775 685 0,'0'0'0'16,"0"0"24"-16,0 0 22 15,0 0 14-15,0 0-16 0,0 0-24 16,0 0-2-16,0 0 14 0,0 0 0 16,51 76-2-16,-46-59 19 0,-1-3-4 15,-3 4-18-15,-1-6-15 0,0 0 0 16,-4-1 4-16,-2-4 2 15,3 2-5-15,-4-4-7 0,4-1-4 16,-1-1 0-16,0-3 2 0,2 0-2 16,-1 0 3-16,-1 0 0 0,1-1-2 15,1-4 1-15,2 2-1 0,0-5-4 16,0-1 2-16,0-2-1 0,2-1-4 16,8 5 7-16,1 0-2 15,1 1-2-15,1 0 1 0,-1 3 0 16,-2 0 0-16,1 3-4 0,-1 0 3 15,0 3-5-15,-3 2 5 0,-1 4 0 16,0-1-4-16,-2-1 4 16,-1 3 2-16,-1-6-1 0,-2 0 2 15,1-3 19-15,-1-1-16 0,2 0 2 16,3 0-2-16,4-4 5 0,4-3 2 16,3 1-3-16,2 0 1 0,-2 3 2 15,1 3-1-15,-5 9-11 16,-1 5 0-16,0 5 12 0,-5 0-6 15,-1 0 3-15,-1-2-1 0,0-3-8 16,0-4 0-16,0-1 5 0,2-4-6 16,-1-3-10-16,0-2-25 0,-1 0-41 15,-4 0-7-15,0 0-4 0,-1 0 20 16,-11 0-23-16,-1 0-63 0,-8 0-53 16,-6 0-23-16</inkml:trace>
  <inkml:trace contextRef="#ctx0" brushRef="#br0" timeOffset="25980.2933">21369 5281 297 0,'0'0'0'0,"0"0"190"16,0 0-67-16,0 0-38 0,0 0-3 15,0 0 19-15,0 0-39 0,0 0-25 16,-589 5-22-16,515 22-6 0,3 4-8 16,-2 6-1-16,-3 9 0 15,-1 5 0-15,-8 11 1 0,-4 9-1 16,-3 16 3-16,0 18-1 0,2 9 7 16,6 11-7-16,8 8 0 15,9 6-2-15,11 4 0 0,10 5 0 0,12 4-6 16,3 4 0-16,9 1-7 15,4 2 11-15,4 3-1 0,5 4-2 16,4 5 5-16,5 5 0 0,7 1 0 16,8-4-2-16,7-2 2 0,10-4 0 15,5-5 1-15,8 0 0 0,11-2-2 16,5-2 2-16,5-5 1 16,7-5-3-16,1-4 2 0,4 1 1 15,4 2-4-15,3-5 2 0,2-4 0 16,6-8 19-16,7-14 4 0,8-7-1 15,5-15-9-15,7-8-2 0,4-10-8 16,3-13 4-16,12-9 22 16,5-8 0-16,4-9-11 0,5-5-3 15,-2-8-2-15,-2-8-2 0,4-5 10 16,-3-9-8-16,7-4-6 0,2-17 0 16,4-10 1-16,2-15-1 0,1-6-3 15,2-9-3-15,-2-4-2 16,0-4 2-16,-2-3 1 0,-9-3-2 15,-10-5-2-15,-7-3 3 0,-7-5-2 16,-5-5 2-16,-3-3 0 0,-5-9-2 16,-8-6 1-16,-4-7 2 0,-9-5-4 15,-6-7 1-15,-3-4 2 0,-8-6-2 16,-8-5 2-16,-10 1 0 16,-13-1-2-16,-15-1-1 0,-16 3 3 15,-14 3 0-15,-10-1 1 0,-16-2 3 16,-9-1 2-16,-8-7 1 0,-8-1-2 15,-9-4-8-15,-6-3 3 0,-8 3 0 16,-11 1-2-16,-11 2-24 0,-16 1-1 16,-10 1 7-16,-12 4 12 15,-5 6 4-15,-2 11 2 0,-9 9 2 16,-4 9 2-16,-8 8-5 0,-11 9-4 16,-4 9-25-16,-3 11-59 0,-5 5-18 15,5 11-80-15,0 0-158 0</inkml:trace>
  <inkml:trace contextRef="#ctx0" brushRef="#br0" timeOffset="26469.9211">18671 3509 852 0,'0'0'0'15,"0"0"80"-15,0 0 2 0,0 0-37 16,0 0-24-16,0 0-7 0,0 0-11 16,0 0-3-16,0 0 0 15,-9-13 12-15,7 13-5 0,0-3-6 16,-2 0 0-16,-3 3-2 0,-1-5-73 16,-1 5-27-16,-3 0-75 0,-3-1-4 15,-1-2-105-15</inkml:trace>
  <inkml:trace contextRef="#ctx0" brushRef="#br0" timeOffset="26795.3248">18448 2995 396 0,'0'0'0'15,"0"0"207"-15,0 0-120 0,0 0-10 16,0 0 2-16,0 0-13 0,0 0-10 15,0 0 2-15,0 0-33 0,303-399-14 16,-280 377-1-16,-2-1 3 0,-1 1-1 16,-4 3-6-16,0 0-2 15,-2-2-2-15,-3 1-2 0,-4-3 0 16,-2-1 8-16,-5 0-7 0,0 0 2 16,-8-1 9-16,-2 2 20 0,-5-1 0 15,-6 5-12-15,-3 1-9 0,-9 5-3 16,-6 3-3-16,-3 6-3 15,-9 1 0-15,1 3 0 0,-6 11-4 16,-2 7-6-16,2 11-50 0,-1 10-65 16,0 6-14-16,2 9-102 0,1 0-314 15</inkml:trace>
  <inkml:trace contextRef="#ctx0" brushRef="#br0" timeOffset="32424.7233">18455 3474 417 0,'0'0'0'16,"0"0"22"-16,0 0 23 0,0 0-24 16,0 0-4-16,0 0 34 0,0 0-6 15,0 0-1-15,45 33 23 0,-32-37-22 16,4-1-20-16,-2-5 9 15,0-2 13-15,-1-3-3 0,-3-1-5 16,-4 3-2-16,-3 0 1 0,-3 1 1 16,-1 1-13-16,0 5-9 0,-6 3-2 15,-6 3 0-15,-2 0-7 0,-2 8-8 16,2 6 0-16,1 0 3 0,5-1-4 16,4 0 2-16,2-5-2 0,2-2-4 15,4-2 3-15,5-4-1 16,0 0-1-16,2-1 6 0,-2-4-1 15,-1-1 1-15,-3 2 0 0,-4 2 0 16,-1-1 4-16,-1 3 3 0,-3 0-8 16,1 0-2-16,3 6-166 15,0-1-71-15,1-1-167 0</inkml:trace>
  <inkml:trace contextRef="#ctx0" brushRef="#br0" timeOffset="33732.3148">20117 2096 505 0,'0'0'0'0,"0"0"146"15,0 0-29-15,0 0-13 0,0 0-44 16,0 0-12-16,0 0-13 0,0 0-19 16,0 0-6-16,-70-84 3 0,64 84-3 15,3 0 3-15,3 0 1 0,0 0-7 16,0 0-5-16,0 0-2 15,0 0 0-15,0 0 7 0,0 0 0 16,-1 0 2-16,1 0 5 0,0 0 1 16,-1 0 3-16,-2 0-3 15,3 0-1-15,0 0-6 0,0 0-2 0,0 0 2 16,0 0-3-16,0 0-2 0,0 0-1 16,0 0 0-16,0 0 3 15,0 0-2-15,0 0 8 0,0 0 5 16,-1 0 2-16,-2 1-7 0,-2 0-7 15,-2 0-8-15,-6 4 4 0,-3 1 1 16,1 3-1-16,-8 2 0 0,1 0 1 16,-2 1-1-16,-5 1 0 15,2-1 3-15,0 2-5 0,-2-2 3 16,4-1 0-16,2-1-2 0,2-5 1 16,8-2-1-16,2-2 2 0,3-1-1 15,5 1 0-15,0 0 2 16,0 3-1-16,1-3-2 0,2 2-4 15,-2 2 1-15,0 1 3 0,-2 6-1 16,1 0 2-16,1 1 0 0,-2 6-4 16,0 2 6-16,0 5-3 0,1 6-1 15,-4 3 4-15,0 3-1 0,0 6-2 16,-3 3 1-16,2 4-1 0,-1 4 0 16,-2-2 2-16,4 0 1 15,-1-8-4-15,6-3 2 0,2-6-1 16,1-3-4-16,10-5 3 0,5-3-4 15,3-4 0-15,6-4 6 0,3-2 0 16,0-13 0-16,3 1-1 0,-1-3 1 16,-2-5 0-16,3-7 8 15,-4 1 3-15,4 0-7 0,-8 2-1 16,-1 2-1-16,1 2-3 0,-5 0 2 16,-2 2-2-16,1 1-35 0,-2 1-48 15,-2 1-44-15,3-1-97 0,-2-2-68 16</inkml:trace>
  <inkml:trace contextRef="#ctx0" brushRef="#br0" timeOffset="35131.5011">20402 2410 828 0,'0'0'0'0,"0"0"0"15,0 0 0-15,0 0 77 0,0 0-50 16,0 0-6-16,0 0-5 0,0 0-6 16,-33-18-6-16,22 25-1 15,-2 4 5-15,-5 3-3 0,1 6-3 16,-4 2-1-16,-1 3 0 0,0 7-1 16,1 5 0-16,3 1 5 0,2 2 0 15,5-4 6-15,5-3-3 16,5-7-3-16,1-5-1 0,7-6 2 15,8-3-3-15,1-8 3 0,5-4 2 16,4-3 5-16,5-13 10 0,-1-5 2 16,2-8 0-16,-1-5-1 0,-4-4 7 15,5-8 6-15,-5-1-2 0,0-2-9 16,0-4-4-16,-2-5-13 16,-4 0-1-16,-1-2-4 0,-3-2 1 15,-5 1-4-15,-5 3 2 0,0 5-1 16,-2 6-3-16,-4 9 2 0,3 8 2 15,-3 6-4-15,0 6 2 0,-2 3 0 16,0 8-1-16,-5 5 6 16,2 2-7-16,-4 3-5 0,-3 9 4 15,0 11 1-15,-4 9 0 0,-2 13 2 16,-2 13-2-16,4 7 1 0,-1 8 0 16,7-1-2-16,3-3 2 0,3-2-3 15,4-6 3-15,9-7 0 0,3-7-4 16,6-9 2-16,2-5-1 15,4-11 0-15,3-6 5 0,5-8-4 16,-2-8 3-16,0 0 0 0,2-8-2 16,-2-3 2-16,-3-5 1 0,-4-4-2 15,-2-4 0-15,-1-2 6 16,-5-1 0-16,-3-1 3 0,-4 6-3 16,-6 2 1-16,-2 2-1 0,-6 5 0 15,-3 3-4-15,-2 4 0 0,-1 6-2 16,-3 0 0-16,2 12-4 0,0 4 4 15,-1 4-5-15,3 7 4 0,3-1-9 16,2 4-2-16,6-4 7 0,0 1 0 16,8-8 0-16,3-3 4 15,8-8-1-15,2-4-1 0,4-4 4 16,4-12 0-16,-1-9-1 0,6-7 0 16,0-5 3-16,6-9-4 0,-1-5 2 15,-3 1 2-15,3 0 0 0,-5-1 5 16,0 1 0-16,-3-3-1 15,-3 3-5-15,-4 2 0 0,-4 5 0 16,-6 6-2-16,-5 9 0 0,-5 12 3 16,-4 5 5-16,0 6 1 0,-3 2-6 15,-8 13-2-15,-4 12-2 0,-7 12-2 16,-5 8 3-16,2 9 0 0,-3 8-1 16,-1 6-4-16,3 7 4 15,-4 6-7-15,4 0-1 0,2-1-1 16,2-2-3-16,4-1 6 0,1-2-3 15,3 0-8-15,1-2-11 0,3-4-9 16,2-7 3-16,-2-4 18 0,2-6 9 16,4-12 5-16,-1-6 4 15,3-14-2-15,2-6 0 0,-1-7 1 16,1-8 1-16,1-1-1 0,5-10 29 16,1-14-11-16,4-5-4 0,5-10-1 15,1-7-1-15,1-9-3 0,1-7-3 16,2-8 0-16,2-4 2 15,0-4 0-15,-1 2-5 0,-3 4 1 16,-1 4 0-16,-5 11-1 0,-2 8-2 16,-3 14 6-16,-3 14 1 0,-3 11 1 15,-1 5-1-15,-1 6-3 0,-2 3-7 16,0 7 2-16,-2 4 0 0,2 4 0 16,2 4-1-16,-1 3 0 15,1-1 0-15,0-1 1 0,1-2-1 16,6-7 1-16,-1-2-1 15,5-6 1-15,4-6 0 0,3-2 0 0,3-10 4 16,6-6-4-16,1-5 0 16,-1-5 3-16,4-3-3 0,1-2 0 15,0-1 2-15,-3 3-2 0,0 0-1 16,-6 2 1-16,-3 2 2 0,-3 1-2 16,-1 2 4-16,-2 4-1 0,-5 2-1 15,-4 5 0-15,-1 3 3 0,-1 3-3 16,-2 3 2-16,0 4-4 15,-1 0 0-15,-1 4 2 0,-6 10-5 16,2 5 4-16,0 4-2 0,3 4 0 16,1 1 1-16,1 3-3 0,0-5 4 15,5-1 0-15,1-6-1 0,4-6 0 16,1-3 0-16,-1-4 0 16,3-4 0-16,-2-2 0 0,-1-5 6 15,1-2-6-15,-5-5 0 0,3-1-74 16,-4-4-21-16,0-5-35 0,-2-2-47 15,-3-7-79-15,0-6-10 0</inkml:trace>
  <inkml:trace contextRef="#ctx0" brushRef="#br0" timeOffset="35230.2798">21641 2044 705 0,'0'0'0'0,"0"0"95"0,0 0-43 16,0 0-35-16,0 0-14 15,0 0-2-15,0 0-2 0,0 0-284 0,0 0-111 16</inkml:trace>
  <inkml:trace contextRef="#ctx0" brushRef="#br0" timeOffset="36109.9983">21878 2320 706 0,'0'0'0'0,"0"0"24"0,0 0 24 15,0 0-17-15,0 0-17 0,0 0-5 16,0 0 0-16,0 0-1 0,0 0 10 15,8 86 44-15,-8-91-4 0,0-6-34 16,0-2-3-16,0-6 1 0,3 0 2 16,5 0 5-16,3 0-5 15,6 1-7-15,-2 0 1 0,5 1-2 16,-3 4 0-16,2 1 4 0,1 8-4 16,-4 1-5-16,3 3-1 0,-3 4 1 15,-4 5-4-15,-1 6-3 16,-1 3 1-16,-6 2-1 0,0 4-3 15,-3 0 5-15,0 1-4 0,0-3-3 16,1-3 2-16,4-3 2 0,2-5-3 16,4-2 0-16,0-9-1 0,4 0-6 15,-3 0 8-15,3-7-2 0,0-4 1 16,1-1 0-16,0-3 2 16,1-1-2-16,-3-3 0 0,3-4 3 15,1 1-4-15,0-2 2 0,3-2-1 16,-2 1 0-16,-2-2 0 0,0 4-1 15,-5 1 2-15,-2 6 0 0,-5 4-2 16,-5 4 2-16,-1 5 2 0,-6 3-6 16,-3 2-4-16,-3 5 8 15,-2 4-2-15,1 4-1 0,-5 2 2 16,6 4 0-16,2 2-3 0,-2 2-7 16,7-1 1-16,2 1 3 0,3-6 3 15,5-2 2-15,7-6-2 0,2-5 3 16,5-2 0-16,0-4-2 15,3-2 3-15,1-6 0 0,-1-3 0 16,1-3 1-16,2-3-1 0,-2 0 0 16,4-2 4-16,0-2-4 0,-3-1 4 15,1-1 0-15,-5 2 3 0,-5 5-4 16,-5 5-2-16,-6 7-1 16,-4 4-1-16,-3 3 0 0,-8 9 0 15,-4 7-1-15,-2 4 2 0,0 4-3 16,1-1-16-16,5-1 14 0,5-2 2 15,0-3-1-15,6-5 1 0,4-6 2 16,4-4 0-16,3-5 0 0,5-3 1 16,0-10 3-16,4-4 0 15,3-8-5-15,0-4 2 0,3-4 4 16,3-7-6-16,-1-4 2 0,2-7 7 16,0-9-4-16,-2-4-1 15,-1-7 0-15,-5-8-3 0,-4-5 0 0,-4-6 0 16,-6 8 3-16,-2 12-3 15,-3 14 0-15,-2 20 1 0,-1 11-2 16,-1 15 2-16,-8 10 0 0,-7 13-1 16,-3 21-9-16,-4 9 10 0,2 15-2 15,5 9 1-15,9 4-2 0,7 5-1 16,11-7-1-16,7-9-21 16,5-9-40-16,1-3-3 0,-1-10-16 15,-3-3-62-15,-2-8-29 0,-4-5-30 16,-3-7-181-16</inkml:trace>
  <inkml:trace contextRef="#ctx0" brushRef="#br0" timeOffset="36678.9531">23112 1296 808 0,'0'0'0'0,"0"0"50"15,0 0-13-15,0 0-20 0,0 0-11 16,0 0 1-16,0 0-5 16,0 0 1-16,0 0 1 0,146-69-2 15,-101 59-3-15,3 0 2 0,5 3 8 16,-1 1-4-16,-1 1-1 0,-2 5-3 15,-4 0-1-15,0 0 0 0,-5 6 3 16,-5 5-4-16,-5-4 2 0,-5 7 1 16,-6 1-2-16,-8 1 0 15,0 7-1-15,-3-2 0 0,1 5 2 16,-2 4 0-16,2 1-1 0,4 3 0 16,-2 1-1-16,6-1 0 0,0 6 2 15,2 1-2-15,5 1-7 0,2 0 8 16,-1-1 0-16,2-3-3 15,0-3 3-15,0 0 1 0,-1-2-3 16,-1 2 3-16,-2 0-1 0,-3 0 0 16,-2-5-3-16,-10 1 2 0,-3-3-1 15,-5-4 4-15,-4-1 28 16,-2-5 11-16,-6-1 10 0,0 0 9 16,0-3 4-16,-6 3-6 0,-2-4-10 15,0-1-3-15,-5 0-4 0,0-1 4 16,1-2-1-16,2-2-16 0,2-2-15 15,3-1-9-15,3-2 1 0,-4-2-3 16,2 0-4-16,-5-1-15 16,-2 0-5-16,2 1-25 0,-1 0-15 15,-1 0-35-15,3 0-115 0,-6 0-203 16</inkml:trace>
  <inkml:trace contextRef="#ctx0" brushRef="#br0" timeOffset="46158.0021">6223 1434 465 0,'0'0'0'15,"0"0"42"-15,0 0 32 0,0 0-11 16,0 0-6-16,0 0-15 0,0 0-3 16,0 0 13-16,-36-27-12 15,28 27 1-15,0 0-10 0,-2 5-6 16,-1-1 1-16,-2 5 1 0,-1 4-4 16,0 1-10-16,-1 3-10 0,-3 3 0 15,2 2-2-15,-2 0-1 0,1 8 0 16,-2 3 4-16,0 4-7 15,5 1 6-15,1 2 9 0,2-3-4 16,4 3 1-16,4-7 0 0,3 3 2 16,1-8-3-16,10 0 3 0,2-6 1 15,5-2 2-15,-1-4 0 0,2-2 2 16,3-4-1-16,-1-3-2 0,-1-3 4 16,-1-3-7-16,0-1-8 15,-4 0-1-15,3-2 3 0,-3-2-8 16,2-2-44-16,-1-1-20 0,1-2-60 15,0-1-94-15,-3-4-89 0</inkml:trace>
  <inkml:trace contextRef="#ctx0" brushRef="#br0" timeOffset="46375.1626">6324 1637 820 0,'0'0'0'0,"0"0"0"16,0 0 42-16,0 0 23 0,0 0-16 16,0 0-2-16,0 0-3 0,0 0-8 15,0 0-15-15,92 170 4 0,-73-152-1 16,-1-2-14-16,-1-5-4 0,-2 2-7 16,-1-1 2-16,-3-4 2 15,0 3-3-15,-4-4-17 0,-1-2-46 16,-1-3-62-16,-1 0 6 0,0-4-56 15,-2-9-141-15</inkml:trace>
  <inkml:trace contextRef="#ctx0" brushRef="#br0" timeOffset="46580.6474">6603 1684 819 0,'0'0'0'15,"0"0"61"-15,0 0 39 0,0 0-48 16,0 0-20-16,0 0 0 15,0 0-12-15,0 0-8 0,-162 355-6 16,138-309-5-16,4-2 3 0,2-7-4 16,2-7 0-16,2-5 4 0,7-7-5 15,1-5-19-15,5-5-32 0,1-3-39 16,2-4-32-16,6-1-37 0,1-9-103 16</inkml:trace>
  <inkml:trace contextRef="#ctx0" brushRef="#br0" timeOffset="46996.6884">6742 1233 801 0,'0'0'0'0,"0"0"22"16,0 0-19-16,0 0 47 15,0 0 7-15,0 0-23 0,0 0-1 16,0 0-12-16,0 0 2 0,12 236-3 16,-8-186 0-16,-3 4-2 0,2 0-3 15,-2 2-8-15,0-6-6 0,1-7-1 16,4-5 0-16,-1-8 3 0,6-5-3 16,1-9 0-16,0-5 0 15,3-4-1-15,0-4 0 0,0-3 2 16,0-8 3-16,2-8 1 0,-3-5 1 15,3-5-4-15,-2-4 4 0,0-4 0 16,-3-1-6-16,-4 3 0 0,-4 3 10 16,-4 3 13-16,-4 9 13 15,-5-2-2-15,-5 4-5 0,-1 6-6 16,-5 6-11-16,2 0-7 0,-3 8-4 16,1 9-1-16,1 5 0 0,4 8-8 15,3 0-33-15,4 2-65 0,4-1-16 16,3-2-25-16,1-1-224 15</inkml:trace>
  <inkml:trace contextRef="#ctx0" brushRef="#br0" timeOffset="47307.8652">7140 1544 867 0,'0'0'0'15,"0"0"48"-15,0 0 63 0,0 0-6 16,0 0-49-16,0 0-25 0,0 0-10 16,0 0-8-16,-58 1 0 15,42 13-8-15,0 0 3 0,-1 7 8 16,-1 5-8-16,0 2-4 0,6 2 0 16,4-3-5-16,3-5 1 0,5 2 0 15,5-4 5-15,5 1-5 16,4-2 0-16,7-4 3 0,-1-3 0 15,2-4 4-15,1 0-6 0,0-4 0 16,2 1-1-16,-4-3 0 0,-1-1-97 16,-2 0 28-16,-4-1-26 0,-1 0-18 15,-3-4-8-15,-4-1-54 0,-3-2-118 16</inkml:trace>
  <inkml:trace contextRef="#ctx0" brushRef="#br0" timeOffset="47498.4872">7174 1608 785 0,'0'0'0'0,"0"0"210"15,0 0-95-15,0 0-52 0,0 0-47 16,0 0-12-16,0 0-5 0,0 0 2 16,0 0-2-16,-103 103 1 0,97-79 0 15,5-5-57-15,1-3-40 0,0-4-3 16,8-7-63-16,1-4-111 15,2-2-208-15</inkml:trace>
  <inkml:trace contextRef="#ctx0" brushRef="#br0" timeOffset="47747.7881">7276 1723 735 0,'0'0'0'0,"0"0"92"0,0 0 20 15,0 0-29-15,0 0-41 0,0 0-21 16,0 0 3-16,0 0-9 0,0 0-5 15,13 73 3-15,-13-73 6 0,-2-5 18 16,1-6-1-16,1-11-26 0,1-6-4 16,9-2-2-16,5-1 3 15,4-1-5-15,4 3 0 0,-2 4 2 16,3 5-1-16,-2 6-5 0,2 6 0 16,1 5-40-16,0 3-101 15,1 0-35-15,-4 1-113 0</inkml:trace>
  <inkml:trace contextRef="#ctx0" brushRef="#br0" timeOffset="48212.6792">7709 1083 795 0,'0'0'0'0,"0"0"90"16,0 0-8-16,0 0-26 0,0 0-12 16,0 0-8-16,0 0-14 0,0 0-12 15,0 0-8-15,-98 41 0 0,93-26 1 16,1 1 4-16,3 0-2 15,1 1 2-15,0 0-1 0,2 2 3 16,1 2 11-16,2-2 5 0,1 4-6 16,3-4-5-16,5-5-3 0,3 1-5 15,2-1 2-15,4 1-4 0,0 4-3 16,3-4 3-16,1-1-1 16,-2 1-3-16,2-3 0 0,-5 7 4 15,-6-6-4-15,-1-1 0 0,-6 0 1 16,-4-6 0-16,2 1 2 0,-6 1-3 15,2-3 0-15,-3 1 23 0,-2 0 0 16,-5 2-3-16,-4-1-3 0,-2 2-9 16,-3-4-6-16,-5 2 3 15,1-2-5-15,-3-2 0 0,-2 6-7 16,5-1-23-16,-5 0-33 0,3 0-14 16,2-2-54-16,5-1-113 0,2 0-179 15</inkml:trace>
  <inkml:trace contextRef="#ctx0" brushRef="#br0" timeOffset="48537.3971">8114 1373 872 0,'0'0'0'0,"0"0"0"15,0 0 79-15,0 0-23 0,0 0-19 16,0 0-8-16,0 0 0 0,0 0 4 16,-98 14-4-16,80 2 1 15,3 1-1-15,3 1-12 0,3 1-9 16,3 0-3-16,4-4-6 0,2 1 1 16,10-2 0-16,4 2 0 0,4-3 2 15,0-2 0-15,5-2-2 0,1-5 0 16,0-1 8-16,-1 3-12 15,1-3-16-15,-2 0-33 0,-2-3-29 16,1-1-8-16,-3-2 6 0,-1-6-81 16,-1 0-6-16,-4-3-85 0</inkml:trace>
  <inkml:trace contextRef="#ctx0" brushRef="#br0" timeOffset="48689.8149">8236 1417 833 0,'0'0'0'16,"0"0"186"-16,0 0-62 0,0 0-72 15,0 0-31-15,0 0 7 0,0 0-6 16,0 0-17-16,0 0-2 0,-116 60-3 16,106-48 0-16,5 3-20 15,4 0-48-15,1-1-71 0,1-2-3 16,5-4-103-16,2-4-279 0</inkml:trace>
  <inkml:trace contextRef="#ctx0" brushRef="#br0" timeOffset="48965.0253">8496 1323 995 0,'0'0'0'16,"0"0"36"-16,0 0 40 0,0 0-16 16,0 0-35-16,0 0-21 15,0 0 7-15,0 0 4 0,0 0-4 16,-129 53 0-16,110-34 4 0,3 6 2 15,5-6-2-15,5 5-10 0,6-4-3 16,3-2-4-16,8-2 4 0,6-2 0 16,2-1-2-16,2-2 0 15,3-3 5-15,1-1-4 0,2-6 2 16,1 2-6-16,-1-3-111 0,-1-1-20 16,-2-2-9-16,-1-3-127 0,-7 4-115 15</inkml:trace>
  <inkml:trace contextRef="#ctx0" brushRef="#br0" timeOffset="49431.7479">8796 901 736 0,'0'0'0'16,"0"0"85"-16,0 0-28 0,0 0-14 16,0 0-8-16,0 0-4 0,0 0 27 15,0 0 4-15,0 0 4 0,-2 191 13 16,8-148-21-16,-1-3-22 0,1 4-6 16,1-5-3-16,2 1-8 15,-2-5-14-15,0-4 1 0,1 3-5 16,0-6-1-16,-1-3 0 0,1 1 5 15,-2-8-5-15,-4-4-15 16,1 3 2-16,0-7-2 0,-2-5-9 16,2-1-15-16,-2-3-57 0,4-1-51 15,-1-2-19-15,1-5-83 0,-3-4-90 16</inkml:trace>
  <inkml:trace contextRef="#ctx0" brushRef="#br0" timeOffset="49695.7137">8491 1105 857 0,'0'0'0'0,"0"0"-1"16,0 0 75-16,0 0 6 0,0 0-3 15,0 0 22-15,0 0-29 0,0 0-16 16,283-74-18-16,-235 62-18 0,-3 1-12 16,-2 2-7-16,1 4-16 15,-6 2-41-15,-1 1-84 0,-3 2-56 16,-8 0-99-16,-3-1-345 0</inkml:trace>
  <inkml:trace contextRef="#ctx0" brushRef="#br0" timeOffset="50292.838">9177 1451 701 0,'0'0'0'0,"0"0"87"0,0 0 40 16,0 0-18-16,0 0-12 0,0 0-29 15,0 0-11-15,0 0-9 0,0 0-13 16,50-118-4-16,-43 92 1 15,-3-8-13-15,0 3-9 0,-1-1-8 16,-2-2 2-16,0 4-2 0,-1 3-3 16,1 0 2-16,-1 4 2 0,1 4-1 15,2 3 7-15,1 3-2 0,-1 4 1 16,0 2-1-16,-1 4-3 0,-2 0-5 16,1 2 1-16,-1 1 0 15,0 0 0-15,0 0-5 0,0 0 5 16,0 0-5-16,0 0 6 0,0 0-2 15,0 0-4-15,0 1 5 0,0 1 0 16,2 2-44-16,-1-1 17 16,0 1 7-16,-1 1 6 0,0-5 11 15,0 2 3-15,0-2 0 0,0 0 0 16,0 0 6-16,0 0-6 0,-1-2 0 16,0 2 8-16,-1 0-4 0,2-1 1 15,-1 0-1-15,0 0-3 0,-1-1 2 16,0 1-2-16,2 0-2 15,-2-1 2-15,-2 1 1 0,0-1-2 16,2-1 0-16,1 3-1 0,0 0-32 16,0 0-87-16,-2 6-127 0,-1-1-203 15</inkml:trace>
  <inkml:trace contextRef="#ctx0" brushRef="#br0" timeOffset="50687.5788">9265 1148 455 0,'0'0'0'0,"0"0"135"16,0 0 20-16,0 0-27 15,0 0-29-15,0 0-8 0,0 0-3 16,0 0-14-16,0 0-18 0,146-68-12 15,-117 54-12-15,-4 1-8 0,0 2-13 16,-5 1-10-16,0 2 2 0,-6 4-5 16,2 0-16-16,-6 1-31 15,-4 3-84-15,-4 0-113 0,-2 2-61 16,-12 4-333-16</inkml:trace>
  <inkml:trace contextRef="#ctx0" brushRef="#br0" timeOffset="50874.2283">9361 1220 915 0,'0'0'0'0,"0"0"129"15,0 0-35-15,0 0 7 16,0 0-26-16,0 0-35 0,0 0-20 0,0 0-10 16,208 216 0-16,-191-197-8 15,-2-8-1-15,-1 0 5 0,-2 0-9 16,-2-5-41-16,-2 2-48 0,-2-5-102 15,-5 0-191-15</inkml:trace>
  <inkml:trace contextRef="#ctx0" brushRef="#br0" timeOffset="62624.4952">8171 5380 324 0,'0'0'0'0,"0"0"92"0,0 0-10 16,0 0-7-16,0 0-28 15,0 0-8-15,0 0-6 0,0 0-13 16,-4-16-10-16,5 16-3 0,-1 0 0 16,2 8 0-16,-2 0 38 0,0 6-5 15,0 5-11-15,-4 4-7 0,0 4-8 16,2 1-4-16,-2-2 4 15,2-2-2-15,0 0 3 0,2-5-3 16,0-2 0-16,5-5-1 0,2-6 2 16,5-2 15-16,5-5-1 0,7-12 11 15,11-12 14-15,8-10-12 0,6-10-17 16,7-9-14-16,3-5-3 0,5-9 11 16,3-2 27-16,2-1-1 15,1 3-10-15,-3 11-25 0,-12 10-12 16,-9 10-116-16,-12 11-93 0,-6 5-104 15,-11 4-389-15</inkml:trace>
  <inkml:trace contextRef="#ctx0" brushRef="#br0" timeOffset="63709.7168">17750 4938 172 0,'0'0'0'0,"0"0"119"16,0 0-60-16,0 0 3 0,0 0-31 16,0 0 4-16,0 0 6 0,0 0 9 15,0 0 1-15,-3-100-3 0,3 97-13 16,0 3-6-16,-1 0-19 15,1 0-6-15,-2 4-2 0,1 2-2 16,0-1 0-16,-3 4 7 0,2-2-1 16,1 5 6-16,1 2 2 0,0 3 0 15,0 4 6-15,0 2-2 0,-1 3 3 16,-1 2-1-16,-1-1 1 16,1-2-1-16,0-3-3 0,0-2-1 15,2-4-7-15,0-2 0 0,6-6-1 16,5-2 7-16,6-6 31 0,7-3 14 15,12-10 4-15,13-12-15 0,13-7-20 16,18-11-4-16,16-8-4 0,10-6 1 16,9-5-4-16,-1 5-8 15,-12 5-7-15,-14 11-6 0,-15 10-262 16,-21 0-137-16</inkml:trace>
  <inkml:trace contextRef="#ctx0" brushRef="#br0" timeOffset="70996.9364">9791 2108 377 0,'0'0'0'0,"0"0"54"0,0 0-11 16,0 0-10-16,0 0-7 15,0 0-2-15,0 0 1 0,0 0 8 16,-67-6 17-16,52 6 15 0,0 0-22 16,-1 0-10-16,-2 0 7 0,-1 8-9 15,-2-3-1-15,1 1 14 0,3 2-30 16,1-3 0-16,0 1-2 0,3-1-4 15,-1 0-6-15,3 2 0 16,3-1 3-16,-1 1-2 0,1 3 3 16,2 1-3-16,-2 5-2 0,-1 4 1 15,1 7 4-15,1 3-1 0,-1 3-4 16,2 2 2-16,0 0-4 16,1 1 2-16,0-2 0 0,2 0-2 15,2-2 2-15,0-3 0 0,1-2-2 16,0-1 2-16,1-3-1 0,6-1 0 15,0-2 1-15,3-2-1 0,-2-2 4 16,-3-3-4-16,3-1 0 0,-1-3 3 16,2-5-4-16,-1 0-5 15,0-2 8-15,-1-2-2 0,6-2 0 16,1-4 9-16,0-2-3 0,0-3 4 16,4 1-2-16,-3-3-4 0,5 3-1 15,-2 0-3-15,1 1 0 0,2-2-60 16,1 1-75-16,-2-1-156 15,-3-2-117-15</inkml:trace>
  <inkml:trace contextRef="#ctx0" brushRef="#br0" timeOffset="72368.1436">10143 2252 254 0,'0'0'0'0,"0"0"43"15,0 0-24-15,0 0-6 0,0 0-10 16,0 0-5-16,0 0-1 0,0 0-2 16,3-16 1-16,0 16 0 15,-2 0 4-15,-1 0 0 0,1 0 20 16,-1 0 21-16,0 0 17 0,0-1-4 15,0-1-8-15,0 1 4 0,0 1-8 16,-1-2 4-16,1-1-7 0,0 0-8 16,-1 0 2-16,1 3-7 15,0-1 0-15,0 1-2 0,-3 0-1 16,3 0-1-16,-2-1 2 0,2-1-8 16,0 2-7-16,-1-1-3 0,1 1-3 15,0 0-1-15,0-2-1 0,0 2 2 16,0 0-3-16,0 0 0 0,0-1 4 15,-2 1-2-15,2 0-1 16,0 0 2-16,0 0 2 0,0-2 0 16,-2 2 2-16,1 0-4 0,1 0-2 15,-3 0 3-15,3 0-2 0,0 0-1 16,0 0 0-16,0-1-1 0,0-1 0 16,0 2-1-16,0 0 1 15,0 0-2-15,0 0 2 0,0 0 0 16,0 0 0-16,0 0 1 0,0 0-2 15,0 0-2-15,0 0 5 0,0 0-4 16,0 0 0-16,0 0 3 0,0 0-1 16,0 0 0-16,0 0 4 15,0 0-4-15,0 0 0 0,0 0 0 16,0 0 4-16,0 0-1 0,-1 0 3 16,1 0 3-16,0 0-2 0,0 0 1 15,0 0-2-15,0 0 1 0,-1 0-2 16,1 0-1-16,0 0-3 15,0 0 1-15,0 0-2 0,0 0 0 16,0 0 0-16,0 0 2 0,0 0-1 16,0 0 2-16,-1 0 1 0,1 0 3 15,0 0 1-15,0 0-4 0,-1 0-3 16,1 0 1-16,0 0-1 0,0 0 0 16,0 0 0-16,0 0-2 15,0-1-6-15,1 1 5 0,4-3-43 16,-1 1-72-16,-2 2-128 0,-2 0-276 15</inkml:trace>
  <inkml:trace contextRef="#ctx0" brushRef="#br0" timeOffset="72841.5345">10080 2537 726 0,'0'0'0'0,"0"0"87"16,0 0 11-16,0 0-31 0,0 0 2 16,0 0-18-16,0 0-3 15,0 0 3-15,0 0-15 0,-7-145-1 16,5 122 3-16,-4-5-6 0,2-2-10 15,-1-2-7-15,0-3-4 0,-3-2-4 16,5-1 0-16,0-4 1 0,1 9 0 16,2 2 4-16,0 6 1 15,0 6-3-15,0 4-7 0,5 2 0 16,4 7-2-16,5 0-2 0,6 1 2 16,6 4 7-16,4-3 8 0,3 2 7 15,2 1-6-15,-1-1 1 0,-2 1-2 16,-5 1-6-16,3 0-8 15,-4 0 2-15,-4 0-2 0,-2 0-2 16,-6 0 0-16,-4 6-25 0,-1-2-28 16,-6 3-3-16,-3 2 5 0,0-2-15 15,-8 6-9-15,-3-1-58 0,-5-1-90 16,-5 2-67-16,-4-2-140 16</inkml:trace>
  <inkml:trace contextRef="#ctx0" brushRef="#br0" timeOffset="73197.3909">10137 2191 566 0,'0'0'0'0,"0"0"218"16,0 0-73-16,0 0-51 15,0 0 4-15,0 0 8 0,0 0-44 16,0 0-40-16,205 13-17 0,-175-13-3 16,1-2-2-16,0-1 0 0,-5 0-36 15,-1 1-17-15,-1-3-49 16,-3 2-23-16,-1-1 20 0,-4-2-45 15,-4 4 36-15,-4 1 20 0,-2-2 59 16,-5 2 40-16,-1-1 29 0,-1-1 89 16,-5-1-37-16,-2 0 4 0,0 1-3 15,-1 1-34-15,-1 2-5 0,-1 0 0 16,0 0-11-16,-2 5-7 16,1 1-5-16,-2 3-12 0,-2 8-9 15,3 2 1-15,-1 3 1 0,5 1-2 16,0 2 0-16,3 1-1 0,4 0 1 15,2 0 0-15,3-4 1 0,9-3-1 16,2-1 2-16,4-5-4 0,2 1 1 16,-1-5 0-16,3-2-1 15,-1-1-4-15,0-3-84 0,0-2-10 16,-1-1-19-16,-3-6-106 0,-2-3-108 16</inkml:trace>
  <inkml:trace contextRef="#ctx0" brushRef="#br0" timeOffset="73420.6516">10680 2185 779 0,'0'0'0'0,"0"0"71"16,0 0 12-16,0 0-21 15,0 0-3-15,0 0-27 0,0 0-18 16,0 0-8-16,0 0-3 0,-102 106 1 15,92-87-5-15,-1 0 1 0,0-2 0 16,4 1-37-16,2-3-8 16,1 2-21-16,4-4-92 0,0-3-78 15,6-8-120-15</inkml:trace>
  <inkml:trace contextRef="#ctx0" brushRef="#br0" timeOffset="73798.949">10912 2176 726 0,'0'0'0'15,"0"0"4"-15,0 0 27 0,0 0 28 16,0 0-13-16,0 0-18 0,0 0-16 16,0 0-1-16,0 0-3 15,-113 81 5-15,99-63 1 0,3 1-8 16,3 3-5-16,1-5 2 0,1 2-2 15,2-5-2-15,3-1 2 0,1-2 0 16,1-5-1-16,4-1 0 0,4-4 1 16,2-1 1-16,0-1 4 15,1-4-4-15,1-4 0 0,-1-2-1 16,5-1-1-16,-4 2 0 0,1 0-16 16,-3 4 11-16,0 3 4 0,-2 3 0 15,1 0 0-15,-3 9 2 0,3-1 13 16,0 4-6-16,-1 1-7 15,3-2-1-15,-2-3 0 0,-1 0 4 16,3-3-5-16,-4-2-12 0,3-3-17 16,4-2-59-16,-3-6-82 0,0-3-154 15</inkml:trace>
  <inkml:trace contextRef="#ctx0" brushRef="#br0" timeOffset="74087.2395">11099 1694 590 0,'0'0'0'15,"0"0"66"-15,0 0 69 0,0 0-27 16,0 0-57-16,0 0-36 0,0 0-3 16,0 0 9-16,-17 68 20 0,26-22 0 15,1 6-5-15,4 2 3 0,3 3-9 16,-1-2-6-16,-1 1-7 0,4-7-10 15,-4-5-6-15,0-5 2 16,-2-5 0-16,-1-5-4 0,0-3 1 16,-1-6 0-16,-2-5-10 0,-4-2 1 15,2-7 1-15,-3-1-9 16,1-5-29-16,-2 0-25 0,-2 0-13 16,-1-5-20-16,0-6-61 0,-9-3-69 15</inkml:trace>
  <inkml:trace contextRef="#ctx0" brushRef="#br0" timeOffset="74869.6326">11049 2101 560 0,'0'0'0'0,"0"0"115"15,0 0-30-15,0 0 13 0,0 0-42 16,0 0-26-16,0 0-16 15,0 0-10-15,0 0-3 0,231-3 1 16,-203-1-1-16,-1-2 0 0,-4-2 1 16,-5 3 1-16,-1-1-4 0,-5 0 2 15,-1 1 4-15,-4 2 12 0,0 0 4 16,-4 1-13-16,-3 1-3 16,0 1 3-16,0 0 4 0,0 1 6 15,0 8 9-15,0 1-10 0,0 1-1 16,0 3 1-16,0-3-6 0,0 1 1 15,0 3 5-15,0-2-5 0,0 1-3 16,1-3 0-16,4 0-3 0,1-4-5 16,2-1 1-16,-1-2 0 15,-1-4 1-15,2 0 2 0,-3 0-1 16,5-4-1-16,2-2-1 0,2-5-1 16,0 4 0-16,3 1-1 0,-3 4 0 15,2 0 0-15,-2 2 6 16,0 2-1-16,-1 3 3 0,1 4-5 15,-5 1 1-15,-1 0-2 0,-1 4-1 16,-3-3 1-16,-2 0-1 0,-2-2 1 16,0-2 0-16,0-3 0 0,0 0 2 15,0-3 3-15,0 0-2 0,0 0-3 16,-3-1 2-16,-2 0-1 16,-1 0-3-16,2-3 0 0,2-4-13 15,2 0-4-15,1 2 8 0,4-2 5 16,2 0 1-16,5 1 1 0,0 0 2 15,3 0 0-15,2 3-2 0,-2 2 1 16,-1-2-1-16,4 1 2 0,-3 0 1 16,2-1-1-16,0-2 0 15,1-1 1-15,-1-5-2 0,7-3 2 16,0-4-2-16,2-4-8 0,-2-2 6 16,-5 2 0-16,-1 1 1 0,-7 3 3 15,-3 3 1-15,-4 2-2 16,-3 2 0-16,-1 3 7 0,-1 4 6 15,-7 1-1-15,-1 3-5 0,-5 1-9 16,-1 8 2-16,1 4 0 0,-1 5 0 16,3 3-2-16,4 0 2 0,3 2 0 15,3-3-3-15,2-1 4 0,8-6-2 16,4-2 0-16,4-4 2 0,7-2-1 16,5-4 0-16,2-1 5 15,3-2-5-15,2-5 0 0,1-2-50 16,2 1-85-16,-3 0-46 0,-3 1-171 15</inkml:trace>
  <inkml:trace contextRef="#ctx0" brushRef="#br0" timeOffset="75664.3439">10455 2912 697 0,'0'0'0'15,"0"0"155"-15,0 0-57 0,0 0-49 16,0 0-29-16,0 0-8 15,0 0-6-15,0 0-3 0,-125 42 0 16,109-26-2-16,2-3-1 0,1 4 0 16,0 0 4-16,0 4 2 0,2-1 2 15,-1 4 3-15,6 3-6 0,2 2-2 16,3-1 1-16,1 0 0 0,0-5-1 16,7 1-1-16,6-3 0 15,3-5 0-15,3-3 1 0,4-2-1 16,1-4 0-16,1-3-2 0,0-1 0 15,-1-3-38-15,0 0-19 0,-2-3-17 16,-1-6-70-16,-1 0-29 0,-6-2-105 16</inkml:trace>
  <inkml:trace contextRef="#ctx0" brushRef="#br0" timeOffset="75895.1773">10422 2983 719 0,'0'0'0'0,"0"0"139"0,0 0-46 16,0 0-50-16,0 0-22 16,0 0-8-16,0 0-10 0,0 0-2 15,-76 112 0-15,75-93-1 0,1 1 0 16,0 2 0-16,-1-3-52 0,1 0-22 15,0-6-72-15,1-3 5 0,7-4-39 16,-2-5-174-16</inkml:trace>
  <inkml:trace contextRef="#ctx0" brushRef="#br0" timeOffset="76135.5741">10642 2904 572 0,'0'0'0'0,"0"0"168"0,0 0-45 15,0 0-40-15,0 0-14 0,0 0 14 16,0 0-32-16,0 0-18 0,0 0-13 16,253 267-13-16,-224-261-2 15,-1-3-4-15,-5-3 0 0,-1 0-2 16,-5 0-62-16,-5-3-15 0,-2 1-58 15,-3 0-125-15,-7-2-27 0</inkml:trace>
  <inkml:trace contextRef="#ctx0" brushRef="#br0" timeOffset="76341.0204">10932 2954 921 0,'0'0'0'0,"0"0"55"16,0 0 31-16,0 0-26 0,0 0-23 16,0 0-19-16,0 0-10 0,0 0-5 15,0 0-1-15,-120 278 1 0,114-253-6 16,-2-3-21-16,0 0-52 0,6-6-56 16,2-4-32-16,0-6-49 15,1-6-160-15</inkml:trace>
  <inkml:trace contextRef="#ctx0" brushRef="#br0" timeOffset="76663.3845">11124 2598 892 0,'0'0'0'0,"0"0"54"0,0 0 52 16,0 0-21-16,0 0-28 0,0 0-9 16,0 0-18-16,0 0-8 0,57 289-6 15,-45-238-5-15,0-1-3 0,-1-6-1 16,2-7-4-16,0-5 0 0,-2-6 0 16,1-2 0-16,-1-4-4 15,-1-3 1-15,1-3 0 0,0-2 3 16,-3 0-4-16,2-4-2 0,-4-3-21 15,0 0-31-15,-3-5-24 0,-1 0-21 16,-2-4-29-16,0-5-41 0,-3-7-57 16,-6-3-231-16</inkml:trace>
  <inkml:trace contextRef="#ctx0" brushRef="#br0" timeOffset="77644.2756">11093 2914 726 0,'0'0'0'16,"0"0"187"-16,0 0-82 0,0 0-26 15,0 0-42-15,0 0-27 0,0 0-8 16,0 0-4-16,0 0-62 0,277-56-40 16,-254 56-7-16,-5 0-32 15,-4 0-29-15,-3 4 57 0,-2 3 56 16,-3 0 59-16,-2 2 0 0,1 1 131 15,-2-1-25-15,2 1-45 0,4 3-16 16,-2 1 8-16,-1 2-22 0,1 0 14 16,-2-1 26-16,1 0-18 15,-3-3 1-15,-2 0 3 0,0-4-26 16,1 1-5-16,-1-5 4 0,1-1-10 16,-2-2-13-16,0-1-1 15,1-2 6-15,0-6 0 0,5-5-10 0,3-2-2 16,3-3 0-16,6 2 0 15,-3-1-2-15,4 0-7 0,-3 3 0 16,3 7 8-16,-2 1-1 0,0 1 1 16,-4 4 1-16,0 0 0 0,-2 1-3 15,-1 0 4-15,-2 0-2 0,-3 1-2 16,0 0 4-16,-3 4-2 0,-1-4-1 16,-1 5 2-16,-1-2 0 15,-6 2 1-15,2 2-1 0,-4 0 4 16,0 1-6-16,2 3 1 0,0-1 1 15,2 1 0-15,0 2 0 0,4-3-1 16,1 0-1-16,0-4 3 0,2-1-2 16,7-3-3-16,0-1 6 15,2-2-3-15,1-4 1 0,2-3 0 16,2 1 3-16,-2-4-3 0,1 3 0 16,-2-2 3-16,1 0-5 0,0-2 4 15,1 3-2-15,-2-2 0 0,-1-2-1 16,3 1 1-16,-2-2-79 15,2 1 19-15,-4 3 15 0,-1-1 11 16,-2 2 13-16,-4 2 13 0,-1 1 7 16,-2 1 2-16,-1 4 4 0,0 0 12 15,-1 3-5-15,-2 4 1 0,-3-2-5 16,-1 7 5-16,1 1 2 16,2 1 3-16,0 4-6 0,3 0-5 15,1 0-4-15,0-4-1 0,1 2-3 16,6-4 1-16,0-5 0 0,0-1 4 15,2-4 1-15,2-2 7 0,0-3 5 16,2-6-4-16,2-4-4 0,3-6-8 16,0-4 0-16,0-3-2 0,1 0-54 15,-2-5-30-15,1 1 34 16,-3-2-14-16,-4-5-57 0,-4-4-18 16,-3-3-42-16,-4-6-43 0,0-3 83 15,-7 3 163-15,-2 3 144 0,-1 8 9 16,4 6-14-16,2 7-20 15,1 4-55-15,2 9-25 0,0 5-20 16,0 5-13-16,1 3 4 0,-1 7-9 16,0 10-3-16,1 9 17 0,1 10-4 15,5 8-5-15,1 5-10 0,0 2-8 16,1 2-4-16,2-4-1 16,-2-5-3-16,2-2-1 0,1-6 0 15,-1-4-33-15,0-8-16 0,0-5-11 16,-3-6 21-16,-3-5 27 0,-1-3-1 15,-3-3-48-15,0-2-58 0,0-4 5 16,-3-6-81-16,-3-3-52 0</inkml:trace>
  <inkml:trace contextRef="#ctx0" brushRef="#br0" timeOffset="78474.5612">12196 2760 330 0,'0'0'0'16,"0"0"94"-16,0 0-33 0,0 0-23 16,0 0 0-16,0 0 6 0,0 0 0 15,0 0 7-15,141 4-7 0,-133 5 6 16,-1 3-21-16,-3 2-14 0,-2 0-5 16,0-1-4-16,1-1-4 15,0-2 0-15,-1-6 1 0,2-1-2 16,-1-3-2-16,0-1-24 0,2-7-22 15,-5 0-21-15,2-7-23 0,-1-1-31 16,-1-3 45-16,0 0 71 0,-5-4 8 16,3-2 22-16,2 6 3 15,0 2-10-15,3 5 11 0,0 5 10 16,-1 4-3-16,1 3 3 0,0 0-3 16,3 4 3-16,-2 4-12 0,2 2-19 15,1 1-5-15,5 0 1 0,0-2-6 16,2-1-21-16,2-2-36 15,-2-3 15-15,2-3 35 0,-1 0 10 16,-2 0 0-16,-2 0 29 0,-3 0 41 16,1-1-6-16,-6 1 10 0,-1 0 4 15,-1-2-37-15,-1 1-22 0,0 1-10 16,0 0-2-16,0 0-5 16,-4 3-1-16,-1 3 0 0,-1 2-2 15,0 0 1-15,2 5 0 0,1 2 3 16,-1-2-2-16,4 2 10 0,0-4 8 15,2 0-9-15,5-5-3 0,1-2-4 16,3 0 1-16,-1-4-1 0,-1 0 1 16,-2-1 0-16,-2-5 0 15,1-1-1-15,0-5-4 0,-1 0 0 16,-2-2 0-16,3-1 2 0,-2 0-1 16,-4-3 0-16,2 1 1 15,0 1 0-15,0 1-2 0,2 5-22 16,1 4 13-16,-3 2 3 0,1 3 3 15,1 1 1-15,-3 0-5 0,1 5 6 16,2 1 1-16,-1 2 1 0,2 1 0 16,-1 2 0-16,-2-1 1 0,-1 1-1 15,0-2 8-15,1 3-3 0,-2-1-3 16,0-3 0-16,0 0-3 16,0-5 2-16,1-3-1 0,1 0 0 15,-1 0-7-15,2-3 8 0,0-3 0 16,5-3-2-16,1 1-2 0,1-1 3 15,1 2-2-15,1 2 3 0,2 3-2 16,0 1-1-16,2 1 4 0,0 1-2 16,0 2 0-16,1 4 0 15,-3 0 1-15,-4 0-1 0,-2-1 0 16,0 1 1-16,-3-2-1 0,2-2 0 16,-1 0 0-16,5-2-45 0,-2 0-85 15,-2 1-73-15,0 1-121 16</inkml:trace>
  <inkml:trace contextRef="#ctx0" brushRef="#br0" timeOffset="79247.0979">12773 2283 511 0,'0'0'0'16,"0"0"36"-16,0 0-1 0,0 0-16 15,0 0-5-15,0 0-9 0,0 0 3 16,0 0 13-16,0 0 6 0,117-27-4 16,-102 20 8-16,0 3-15 15,0 1 19-15,1 1 0 0,1 0-8 16,0 0-8-16,-2 2-2 0,0 0-3 16,-4 0-1-16,1 0-2 0,0 6-3 15,-1 4-4-15,4-2-3 0,-4 5 1 16,1-1 0-16,0 3-2 15,1 1 0-15,1 3 4 0,2-2-2 16,3 1 1-16,1-1-1 0,3-2 0 16,1 3 1-16,0 0-3 0,-2 1 0 15,1 4 1-15,-1 1-1 0,0 4 1 16,-3 3 0-16,2-2 0 16,1 2-2-16,-5-3 2 0,3-2 0 15,-6-2 0-15,3-2-1 0,-3 0 0 16,-1-1 1-16,-3-4-1 0,-3-4 0 15,-3-2 1-15,-2-4 29 0,-2 0 14 16,0-1-3-16,-3-1-21 0,-5 1-13 16,-5-3-1-16,-5 2-2 15,-6 1-2-15,-5 0 6 0,-4-1 8 16,-5 1 15-16,-2-1 15 0,-5-2-15 16,1 1-8-16,0-1-4 0,5-3 3 15,6 1-17-15,3-1-5 0,2 0 0 16,-1-1-126-16,1-1-78 15,-6-1-152-15</inkml:trace>
  <inkml:trace contextRef="#ctx0" brushRef="#br0" timeOffset="82382.0385">21501 3688 584 0,'0'0'0'0,"0"0"96"0,0 0-25 15,0 0-16-15,0 0-11 0,0 0-2 16,0 0 1-16,0 0-7 0,113-201-5 16,-102 166 13-16,2-7-1 15,-1-2-12-15,3-3-3 0,-1-2-7 16,0 2-2-16,-1 0-6 0,0 5-11 16,-4 4-2-16,-1 11 0 15,-5 6 5-15,1 6-6 0,-3 7 2 16,0 6 16-16,-1 2 1 0,0 2-4 15,0 12-16-15,0 10-1 0,0 12 2 16,0 13 0-16,5 10 1 0,5 3 0 16,1 1 0-16,1-8 0 0,2-1 0 15,1-10 0-15,1-6 0 0,-2-4 0 16,1-9-14-16,-3-5 3 16,-3-1 0-16,-2-6-6 0,-3-6-22 15,-3-4-24-15,0-3-2 0,-1-5 10 16,-1-5-160-16,-7-6-62 0,-7-7-107 15</inkml:trace>
  <inkml:trace contextRef="#ctx0" brushRef="#br0" timeOffset="82519.3758">21607 3319 562 0,'0'0'0'0,"0"0"205"16,0 0-104-16,0 0-35 0,0 0-38 15,0 0-21-15,0 0-5 0,0 0-1 16,0 0-2-16,210 33-108 15,-180-22-23-15,-3-4 11 0,-4-4-26 16,-4-3 0-16,-3-7-43 0</inkml:trace>
  <inkml:trace contextRef="#ctx0" brushRef="#br0" timeOffset="82784.2123">22090 2901 607 0,'0'0'0'16,"0"0"244"-16,0 0-144 0,0 0-3 15,0 0 3-15,0 0-58 0,0 0-38 16,0 0-5-16,0 0 2 0,-9 84 15 16,4-21 13-16,4 4-1 15,1-3-16-15,0-2-3 0,0-8-7 16,0-4 2-16,1-8-6 0,-1-6 3 16,2-4 2-16,1-8-5 0,1-3 3 15,0-4-2-15,2-3-18 16,0-1-13-16,2-2-15 0,1-2-37 15,3-3-26-15,-1-6-6 0,1 0-99 16,1-10 0-16,-1-6-82 0</inkml:trace>
  <inkml:trace contextRef="#ctx0" brushRef="#br0" timeOffset="83902.8059">22354 3278 685 0,'0'0'0'0,"0"0"98"16,0 0-16-16,0 0-56 0,0 0-22 15,0 0-2-15,0 0-1 0,0 0 1 16,-35 62-3-16,35-50 1 0,0-5 0 16,7-2 0-16,2-3 0 15,3-1 4-15,0 3 3 0,4 3 23 16,1 9 21-16,1 6 16 0,-1 8-24 16,-1 8-13-16,-5 5-9 15,-3 6-10-15,-2 1-5 0,-3-1-2 0,-3-3-3 16,0-3 0-16,-6-5 1 15,-1-5-1-15,-2-5 2 0,-1-3-1 16,-5 0 0-16,-2-3 1 0,-2-2-4 16,-1-4 2-16,-1-3-1 0,-2-4-1 15,2-4-3-15,1-5-9 0,7 0-7 16,5-8 7-16,6-6-4 16,2-7 0-16,5-2 10 0,6-3 5 15,3-2 0-15,5-7 2 0,7 1 0 16,6-6 23-16,5-5 3 0,6-2-4 15,-2 1 3-15,4-3-3 0,-5 5 4 16,-4 1-4-16,-4 2-8 0,-8 4-2 16,-8 4 3-16,-4 3-6 15,-7 8-3-15,-4 3 0 0,-1 2-5 16,-6 6 1-16,-2 4-3 0,-3 6 2 16,2 1 1-16,0 7-7 0,-3 3 1 15,1 7-2-15,-2 4 2 0,3 6 3 16,4 1-2-16,4-1 2 15,2 1 0-15,6-7-1 0,2-2 0 16,5-5 3-16,0-8-2 0,0-1 2 16,-1-3 0-16,2-2-1 0,-2-3 0 15,0-7 0-15,0-1 5 16,-2-1-4-16,0-4 2 0,-1 1-2 0,-2-1 0 16,1-3 1-16,-5-1-1 15,-1 0 0-15,-2 2 1 0,-2 1 0 16,-6 1-2-16,0 1 0 0,-4 3 0 15,3 4-5-15,2 0 5 0,2 6 0 16,1 2-10-16,4 0 1 0,0 0-5 16,0 5 3-16,8 0 9 15,3 0 1-15,4 4 2 0,3 1-1 16,5 1 0-16,0 2 11 0,-1-1 6 16,0 2-2-16,-3-2-3 0,-3 5-1 15,-2-5-1-15,-6 2 1 0,-1 2-3 16,-5-4-3-16,-1 2-4 15,0-4 1-15,-1-2 1 0,0-4-3 16,0-1 0-16,0-1 1 0,0-2-2 16,-1-2 2-16,-2-4-1 0,-1-5-11 15,2-1 3-15,2 0 2 0,0-3-2 16,1 1 5-16,4-1 1 16,2 4 1-16,4-1 2 0,-1 2-2 15,3 0 2-15,3-3 9 0,1 3 2 16,-2 1-3-16,1 2-5 0,-1 2-4 15,1 1 0-15,0-1 0 0,0 1 2 16,0-4-2-16,0 2 0 0,-1-3 3 16,-1-1-5-16,-4-1 4 15,0 2-2-15,-4 1 0 0,0 1 4 16,-5 2-3-16,0 0 1 0,-1 2 2 16,2-1-6-16,-2 1 3 0,1-2-1 15,0 1 0-15,-1 1-2 0,1-1 3 16,-1 0-1-16,0 0-4 15,0 1 1-15,0 3 1 0,0-1 1 16,0 1 2-16,0 0-1 0,-1 0-2 16,-1 8 1-16,-1 2-2 0,2 5-2 15,1 3 7-15,0 3-4 16,0 2 0-16,0 0 2 0,2-1 0 16,2-4 0-16,1-1 0 0,-3-6 0 15,0 0 0-15,-1 0 0 0,-1-4 1 16,1 0-2-16,-1-5-9 0,0-2-28 15,0 0-19-15,0-4-23 0,0-4-120 16,0-3-158-16,0-4-147 0</inkml:trace>
  <inkml:trace contextRef="#ctx0" brushRef="#br0" timeOffset="84026.1684">23153 3061 944 0,'0'0'0'16,"0"0"173"-16,0 0-116 15,0 0-44-15,0 0-15 0,0 0-97 16,0 0-18-16,0 0-96 0,0 0-163 16</inkml:trace>
  <inkml:trace contextRef="#ctx0" brushRef="#br0" timeOffset="84318.4768">23398 2707 806 0,'0'0'0'0,"0"0"167"15,0 0-78-15,0 0-39 0,0 0-50 16,0 0 0-16,0 0 58 0,0 0-29 16,0 0-3-16,29 166-3 0,-29-104-11 15,0 4-5-15,0 0-7 0,1-7 0 16,-1-3 4-16,2-9-3 15,0-7-2-15,0-9-7 0,2-7 4 16,0-7 3-16,0-6-8 0,-1-3-22 16,-1-2-28-16,-2-3-41 0,0-3-27 15,-1-2 17-15,-3-6-37 0,-2-3-39 16,-1-7-4-16,-4-3-109 16</inkml:trace>
  <inkml:trace contextRef="#ctx0" brushRef="#br0" timeOffset="84794.8285">23370 3169 476 0,'0'0'0'15,"0"0"204"-15,0 0-159 0,0 0-29 16,0 0-14-16,0 0-4 0,0 0-29 16,0 0 13-16,108-40-33 0,-91 23-76 15,-5-6 3-15,0-3 93 16,-1-2 31-16,-1-1 0 0,-2-4 21 16,0-2-16-16,-1-5-3 0,-1-3 1 15,2-1 7-15,1 2 0 0,-2 2 29 16,4 5 14-16,-2 4 14 15,-1 9 24-15,0 7 22 0,-6 5-3 16,0 6-24-16,0 4-4 0,-1 5-48 16,5 13-28-16,1 7 15 0,2 7-3 15,2 8-6-15,-4 1-7 0,1 9-3 16,-2 1 0-16,-3 1-1 16,-2-1 0-16,-1-2 2 0,-3-4-2 15,-4-2 1-15,-1-7-1 0,-2-4 0 16,-1-7-1-16,2-8 0 0,5-6 4 15,-3-2-2-15,7-5 1 0,-2-4-3 16,2-2 0-16,0-6 18 0,3-9-18 16,7 3 0-16,2-5 0 15,5-3 0-15,0 4 0 0,3 5 0 16,1 4 18-16,-1 6 17 0,-2 3-10 16,-2 1 2-16,-2 10 3 0,-1 6-11 15,-1 1-7-15,-3 3-6 0,-2-1-1 16,1-1-4-16,2-3-1 15,1 2 0-15,0-4 0 0,2-4-48 16,1 0-6-16,0-1-31 0,-1-3-49 16,-2 2 25-16,-5 0-52 0,0-3-58 15,-6-1-34-15</inkml:trace>
  <inkml:trace contextRef="#ctx0" brushRef="#br0" timeOffset="85569.4643">24094 2985 584 0,'0'0'0'0,"0"0"159"0,0 0-23 15,0 0-54-15,0 0-8 0,0 0-4 16,0 0-36-16,0 0-19 16,0 0-9-16,85 219 1 0,-83-204 3 15,0-2 6-15,-2-5-4 0,0-3-1 16,0-2-7-16,2-3-1 0,-1 0 1 15,5-4 1-15,4-8 0 0,1-1-5 16,1-4 0-16,3 3 2 0,-1 2-2 16,-3 3 0-16,0 5 23 15,-1 4 4-15,-2 8-18 0,1 9 0 16,-1-1-5-16,1 4-1 0,-1-3 2 16,0-4-6-16,3-3 2 0,2-8 2 15,5-2 0-15,1-4-1 0,1-7 1 16,-1-3 0-16,-1-2-1 15,-5 2 0-15,-2 3 0 0,-5 9 7 16,0 2-3-16,-3 8-7 0,4 9 2 16,-2 3 3-16,7 1-3 0,5 1-2 15,2 0-101-15,7-2-66 0,-1-2-83 16,1 0-75-16</inkml:trace>
  <inkml:trace contextRef="#ctx0" brushRef="#br0" timeOffset="86734.65">23920 4235 527 0,'0'0'0'0,"0"0"213"0,0 0-90 0,0 0-47 16,0 0-18-16,0 0 17 15,0 0-16-15,0 0-6 0,51-145-10 16,-40 110-10-16,2-1 4 0,2-2-12 16,1-1-14-16,3 0-6 0,-1-4-2 15,4 1 2-15,-1 6-5 0,-6 6 0 16,-2 6 7-16,-6 9-5 0,-5 7 5 16,1 4 12-16,-2 4 1 15,-1 0-9-15,0 6-7 0,0 8-5 16,0 13-2-16,2 13 6 0,1 6-3 15,7 5-2-15,-2 5 4 0,5-3-1 16,1 1-1-16,-2-6 0 0,0-3 1 16,1-8-1-16,-2-5-1 15,0-8 1-15,-2-5 0 0,0-9 0 16,-3-2-4-16,0-1-13 0,-4-6-3 16,-2-1-2-16,0 0-22 0,0-8-13 15,-6-2-89-15,0-7-55 0,-4-6-24 16,-2-5-59-16</inkml:trace>
  <inkml:trace contextRef="#ctx0" brushRef="#br0" timeOffset="86909.7748">24079 3998 637 0,'0'0'0'0,"0"0"261"0,0 0-96 16,0 0-40-16,0 0-44 16,0 0-12-16,0 0-21 0,0 0-9 15,0 0-23-15,167-21-11 0,-137 29-4 16,-5 2-2-16,-1 2-44 0,-2-2 0 15,-3-1-16-15,-2 0-9 0,-3-5-30 16,1-1-49-16,-4-1-1 16,-2-2-84-16,-4 0-201 0</inkml:trace>
  <inkml:trace contextRef="#ctx0" brushRef="#br0" timeOffset="87387.3043">24542 3720 474 0,'0'0'0'16,"0"0"159"-16,0 0-60 0,0 0-47 0,0 0 21 16,0 0-14-16,0 0-16 15,0 0-5-15,0 0 1 0,27 237-11 16,-27-187-8-16,-5-2-10 0,-2-4-6 16,-2-2-4-16,-1-7 0 0,-1-6 3 15,3-6-3-15,3-9 0 0,0-3 2 16,2-7-2-16,3-4 0 15,1-3 0-15,8-11 20 0,4-6 38 16,10-10 6-16,4-6-14 0,7-5 5 16,3-8-8-16,3-1-3 0,1 0 0 15,-2 2-6-15,-3 3-6 0,-12 9 0 16,-10 3-17-16,-7 7-9 16,-7 4-3-16,-5 6 1 0,-6 2-3 15,-5 4-2-15,-6 5-8 0,-4 5-26 16,-6 0-25-16,-4 12-1 0,-6 7-6 15,-3 8-52-15,-3 10-73 0,-7 5-134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7T23:54:33.9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2057 3427 339 0,'0'0'0'0,"0"0"99"16,0 0-9-16,0 0 8 0,0 0-20 16,0 0-1-16,0 0 7 0,0 0-19 15,-14 28 0-15,14-32-4 0,-1-4-27 16,1-3-14-16,0-1-5 15,0-7 3-15,0-6 4 0,3-5 13 16,1-6-8-16,2-5-4 0,-1-4-2 16,-2-6-1-16,3 1-2 0,-4-4-4 15,0-5-6-15,-2-2-6 0,0 1-2 16,-4-2 0-16,-1 8 5 0,4 5-5 16,1 8 0-16,3 9 0 15,5 8 0-15,0-1 0 0,2 11 0 16,1 2 0-16,1 5 6 0,-2 2 4 15,3 5 1-15,8 0 5 16,5 5 5-16,8 0 8 0,9 1-4 0,5-4-7 16,5-2-5-16,3 0-6 15,-8 0-3-15,1-2-3 0,-8-1 1 16,-4 0 1-16,-7 3-6 0,-8 0-39 16,-8 2-7-16,-6 4-17 0,-7 1-5 15,-1 2-37-15,-9 3-58 16,-8-1-143-16,-6 0-165 0</inkml:trace>
  <inkml:trace contextRef="#ctx0" brushRef="#br0" timeOffset="204.6873">2167 2925 892 0,'0'0'0'0,"0"0"86"0,0 0 72 15,0 0-49-15,0 0-64 0,0 0-27 16,0 0-9-16,0 0-5 0,233-29 1 16,-199 28-5-16,-2 1 0 15,-2 0-114-15,1 3-65 0,-3-3-74 16,-4 0-153-16</inkml:trace>
  <inkml:trace contextRef="#ctx0" brushRef="#br0" timeOffset="530.2231">2933 2907 857 0,'0'0'0'0,"0"0"117"16,0 0-48-16,0 0-30 15,0 0-4-15,0 0 11 0,0 0-8 16,0 0-10-16,0 0-8 0,-183 89-1 15,156-69-5-15,2 2-1 0,0 3 0 16,2 0 0-16,2 4 2 0,6 0-6 16,0 2-4-16,6 2-1 15,5-5-2-15,4 1-3 0,2-7 2 16,9-1-1-16,4-5-1 0,7-4 2 16,2-2 3-16,4-6 1 0,4 0 5 15,-1-4-5-15,-1-4-4 0,0-3 4 16,1-2-4-16,-1-4-2 15,3 1-145-15,-3-5-43 0,-2-6-153 16,-1 0-153-16</inkml:trace>
  <inkml:trace contextRef="#ctx0" brushRef="#br0" timeOffset="732.0487">3038 3014 910 0,'0'0'0'16,"0"0"95"-16,0 0 20 0,0 0-40 15,0 0-45-15,0 0-13 0,0 0 0 16,0 0-7-16,0 0-6 0,-224 149-2 16,202-120-2-16,-1-4 0 15,6 2 0-15,2-4-37 0,5-1-9 16,4-4-28-16,6-2-43 0,6-5-27 16,9-7-46-16,4-4-113 0</inkml:trace>
  <inkml:trace contextRef="#ctx0" brushRef="#br0" timeOffset="1080.6165">3323 3057 1017 0,'0'0'0'0,"0"0"40"0,0 0 37 15,0 0-14-15,0 0-40 0,0 0-2 16,0 0 5-16,0 0-15 0,0 0-7 15,-180 87-2-15,157-58 0 0,2-3-1 16,3 1-2-16,6-1 1 0,3-2 0 16,6-5 0-16,3-1-2 15,3-10 2-15,6 1-6 0,3-4 8 16,4-5-1-16,3 0-2 0,4-1 2 16,1-12 2-16,2-1-5 0,0-5 0 15,3 1-3-15,-4 5-1 0,1 2 5 16,-7 3 0-16,-3 5 1 15,1 3 0-15,-4 6 9 0,0 5-4 16,-3 4-2-16,-3 2 0 0,0-5-1 16,2 1-4-16,0-9-67 0,1-4-44 15,1 0-18-15,1-11-79 16,0-6-139-16</inkml:trace>
  <inkml:trace contextRef="#ctx0" brushRef="#br0" timeOffset="1382.2774">3682 2423 1066 0,'0'0'0'16,"0"0"26"-16,0 0 8 0,0 0-14 16,0 0 14-16,0 0 26 0,0 0-13 15,0 0-12-15,0 166-3 0,5-122-3 16,-3 1 5-16,-1-2-5 15,2 5-10-15,-2-1-5 0,1 1-8 16,-1 1 0-16,2 1-5 0,4-5 0 16,3 0 1-16,2-2 1 0,-1-1-4 15,3-3 2-15,-3-2-1 16,0-5-30-16,-3-1-20 0,-1-7-6 16,-1-5-6-16,-2-7 16 0,-3-6-31 15,3-4-32-15,-4-2 2 0,0-5-5 16,-7-7-145-16,-5-4-80 0</inkml:trace>
  <inkml:trace contextRef="#ctx0" brushRef="#br0" timeOffset="2270.1806">3453 2996 671 0,'0'0'0'0,"0"0"24"16,0 0 38-16,0 0-13 0,0 0-16 15,0 0 12-15,0 0 10 16,0 0-27-16,0 0-6 0,449-1-2 16,-413-5-11-16,-4 0-6 0,-6 0-2 15,-4-2 3-15,-4 2-2 0,-6 0-1 16,-5 1 2-16,-3 4 2 16,-4 1 15-16,0 0 18 0,-4 4 9 15,-4 6-2-15,-2 5-23 0,-1 3-7 16,-1 1-6-16,1 2 0 0,3-2-4 15,3 3 0-15,-1 1 10 0,4-1-3 16,1 0-3-16,1-2-2 0,3-4-5 16,5-3-4-16,-1-3 3 15,1-5 0-15,1-2-2 0,1-3 2 16,1-8 6-16,-1-3-4 0,3-4 2 16,-1-1-5-16,4-3 0 0,1-4-5 15,0 4-1-15,-2 0 4 0,0 3 2 16,-4 6 0-16,0 3-3 15,-3 2 3-15,-3 4 0 0,-1-1 4 16,2 2 0-16,2 0 0 0,-4 4-4 16,5 3 0-16,-5 6 3 0,3-3-2 15,-3 3 1-15,4 3-2 0,-5-1 0 16,3-2 3-16,-2-1 0 0,2 0 2 16,0-2 7-16,2 0-4 15,-1-3 1-15,3 0-2 0,2-4-2 16,-3-1-4-16,0 1 1 0,-4-1-1 15,1-1 0-15,-4-1 1 0,1 2-1 16,-2-1-2-16,-1 1 0 16,0 1 1-16,-2 1 0 0,-2 3-1 15,-2-2 0-15,2 0-3 0,1-4 4 16,-1-1 0-16,2 0 0 0,0-1-5 16,1-3-16-16,1-2-10 0,2-2 3 15,6-1 15-15,4-1-3 16,-1 0 11-16,0 3 1 0,1-1 0 15,1 2 3-15,2-3 1 0,1 3 0 16,2 2 0-16,-1 0 11 0,2 2-3 16,-1 2 0-16,0 0-2 0,0 0 2 15,0 6 1-15,1 0-3 0,-3 1-2 16,1-3-3-16,1-2 3 16,1-2-4-16,3-3 0 0,2-6 3 15,1-1-11-15,-3-5-4 0,0 1 3 16,-5-2 1-16,-3 0 8 0,-3 3 0 15,-6-3 0-15,1 3 1 0,-6 0 1 16,0 3 5-16,0 1 11 0,-8 3 3 16,0 2-4-16,-3 4 3 15,-1 0-4-15,0 5-10 0,-1 9-2 16,-2 2-4-16,1 1 0 0,4 4-1 16,4-2 1-16,6 0 0 0,2-3-4 15,10 1-4-15,4-4-22 0,3 1-11 16,2-4-34-16,3 2-145 15,-1-3-101-15,0-5-258 0</inkml:trace>
  <inkml:trace contextRef="#ctx0" brushRef="#br0" timeOffset="2970.4134">6488 2335 693 0,'0'0'0'0,"0"0"115"0,0 0-42 0,0 0-14 16,0 0 1-16,0 0-5 15,0 0-4-15,0 0-8 0,-57 228-11 16,41-172-8-16,1-1-1 0,-2-2-3 16,2-2 6-16,1 0-3 15,3-3-8-15,2 1-2 0,3-4-6 0,4 1-5 16,2-2 3-16,5-4-3 0,5-1-3 16,3-8 2-16,3-6 6 15,7-4-8-15,3-8 2 0,5-3 9 16,7-4-3-16,0-6 5 0,-1 0-3 15,7-2 1-15,-3-7 0 0,-1 1-8 16,-2 0 0-16,-5-1 3 16,-4 1-8-16,-2 0-15 0,-3-1-9 15,-6 1-17-15,-4 2-46 0,-6-2-54 16,-1-1-29-16,-7-3-131 0,-10-5-141 16</inkml:trace>
  <inkml:trace contextRef="#ctx0" brushRef="#br0" timeOffset="3174.2312">6422 2841 789 0,'0'0'0'16,"0"0"79"-16,0 0 58 15,0 0-56-15,0 0-40 0,0 0-21 16,0 0-15-16,0 0-4 0,0 0-2 15,405 7-65-15,-387-14 10 0,-5 2-50 16,-4-4-94-16,-9-1-41 0,0-3-151 16</inkml:trace>
  <inkml:trace contextRef="#ctx0" brushRef="#br0" timeOffset="3352.402">6449 2452 849 0,'0'0'0'16,"0"0"83"-16,0 0 23 0,0 0-21 16,0 0-9-16,0 0-20 0,0 0-9 15,0 0-31-15,397 52-13 0,-342-46-1 16,-9 5-4-16,-5-3-136 16,-6 4-54-16,-8-3-41 0,-5-2-93 15</inkml:trace>
  <inkml:trace contextRef="#ctx0" brushRef="#br0" timeOffset="3621.2857">7144 2716 861 0,'0'0'0'15,"0"0"76"-15,0 0 24 0,0 0 5 16,0 0-48-16,0 0-15 0,0 0-11 16,0 0-18-16,0 0-7 0,310 309-6 15,-283-286 0-15,-4-4 7 0,-6-4-9 16,-2-3-9-16,-1-4-24 16,-2-2-30-16,-4-1-8 0,-3-3-26 15,-3-2-104-15,-2 0-73 0,-2-5-80 16</inkml:trace>
  <inkml:trace contextRef="#ctx0" brushRef="#br0" timeOffset="3877.6022">7544 2764 1024 0,'0'0'0'0,"0"0"34"15,0 0 29-15,0 0 35 0,0 0-25 16,0 0-26-16,0 0-13 0,0 0-8 16,0 0-9-16,-194 255-6 15,155-210-3-15,1-2 0 0,-1-5-4 0,2 1-4 16,7-9 0-16,3-3 5 16,7-3-6-16,6-3-50 0,3-5-15 15,7-5-37-15,3-4-40 0,1-6-36 16,5-1-166-16,6-1-93 0</inkml:trace>
  <inkml:trace contextRef="#ctx0" brushRef="#br0" timeOffset="4194.5671">7950 2210 856 0,'0'0'0'0,"0"0"-8"15,0 0 54-15,0 0 16 0,0 0 36 16,0 0-13-16,0 0-14 0,0 0-10 16,0 0-21-16,71 578-15 15,-56-530-15-15,-2-6-6 0,-2-1-1 16,-2-6-1-16,-3-4 2 0,-3-6-6 15,0-3-19-15,-3-9-16 0,0-3-10 16,-6-7-36-16,-5-3-25 16,-3-6-71-16,-5-12-196 0</inkml:trace>
  <inkml:trace contextRef="#ctx0" brushRef="#br0" timeOffset="4779.189">7832 2615 659 0,'0'0'0'0,"0"0"0"16,0 0 65-16,0 0-41 0,0 0-2 15,0 0-8-15,0 0-7 0,0 0-14 16,324 38-134-16,-294-37 17 0,1-1-31 16,-6 0 33-16,-5 4 16 15,-1 1 94-15,-3 1 24 0,-4 1 13 16,-3 2-16-16,-2 2 6 0,-2 1 50 15,0 1 24-15,-3 3 24 0,-1 0-11 16,-1 2 21-16,0 2-22 16,-2-1-25-16,-2 0-8 0,-3-2-18 15,0-1-8-15,-1-2 3 0,1-2-8 16,-1-2-8-16,0-4-8 0,2-1-9 16,1-1-5-16,3-4 9 0,2 0 17 15,0 0-2-15,6-3-12 0,4-4-6 16,6-4-10-16,6-2-2 15,2-2 2-15,6-1-2 0,3 0-2 16,0 0-14-16,0 2-2 0,-1 0-10 16,-4 4 15-16,-2 3 6 0,-6 3 4 15,-5 4 3-15,-1-1-1 16,-3 0 0-16,-3 1 0 0,0-1 7 0,-4 1-1 16,-1 0 2-16,-1 0 1 15,-2 0-3-15,0 0 4 0,-2 0 2 16,-3 2 3-16,-8 5-9 0,-2 4-4 15,-4 1-3-15,2 3 2 0,-2 1 2 16,4-1-4-16,2 2 2 0,2 0-1 16,5-5 0-16,3-2-1 15,3-2 0-15,4-4-2 0,6 2 6 16,1-3 4-16,3-3-5 0,2 1 1 16,4 0-2-16,-2 1-2 0,5 1 2 15,0-3-1-15,1 0 0 0,1-3-7 16,-1-1-28-16,-1-2-78 15,0 1-32-15,0 0-76 0,-4 0-154 16</inkml:trace>
  <inkml:trace contextRef="#ctx0" brushRef="#br0" timeOffset="5052.1587">9132 2737 948 0,'0'0'0'0,"0"0"17"0,0 0 2 16,0 0-12-16,0 0 13 0,0 0 15 16,0 0-6-16,0 0-16 15,0 0-5-15,-179 153 4 0,167-124 9 16,5-4-8-16,5-6-4 0,3 3 1 16,7-1 1-16,6-2 3 0,0 0-1 15,4-8-3-15,1 0-2 0,1-6-4 16,2-5 1-16,-1 0-4 15,5-1 2-15,0-8-6 0,2-4-62 16,2-6-18-16,1-6-25 0,-1-2-81 16,3-5-36-16,1-3-29 0</inkml:trace>
  <inkml:trace contextRef="#ctx0" brushRef="#br0" timeOffset="5294.0135">9643 1991 925 0,'0'0'0'16,"0"0"22"-16,0 0 18 0,0 0-4 16,0 0 24-16,0 0-7 15,0 0 0-15,0 0-14 0,0 0-10 16,-101 311-5-16,90-232-9 0,4 3-9 16,2-6-4-16,-1-5-1 15,4-7 2-15,2-9-1 0,0-9-2 0,6-7 0 16,-2-11 4-16,1-3-4 0,-1-7 0 15,-3-8-20-15,-1-2-46 16,0-8-61-16,-2-1-16 0,-7-11-222 16,-3-7-153-16</inkml:trace>
  <inkml:trace contextRef="#ctx0" brushRef="#br0" timeOffset="5639.99">9456 2617 789 0,'0'0'0'16,"0"0"0"-16,0 0-10 0,0 0 12 15,0 0 6-15,0 0 2 0,0 0 2 16,0 0 2-16,232 28-11 0,-209-25-3 16,-3-1 0-16,-6 1-6 15,-2 7-5-15,-4 1 0 0,-5 3 11 16,-1 5 0-16,-2 4 32 0,0-1 5 16,0 0-5-16,0-2-17 0,0-3 2 15,6-1 12-15,0-5-2 0,3-3-11 16,-1-3-8-16,3-5-3 15,0-2 5-15,-3-6-7 0,2-3-6 16,-1-2-56-16,-3-2-14 0,0-2-66 16,1-6-18-16,1-4 27 15,-2-1 29-15,-1-4 96 0,0 3 10 0,-4 9 111 16,-1 2 52-16,0 8 27 16,0 4-63-16,0 5-82 0,0 1-30 15,-2 0-10-15,-5 1-2 0,2 5-3 16,-3 6-6-16,6 2-32 0,0-1-170 15,-2-1-329-15</inkml:trace>
  <inkml:trace contextRef="#ctx0" brushRef="#br0" timeOffset="6267.965">10128 2823 1062 0,'0'0'0'16,"0"0"58"-16,0 0 16 15,0 0-32-15,0 0-10 0,0 0-4 16,0 0 1-16,0 0-9 0,0 0-8 16,-18 81 3-16,18-64-3 0,6 0 2 15,0-4-3-15,7-3-2 0,3-4-6 16,0-2 2-16,10-1 2 0,-2-3-6 16,1-3 4-16,-2-5-5 15,0-1 0-15,0-1 4 0,-3-8-3 16,-3 2 0-16,0-4 1 0,-7-1 1 15,-3-2-5-15,-3 0 3 0,-4-5-2 16,-5 3-10-16,-8 4 4 0,-6 4-8 16,1 4 3-16,-4 7 13 15,2 6-2-15,0 0-4 0,6 1 3 16,3 4 0-16,6-1-2 0,4 0 2 16,1 1-3-16,6-2 1 0,5 2 4 15,3-1 0-15,6-2-7 0,3 3 1 16,-4-4-7-16,4 4-4 15,-6 2 13-15,0 3 2 0,-4 3 0 16,-5 1 4-16,-3-1 10 0,-2 3 4 16,-1 0-1-16,-2 1-7 0,0-1-8 15,-2-3 0-15,-1-3 5 0,2-4-6 16,1-4 1-16,0 0 0 16,0-2-28-16,8-8 17 0,2-1 1 15,2-4 1-15,3 2 10 0,-1-1-1 16,5 4 0-16,0 3 0 0,-2 4 8 15,0 1 7-15,0 6 3 0,-3 3-3 16,3 4-2-16,-4 4 2 16,-1 1-2-16,-2 0-3 0,-2 0 1 15,-2-4-1-15,2-1 4 0,-4-1 1 16,2-3-3-16,-3-2-9 0,0-3 1 16,1 1-3-16,0 1-2 0,-3-1-41 15,-1-3-9-15,0 3-14 0,-6 1 0 16,-3 0-54-16,-3 0-82 0,-5 0-155 15</inkml:trace>
  <inkml:trace contextRef="#ctx0" brushRef="#br0" timeOffset="6997.5754">1583 3901 548 0,'0'0'0'15,"0"0"-41"-15,0 0 46 0,0 0 38 16,0 0 26-16,0 0 29 15,0 0-25-15,0 0-14 0,494-1 10 16,-378-1-3-16,12-1-16 0,11-1-13 16,9 1-21-16,6-1-10 0,8 4-1 15,11-2-4-15,7-1 1 0,14-1-2 16,8-5 0-16,8-4 3 0,6-1-3 16,14-2 0-16,11 0 3 15,12 1 5-15,12 1 54 0,9-1-10 16,10 0-16-16,18 4-14 0,9 0-4 15,14 0-6-15,6 3-3 0,14-4-4 16,13 3-6-16,8 0 2 0,9 2 4 16,7 1-6-16,-1-4 2 15,6 4 1-15,4-1-3 0,-2 5 2 16,-2 2 1-16,-3 2-4 0,-14 7 4 16,-12 2 2-16,-16 5-4 0,-16 8 0 15,-14 1-116-15,-19 2-152 0,-15 1-182 16</inkml:trace>
  <inkml:trace contextRef="#ctx0" brushRef="#br0" timeOffset="10946.2482">10607 2917 475 0,'0'0'0'16,"0"0"91"-16,0 0-10 0,0 0-29 16,0 0-19-16,0 0 6 15,0 0 2-15,0 0-14 0,8-41-4 16,-8 38 8-16,0-3-2 0,0 4-4 15,0 0 0-15,0-2-7 0,0 2 1 16,0 0 3-16,0 1-1 0,0-2-7 16,0 0 11-16,0 1 4 0,0 2 3 15,0 0-11-15,3 12-18 16,2 8 17-16,0 10 14 0,-2 6-11 16,0 3-3-16,-2-1-6 0,-1-2-3 15,0-5-6-15,0-9 2 16,0-4 2-16,1-4 1 0,-1-2-6 15,1-7 0-15,0-4-1 0,0-1-2 16,3-6 7-16,3-7 4 0,0-11-8 16,4-5 2-16,2-6-4 0,2 1 1 15,6 4 2-15,0 1-1 0,0 5-2 16,2 5 4-16,-4 5 1 16,-1 9 1-16,-3 5 3 0,-3 3-7 15,2 9-4-15,-2 5 0 0,-2 5 10 16,0 5-9-16,0 1 3 0,-1-3-2 15,3-3-1-15,-1-3 1 0,0-1-1 16,2-4-2-16,0 1-38 0,-1-1-20 16,-1-2-57-16,-3 3-38 15,-5 0-61-15,-3 0-216 0</inkml:trace>
  <inkml:trace contextRef="#ctx0" brushRef="#br0" timeOffset="23406.2073">1685 6803 324 0,'0'0'0'0,"0"0"32"15,0 0 47-15,0 0-27 0,0 0-16 16,0 0-1-16,0 0-9 0,-16-9-3 16,16 9 4-16,0 0 0 0,0-1 8 15,0 1 2-15,0 0-6 16,0 0-6-16,0 0-15 0,-2 0-6 16,1 0-4-16,0 4 0 0,1 2-7 15,0 8 9-15,0 5-1 0,0 1 4 16,0 5-2-16,0 4-1 15,0 3 4-15,-1 6 0 0,1 6-2 16,-4 4-1-16,-2 5-1 0,1 0 0 16,-3-4 2-16,2-2 2 0,1-2 0 15,-1-3-2-15,1 0 1 0,2-7-4 16,1-1 0-16,2-7 0 0,0-4-2 16,4-3 2-16,0-5-1 15,-4-2 0-15,2-2-1 0,-2 0 1 16,0-6-26-16,0 0 12 0,0-3-25 15,1-2-38-15,-1 0 2 0,0 0-16 16,0 0-124-16</inkml:trace>
  <inkml:trace contextRef="#ctx0" brushRef="#br0" timeOffset="23980.9353">1692 6853 332 0,'0'0'0'16,"0"0"54"-16,0 0 19 0,0 0 2 16,0 0-16-16,0 0 8 0,0 0-11 15,0 0-6-15,0 0-7 0,-5-84-18 16,5 76-7-16,4 3 9 15,5-1 5-15,3-3 0 0,7 0 1 16,2 0-3-16,6 0 7 0,6 5-3 16,2 3-6-16,5 1 1 0,0 4-4 15,-5 3-14-15,-2 7-7 0,-7-1-4 16,-7 3 0-16,-4 2 3 16,-5-3-1-16,-2-1 3 0,-5-2 0 15,1 2 6-15,-4-2 7 0,-3 1 0 16,-4 0-2-16,-8 1 2 0,-3 0-6 15,-6-1-6-15,-4 3 1 0,0 0-4 16,-3-2-1-16,2 0 0 16,3-4 0-16,2-1-2 0,4-6 0 15,5-1 2-15,1 1-2 0,8-3 0 16,1 0-38-16,1 0-46 0,3 0-27 16,1 1-27-16,0 1-176 0,1-2 0 15</inkml:trace>
  <inkml:trace contextRef="#ctx0" brushRef="#br0" timeOffset="24722.4445">2221 7222 454 0,'0'0'0'0,"0"0"145"15,0 0-31-15,0 0-29 0,0 0-25 16,0 0 4-16,0 0-11 0,0 0-23 16,-1-32-13-16,-8 34-6 0,-4 3 1 15,1 2-5-15,-6 0-5 0,2 4 0 16,-4 0 1-16,-1 3 3 15,-1 4-1-15,-1 3-2 0,0 6-3 16,1 4 0-16,-5 2 6 0,4 3-5 16,3 2 1-16,4-7-2 0,8 0 0 15,4-9 6-15,4-6-7 0,7-6 2 16,7-7 1-16,3-3 1 0,2-4-2 16,2-9 8-16,2-6 7 15,0-7 3-15,2-4-3 0,3 0-4 16,-1 3-1-16,1 5 1 0,-1 11-5 15,-3 9-7-15,-3 7 0 0,-1 13 0 16,-1 8 1-16,-6 5 0 0,-1 2 3 16,-3-2-3-16,0-8 0 15,1-3 1-15,3-9-4 0,3-6-46 16,4-2-25-16,3-4-38 0,0-8-60 16,0-4-94-16</inkml:trace>
  <inkml:trace contextRef="#ctx0" brushRef="#br0" timeOffset="24999.4792">2806 7131 896 0,'0'0'0'15,"0"0"18"-15,0 0 49 0,0 0-31 16,0 0-10-16,0 0-8 0,0 0 8 15,0 0-8-15,-172 155-6 0,151-109-4 16,5-1-2-16,8 0 9 0,7-6 0 16,1-6 3-16,11-2-7 15,4-9-3-15,2-2-8 0,5-6 0 16,2-6 3-16,2-3-5 0,2-5-23 16,-1-6-35-16,1-4-41 15,0-9-43-15,-3 0-102 0,-3-8-249 0</inkml:trace>
  <inkml:trace contextRef="#ctx0" brushRef="#br0" timeOffset="25255.6006">3092 6521 827 0,'0'0'0'0,"0"0"24"0,0 0-24 15,0 0 104-15,0 0-58 0,0 0-14 16,0 0 11-16,0 0-10 0,0 0-7 16,-56 648-4-16,47-581-9 15,0-6-10-15,2-11-3 0,0-9 0 16,0-1 0-16,2-7-23 0,-2-8 11 16,1-3 2-16,2-6-18 0,-1-11-27 15,4-2-15-15,1-3-27 0,0-4-24 16,0-9-119-16,0-8-140 15</inkml:trace>
  <inkml:trace contextRef="#ctx0" brushRef="#br0" timeOffset="25395.6337">3086 7035 549 0,'0'0'0'0,"0"0"283"16,0 0-180-16,0 0-32 16,0 0-21-16,0 0-30 0,0 0-17 15,0 0-2-15,207-242-1 0,-196 242 0 16,0 10-56-16,-3 9-10 0,-7 6-42 15,-1 5-93-15,-7 4-79 0</inkml:trace>
  <inkml:trace contextRef="#ctx0" brushRef="#br0" timeOffset="25548.4862">3205 7342 682 0,'0'0'0'0,"0"0"184"0,0 0-51 15,0 0-59-15,0 0-41 0,0 0-25 16,0 0-4-16,0 0-2 15,0 0 0-15,161 112-2 0,-133-109 0 16,0-2-132-16,-2 1-22 0,-2-2-138 16,-6 0-103-16</inkml:trace>
  <inkml:trace contextRef="#ctx0" brushRef="#br0" timeOffset="25851.6499">3789 7125 777 0,'0'0'0'0,"0"0"107"0,0 0-27 16,0 0-39-16,0 0-8 0,0 0 11 16,0 0-15-16,0 0-15 0,-172 49 1 15,150-24 4-15,0 1 8 16,9 4-10-16,2-1 4 0,4 0-1 15,7-3 1-15,3 2-9 0,7-4 12 16,8 0-10-16,3-7-9 0,1 1-3 16,3-7 2-16,0 0-2 0,-2-6-1 15,1-3 2-15,-4-2-4 0,1-1-17 16,-3-3-19-16,1-9-31 0,0 3-79 16,-4-5-50-16,0-4-135 15</inkml:trace>
  <inkml:trace contextRef="#ctx0" brushRef="#br0" timeOffset="26007.8558">3800 7239 828 0,'0'0'0'0,"0"0"151"15,0 0-72-15,0 0-18 0,0 0-24 16,0 0-16-16,0 0-3 0,0 0-8 16,0 0-6-16,-125 246-3 0,125-227-2 15,0-10-50-15,6-1-49 0,5-8-13 16,4-3-59-16,0-7-170 15</inkml:trace>
  <inkml:trace contextRef="#ctx0" brushRef="#br0" timeOffset="26249.5747">4086 6529 751 0,'0'0'0'0,"0"0"168"15,0 0-98-15,0 0-39 0,0 0 21 16,0 0 7-16,0 0-20 16,0 0-2-16,-64 443 6 0,63-364 4 15,1-9-21-15,3-7-11 0,4-12-7 16,2-7-8-16,0-9 0 0,3-4 0 16,-2-9-42-16,-1-7-21 15,0-6-25-15,-3-6-42 0,-4-3-36 0,-2-6-73 16,-3-7-137-16</inkml:trace>
  <inkml:trace contextRef="#ctx0" brushRef="#br0" timeOffset="26587.272">4470 7057 92 0,'0'0'0'0,"0"0"209"16,0 0-61-16,0 0 20 0,0 0-4 16,0 0-2-16,0 0-64 15,0 0-37-15,0 0-27 0,-11-77-22 16,-20 91 2-16,3 2 6 0,0 5-2 16,4-1-2-16,8 4 4 15,5 1-4-15,10 0-9 0,4 2-3 16,15-3 0-16,1 0-1 0,7 1 4 15,0-3 19-15,1 2 11 0,-2-1-17 16,-6 0-14-16,-6-4-4 0,-6 2-1 16,-3-1 1-16,-4-7-4 0,0 0-29 15,-5-3-25-15,-7-1-36 0,-6 1-119 16,-9-4-134-16,-7 0-229 0</inkml:trace>
  <inkml:trace contextRef="#ctx0" brushRef="#br0" timeOffset="27032.5267">1396 8003 648 0,'0'0'0'15,"0"0"7"-15,0 0 29 0,0 0 45 16,0 0-62-16,0 0 17 16,0 0 22-16,0 0 30 0,0 0-15 15,255 115 1-15,-119-107 14 0,29-8-24 16,27-8-25-16,8-6-12 0,12-8-5 16,5 1-8-16,3 3-9 0,-2-3-2 15,-7 2-3-15,-8 1 0 0,-19-1 4 16,-17 0-4-16,-14 0 0 15,-15-2-17-15,-10 2-32 0,-16-1-86 16,-16 2-52-16,-18-1-123 0</inkml:trace>
  <inkml:trace contextRef="#ctx0" brushRef="#br0" timeOffset="27338.8873">3605 6663 827 0,'0'0'0'15,"0"0"126"-15,0 0-45 16,0 0-45-16,0 0-30 0,0 0-12 0,0 0-270 16</inkml:trace>
  <inkml:trace contextRef="#ctx0" brushRef="#br0" timeOffset="28924.6803">3805 6760 606 0,'0'0'0'15,"0"0"233"-15,0 0-134 0,0 0-25 16,0 0-19-16,0 0 23 0,0 0 33 16,0 0-24-16,236-47-9 15,-165 34 5-15,0 1-30 0,-9 2-28 16,-7 1-21-16,-11 6 0 0,-9 3-8 15,-4 0-47-15,-5 7-44 0,-5 4-83 16,-8 0-387-16</inkml:trace>
  <inkml:trace contextRef="#ctx0" brushRef="#br0" timeOffset="36284.1182">2777 8608 627 0,'0'0'0'0,"0"0"124"0,0 0-53 16,0 0-7-16,0 0-15 0,0 0-17 16,0 0 1-16,0 0-8 0,-22-17-14 15,22 17-8-15,0-2-5 0,0 2 4 16,0 0 2-16,0 0-3 0,0 0 4 15,3 4-1-15,0 4 2 16,1 6 6-16,0 6-2 0,-2 5 2 16,2 9 0-16,-2 4-6 0,-1 5 0 15,-1 2-1-15,0 1 0 0,-1 0 1 16,-2-3 2-16,-1-1-5 16,-1-2 0-16,-1-2-1 0,-2 2 0 15,0-4-3-15,1 0 2 0,-1-5 1 16,-2-5-2-16,0-2 0 0,0-3 1 15,-3-3-1-15,4-1 2 0,1-5-1 16,1-5-1-16,3-1 0 0,3-4 3 16,1-2-2-16,0 0 7 15,0-8-6-15,2-2 3 0,8-6 2 16,-1-5 2-16,6-1 0 0,5-5-3 16,3-2 3-16,2 3 23 0,1 0 4 15,-1 3-14-15,2 4-6 0,-2 4 1 16,-4 6-9-16,-3 8-7 15,-2 1 1-15,-3 1-2 0,-1 11 0 16,-2 1 2-16,-2 5-1 0,-2 0 0 16,0 1 1-16,-4 0 0 0,1-2-1 15,-1-2 1-15,0 1-1 0,0-4-2 16,0-1 1-16,-1 0 2 0,1-3-4 16,1 0 2-16,1 1 0 15,0-2 0-15,3-1 0 0,-4-3 0 16,5-1-1-16,1-1 1 0,1-1 0 15,5-1 0-15,-2-5 0 0,2-6 0 16,4-1 1-16,-1-4-1 0,3 3 0 16,0-4 1-16,-3 6-1 15,-4-2 0-15,-2 2 0 0,-2 5 0 16,0-3 0-16,-4 4 1 0,-1 1-1 16,-4 2 0-16,-1 0 3 15,0-1-1-15,0 2 1 0,0-2-1 16,0-1-1-16,-2-1 0 0,-3 2-1 15,-1-2 0-15,-1-3 1 0,3 6-1 16,-3-1 1-16,2 4-1 0,-3 0 1 16,0 0-1-16,-2 6 5 0,-2 1-4 15,-1 6-1-15,0 0 0 16,0 3 0-16,3 3 0 0,2-4 0 16,4-1 0-16,2 1 0 0,2-2-2 15,0 0 2-15,4 0 0 0,2 0-1 16,2-1-1-16,3 2 3 0,4-3 0 15,1 1-2-15,-1-2 1 0,3-5-1 16,1-1 1-16,3-4 0 0,1 0 2 16,-3-3-1-16,6-7 1 15,-2-2 0-15,1-1 5 0,-1-2-1 16,0-1-3-16,0 1 1 0,-3 1 0 16,-2 2-4-16,-3 2 0 0,-1 1 1 15,-4 0-1-15,-4 2 1 0,-1 3 0 16,-2 0 2-16,2 0-4 15,-5 3 1-15,-1-1 0 0,0 2 5 16,0-2-2-16,0 0-1 0,0 0 0 16,0-1-3-16,0 1 2 0,0 2-1 15,0-3 0-15,0 3 0 0,-1-1 2 16,-2 0-3-16,0 1 2 0,0 0-1 16,0 0 0-16,-3 1 0 15,1 3-3-15,-2 0 0 0,-2 4 4 16,2 3-2-16,0 2-3 0,1-1 5 15,-1 1-2-15,4 0-1 0,-5-3 1 16,5 2 1-16,0-3 0 0,2 1-3 16,1 1 3-16,0-3-3 15,1 2 1-15,4-3 1 0,2-1 2 16,-1 1-2-16,4-3 0 0,-1 1 1 16,-4-2 0-16,2-2 1 0,-2 1 0 15,-2-2 0-15,2 0-1 16,0 0 0-16,0-3 1 0,2-5 0 15,0 2-1-15,1-4 0 0,-3 4 1 16,2-4-1-16,-2 2 0 0,2-4 1 16,-4 0-1-16,3 1 2 0,-1-3-2 15,-1 6 0-15,0-2 3 16,-2 3-4-16,-1-1 2 0,-1 2 1 16,3 2-2-16,-3 1-1 0,1 2 3 15,-1 1-4-15,0 0 1 0,1 0-1 16,2 5-3-16,-2 3 5 0,1 1 0 15,5-1 1-15,-3 3-1 0,4-5 3 16,4 1-5-16,-2-3 4 0,3-1 0 16,0-3-1-16,0 0 0 15,2-4 3-15,0-3-6 0,2 1 4 16,-1-3 1-16,-1 1-4 0,-1 0 2 16,-1-1 0-16,-3 1-1 0,-3 3 0 15,0 2 1-15,-4 0-1 16,-2 3 0-16,-1 0 4 0,0 0-2 15,-5 0 2-15,-2 3-2 0,-2 0-4 16,-1 4 4-16,1 0 0 0,1 1-3 16,0 2 2-16,2 0 0 0,2 1-1 15,2 3-2-15,-1 1 1 0,1 1-1 16,1 1 4-16,1 0-2 0,0-4 0 16,0-3-1-16,4-1 1 15,2-2 0-15,1-5-2 0,2-2 2 16,-1-2 0-16,4-9 1 0,4-7 4 15,2-4-5-15,4-7 0 0,-2-2 4 16,2-6-4-16,-1-1 0 16,0-2 12-16,-3-5 2 0,1-2 8 15,1-3-6-15,-2-5-8 0,-1 0-5 16,-1 4-3-16,-7-2 0 0,-2 6 6 16,-6 6-4-16,-1 4-2 0,0 5 0 15,-4 5 6-15,-1 6-8 0,1 5 4 16,-1 7-3-16,2 4 1 15,-2 5 0-15,0 3 0 0,0 11-14 16,-3 9 7-16,0 6 3 0,2 8 0 16,-4 1 5-16,2 0-1 0,4 5 0 15,-2-2-1-15,4 2 1 0,0 1 0 16,0-3-1-16,2 3 1 0,0-4 0 16,4-2 0-16,1-3-1 15,2-1 0-15,0-5 2 0,-2 0-1 16,4-4-2-16,1 0 4 0,-3-5-1 15,4-4-2-15,0-6 1 0,1-2 1 16,4-4-2-16,-3-4 2 16,3 0 0-16,0-5-1 0,-2-4 0 15,3 0 4-15,-2-4-5 0,-3 1 2 16,2 2 1-16,-5-7-2 0,0 6 5 16,-6-4-4-16,-2 2 0 0,-1 1 1 15,0 1 0-15,-1 3 0 0,-1 3 1 16,0 3-2-16,1 2-2 15,-1 0-2-15,1 0 1 0,-1 4-2 16,0 0 2-16,1 1 2 0,1-1 0 16,0-1-5-16,0 0 2 0,4 0 0 15,4 0 2-15,5 0-1 0,2 1 1 16,3 2 1-16,0 2 0 16,-2 2 0-16,-2 0 0 0,2 3 0 15,-3 0 0-15,-3 2 0 0,-5-3 1 16,-2 1-1-16,-3-3 0 0,0-2 3 15,0 0-3-15,0-3 5 0,-3-2-3 16,-1 2 0-16,-4-5 1 16,4 0 0-16,-1 0-5 0,3-5 3 0,2 2-2 15,0-1-2-15,7-4 2 16,6-2-2-16,7-2 2 16,2-2 2-16,2-1 14 0,0 0-3 0,0 1-6 15,0 2-5-15,-3 1-1 0,-2 3 0 16,-4-3-19-16,0 3-67 15,2 0-39-15,-3 0-110 0,-1-1-171 16,-3-2-242-16</inkml:trace>
  <inkml:trace contextRef="#ctx0" brushRef="#br0" timeOffset="36569.7024">4743 8974 896 0,'0'0'0'0,"0"0"92"15,0 0 2-15,0 0-52 0,0 0-15 16,0 0 4-16,0 0-6 16,0 0 0-16,-97 73-10 0,90-56-9 15,6 0 0-15,1 1-1 0,1-4 9 16,9 2-4-16,1-1-4 0,6 1 5 16,-2 0 7-16,1 1 12 0,0 0-1 15,-3-2-5-15,-2 3-7 0,-5-4-4 16,-1-1-7-16,-4-1-5 15,-1-4 5-15,0 2-1 0,-6-4-2 16,1 0 5-16,-3 0-5 0,-2-2-6 16,-4 3-47-16,-1-1-56 0,-6-1-110 15,-9-1-105-15,-3 2-432 0</inkml:trace>
  <inkml:trace contextRef="#ctx0" brushRef="#br0" timeOffset="37938.9292">4005 10012 451 0,'0'0'0'0,"0"0"131"0,0 0-59 16,0 0 8-16,0 0-4 0,0 0-29 15,0 0-14-15,0 0 8 0,0 0-8 16,-10-58-6-16,8 58-13 0,0 4-14 15,-4 9 0-15,1 0 3 16,-2 10-3-16,-1 1 3 0,1 2-1 16,-1 4 0-16,2-2 0 0,-1 1 1 15,1 3 1-15,-1 4-1 0,1 1-1 16,1 0 0-16,0-2-1 0,1-5-2 16,2 1 2-16,2-5-1 15,0-2 0-15,3 0-1 0,5-1 1 16,3-1 0-16,1-2 0 0,-1-4 1 15,1 0-1-15,-2-1-17 0,1-3-20 16,0-1-28-16,-5-3-27 0,-1-3 0 16,-4-2-48-16,-1-3-33 15,-4-1-83-15</inkml:trace>
  <inkml:trace contextRef="#ctx0" brushRef="#br0" timeOffset="38174.5497">3737 10321 725 0,'0'0'0'0,"0"0"97"16,0 0 0-16,0 0-6 16,0 0-13-16,0 0-21 0,0 0-17 15,0 0-22-15,232-14-12 0,-199 14-5 16,-3 1 1-16,-1 0-1 0,-1 2-2 15,-5-1-47-15,1 0-16 0,-3 0-24 16,0-2-13-16,-1 0-43 0,-2 0-34 16,-4-6-174-16</inkml:trace>
  <inkml:trace contextRef="#ctx0" brushRef="#br0" timeOffset="38731.7508">3713 10295 495 0,'0'0'0'0,"0"0"67"0,0 0 8 16,0 0-29-16,0 0-22 0,0 0 0 16,0 0-2-16,0 0-8 0,0 0-7 15,-92 4 0-15,67 12 11 0,-2 1 21 16,-2 5 14-16,-1 6-25 0,4-3-12 16,2 4-1-16,4-3 7 15,6 0-12-15,2 3-7 0,2-4-1 16,8-2-2-16,2-1 0 0,9-2 0 15,7-3 3-15,7-1 9 0,3-3 16 16,4 2 15-16,3-3-2 0,-3-2-22 16,1-1-14-16,-1 1-4 15,-4-3 0-15,0-2-2 0,-4-2-26 16,-1-3-14-16,-2 0-38 0,2-2 8 16,-2-5-55-16,-1-5-40 15,2-1-15-15,-5-3-178 0</inkml:trace>
  <inkml:trace contextRef="#ctx0" brushRef="#br0" timeOffset="39006.8867">3771 10359 662 0,'0'0'0'0,"0"0"62"0,0 0 31 16,0 0-26-16,0 0-45 0,0 0-4 16,0 0 10-16,0 0-1 15,0 0-6-15,-173 177-4 0,159-150-6 16,3-3-5-16,1-1-5 0,3-2-1 16,2-3 0-16,3-3 0 0,2-3-48 15,0-1-4-15,6-4-61 0,7-2-21 16,3-5-33-16,1 0-120 15</inkml:trace>
  <inkml:trace contextRef="#ctx0" brushRef="#br0" timeOffset="39498.0032">4245 9934 582 0,'0'0'0'0,"0"0"20"16,0 0 40-16,0 0 40 0,0 0-64 15,0 0-27-15,0 0 15 0,0 0 9 16,2 160-5-16,4-101-11 0,1 3-4 15,-1-1-8-15,-2 0 2 16,-1-5-3-16,-3-3-1 0,0-8-1 16,0-4-1-16,-1-5 1 0,-5-8-2 15,2-5 0-15,-2-6 5 0,2-4-5 16,1-6 0-16,0-5 2 0,3-2-2 16,0-5 24-16,3-6-10 15,3-6-13-15,5-1 5 0,4 2 2 16,1 1-2-16,2 5 19 0,0 5 15 15,2 5 6-15,2 2 1 0,0 13-15 16,1 0-8-16,-6 5-14 0,1 1-7 16,-4 0-1-16,1 0 2 15,2-1-3-15,-2-4-2 0,2-3-59 16,-2-1-33-16,3-3-39 0,-2-1-25 16,-2 2-30-16,-3-2-149 0</inkml:trace>
  <inkml:trace contextRef="#ctx0" brushRef="#br0" timeOffset="40003.1197">3738 11206 626 0,'0'0'0'15,"0"0"19"-15,0 0 35 0,0 0-4 16,0 0-15-16,0 0-9 0,0 0-2 16,0 0 12-16,16 344-1 15,-16-299-6-15,1-7-8 0,-1-5-14 16,1-6-5-16,-1-2-1 0,0-4 0 16,0-4-2-16,-3-1-35 15,-5-1-43-15,1-5-44 0,-2-1-128 0,-6-3-202 16</inkml:trace>
  <inkml:trace contextRef="#ctx0" brushRef="#br0" timeOffset="40233.4873">3448 11816 801 0,'0'0'0'15,"0"0"48"-15,0 0 55 0,0 0 22 16,0 0-4-16,0 0-53 0,0 0-24 15,0 0-17-15,0 0-13 0,329 23-11 16,-296-29-4-16,-6-1-7 0,-5 0-33 16,-1-2-30-16,-8-1 17 15,-2 0 1-15,-3-2-13 0,-6 2 7 16,-2-5 6-16,-1-1-36 0,-10-6-26 16,-6-8-39-16,-6-8-200 15</inkml:trace>
  <inkml:trace contextRef="#ctx0" brushRef="#br0" timeOffset="40400.783">3622 11174 842 0,'0'0'0'0,"0"0"132"0,0 0-44 16,0 0-15-16,0 0-19 0,0 0-21 16,0 0-21-16,0 0-6 15,317 0-6-15,-264 0 0 0,-2 0-43 16,-2 0-70-16,-4 2-33 0,-4 4-72 15,-6-1-49-15,-7 1-69 0</inkml:trace>
  <inkml:trace contextRef="#ctx0" brushRef="#br0" timeOffset="40782.086">4264 11346 774 0,'0'0'0'0,"0"0"47"16,0 0 51-16,0 0-9 15,0 0-30-15,0 0-19 0,0 0-17 16,0 0-8-16,0 0-9 0,2 373-5 16,1-339 5-16,0-9 6 0,0-6 1 15,-3-4-7-15,1-5-1 0,0-7 4 16,-1-3 14-16,0-4 20 16,0-11 7-16,0-7-30 0,1-11-13 15,0-10-6-15,-1-10 2 0,0-7-5 16,0-7-1-16,1 3-5 0,8 5-1 15,8 10 7-15,2 9-2 0,4 11 4 16,1 9 0-16,2 7-4 0,1 10 5 16,-1 3 1-16,0 13 6 15,-5 5 7-15,-5 5 0 0,-5 4 5 16,-6 3 5-16,-3 0 6 0,-2 0-19 16,-7-1-6-16,-3-1-2 0,-4 1-3 15,-2-1 1-15,-2 1-4 0,-3 1-96 16,0 1 4-16,-2-1-68 15,-3 1-26-15,-4 2-96 0,-4-3-335 16</inkml:trace>
  <inkml:trace contextRef="#ctx0" brushRef="#br0" timeOffset="41883.481">4312 11742 246 0,'0'0'0'0,"0"0"3"15,0 0 18-15,0 0 43 0,0 0-18 16,0 0 4-16,0 0 13 0,0 0-4 16,0 0 12-16,-13-27 10 0,13 27-10 15,-1-1-2-15,1 1-10 0,-1 0-30 16,-1 4-17-16,-1 4 5 0,2 6 7 15,1 5 2-15,0 3 1 16,1 3-9-16,1-2-6 0,-1 1-2 16,3-1-3-16,-3-3-1 0,-1-1-3 15,0-1-1-15,0 0 2 0,-2-1-2 16,1-2-1-16,-1-1 0 16,-2-3 0-16,4 0-2 0,0-2-36 15,0 0-35-15,1 1-9 0,4 1-66 16,-1 2-68-16,-1-3-5 0</inkml:trace>
  <inkml:trace contextRef="#ctx0" brushRef="#br0" timeOffset="42685.1178">3825 12640 266 0,'0'0'0'0,"0"0"110"15,0 0-29-15,0 0-35 0,0 0-1 16,0 0 21-16,0 0-3 0,0 0-4 15,3-47 8-15,-7 43-13 0,2 4-8 16,-2-3-5-16,0 2-10 16,2-1-2-16,-1 0 1 0,0-2-7 15,-1 0-7-15,2 0 0 0,2 1-8 16,-1-1-8-16,-1 2 0 0,-1 0 4 16,-2 2-2-16,2 0-1 0,-3 0 0 15,-3 0-2-15,1 3-2 0,-6 4 4 16,-2 4-2-16,-1 3-2 15,-3 4 3-15,-1-1 0 0,0 5-1 16,1 0 1-16,0 0 0 0,5 2-1 16,1-3 1-16,2 1-1 0,1-3 1 15,1 2 0-15,5 3 0 0,5-2-1 16,2 3-3-16,9 0 5 16,4-1 0-16,7-4 8 0,5-3 1 15,2-2 8-15,4-4-2 0,-2-2-5 16,4-5-1-16,-3 1-4 0,0-5-6 15,0 0 0-15,-1 0 0 0,-2-3-31 16,-1-1-77-16,-2-4-7 0,-3-1-83 16,-2 1-122-16</inkml:trace>
  <inkml:trace contextRef="#ctx0" brushRef="#br0" timeOffset="43483.8916">3273 12628 348 0,'0'0'0'16,"0"0"197"-16,0 0-86 16,0 0-32-16,0 0-48 0,0 0-21 15,0 0 21-15,0 0 7 0,13 137-4 16,-7-87-4-16,-3 0-10 0,-2-4-9 15,-1-5 3-15,-3-4 3 0,-3-4-4 16,0-3 0-16,-2-3-5 0,1-4-4 16,0-3-1-16,0-2-3 15,3-5 0-15,3-1 0 0,0-5-28 16,1 1-12-16,2-1-41 0,6 1-45 16,2-3-19-16,1-4-56 0,3-1-145 15</inkml:trace>
  <inkml:trace contextRef="#ctx0" brushRef="#br0" timeOffset="44617.1695">4180 12656 91 0,'0'0'0'0,"0"0"-6"15,0 0 7-15,0 0 28 0,0 0-23 16,0 0 10-16,0 0 6 0,0 0-11 15,0 0-6-15,-12 12 1 16,12-9-1-16,0-2-1 0,0 1 7 16,3 0 2-16,0-1 9 0,-1 4-1 15,1 2-14-15,0-2-6 0,-3 4 3 16,0 2-2-16,0-2 19 0,0 2 45 16,0 0 9-16,0 2-6 0,-3-3 3 15,3 2-21-15,0-1-19 16,0-2-5-16,0 2-10 0,1-3-7 15,4 2-3-15,-2-2 2 0,0 2 5 16,2 1 22-16,-2 1 8 16,-1 4-4-16,-1 1 6 0,-1 2-15 15,0 0-11-15,-5 4-4 0,-1-3-2 16,0 1-3-16,-2-5 1 0,2-4-1 16,0-2-2-16,3-4 1 0,2-2 3 15,0-3 0-15,1-1 14 16,0 0 18-16,0-7 9 0,0-4-19 15,0-7-9-15,0-3-3 0,0-1-5 16,0-5-7-16,0-5-4 0,0-4-1 16,2-9 0-16,2-1-4 0,5-3-4 15,-1 2 4-15,2 6-3 0,-2 4 2 16,2 5-1-16,0 8 0 0,-1 6 0 16,1 10 5-16,-5 3 1 15,2 5-2-15,-2 0-6 0,1 9-3 16,3 10 9-16,0 4-1 0,-1 6-2 15,1 3-1-15,-3 2 0 0,-2-4 0 16,0-5 0-16,1-7 0 16,-2-6 1-16,1-7-2 0,-2-3 2 15,2-2 1-15,-2-1-2 0,4-11 54 16,2-5-23-16,9-7-21 0,-2-3-7 16,5 0-4-16,-2-1 2 0,2 1 0 15,1 8-2-15,-3 6 0 0,0 11 1 16,2 3 0-16,-3 14-8 15,1 9 10-15,0 10-1 0,-4 7-1 16,-4 2 0-16,0-4 3 0,-5-2-3 16,2-8 0-16,-1-8 2 15,3-6-2-15,4-5-4 0,-1-5-9 0,1-4-39 16,4-1-8-16,-4 0-30 16,3 0-57-16,1 0 23 0,-4-1-22 15,-1 1-70-15,0 0 7 0,-3 0-63 16</inkml:trace>
  <inkml:trace contextRef="#ctx0" brushRef="#br0" timeOffset="45063.7988">4830 12552 497 0,'0'0'0'0,"0"0"113"15,0 0-20-15,0 0-6 16,0 0-48-16,0 0-27 0,0 0 4 16,0 0 13-16,13 88 7 0,-3-46-3 15,-3 4-1-15,-2-2 8 0,-1-1-1 16,1-5-14-16,-2-2-11 16,0-6-9-16,1-3-2 0,-2-7-1 15,-2-6-2-15,0-5 0 0,0-7 5 16,0-2 3-16,0-1 41 0,0-11 7 15,-2-7-43-15,-2-8-2 0,4-8-4 16,0-9-6-16,7-9 2 0,4-2-3 16,5 0 0-16,5 2-1 15,6 10 1-15,-1 7-4 0,-1 8 5 16,-2 10 0-16,-2 5 3 0,1 9 1 16,-2 4-1-16,-5 1-2 0,-4 8 6 15,-2 4 8-15,-6 4 2 0,-3 6 11 16,-4 1-1-16,-9 0-10 15,-3 7-11-15,0-2-5 0,-2 0-4 16,0 2-6-16,-1-1-47 0,4 0-60 16,-4-1-26-16,4-4-23 0,-3 0-109 15,3-3-49-15</inkml:trace>
  <inkml:trace contextRef="#ctx0" brushRef="#br0" timeOffset="46250.5733">3717 13652 231 0,'0'0'0'0,"0"0"67"16,0 0-22-16,0 0 4 0,0 0-9 16,0 0 2-16,0 0 5 0,0 0 24 15,0 0-2-15,-5-18 2 0,5 18 7 16,0 7-47-16,0 5-22 0,0 9 33 16,0 13 2-16,2 5-14 15,3 7 3-15,-2 4 8 0,0-2-3 16,-2 1-10-16,-1 0-15 0,0-8-6 15,-2-5-3-15,-2-3 0 0,-1-8-2 16,0-5-3-16,3-7 2 0,-2-5 0 16,4-7-1-16,-4-1 5 15,3 0-1-15,-2-1-8 0,-3-7-61 16,3-3-11-16,-3-5 14 0,0-5-9 16,1-2-33-16,1-2-29 0,-3-3-4 15,1-2-23-15,-5-3-14 0</inkml:trace>
  <inkml:trace contextRef="#ctx0" brushRef="#br0" timeOffset="46418.7766">3536 13683 415 0,'0'0'0'0,"0"0"190"0,0 0-23 16,0 0-39-16,0 0-41 0,0 0 1 16,0 0-25-16,0 0-18 15,0 0-15-15,208-142-16 0,-157 130-13 16,1 5 0-16,-2 3-1 0,-2 4 0 15,-2 0-150-15,-2 4 23 0,-2 6-49 16,-2 1-95-16,-5 3-88 16</inkml:trace>
  <inkml:trace contextRef="#ctx0" brushRef="#br0" timeOffset="46734.4249">4473 13659 505 0,'0'0'0'0,"0"0"114"0,0 0-2 15,0 0-21-15,0 0-27 0,0 0-11 16,0 0-1-16,0 0-14 16,0 0-6-16,-136 6-5 0,103 7-12 15,-1 6-5-15,3 7-5 0,0 4-5 16,3 6 0-16,2 3 3 0,5 2-1 15,7 2-1-15,10-1 0 0,4-5 2 16,7-3-2-16,10-6 5 0,5-3 0 16,5-3 3-16,4-6 16 15,3-2 1-15,5-7-6 0,3-3-13 16,3-4-5-16,4 0-4 0,2 0-117 16,3 0-111-16,-4 0-258 0</inkml:trace>
  <inkml:trace contextRef="#ctx0" brushRef="#br0" timeOffset="47710.3043">4784 13980 579 0,'0'0'0'0,"0"0"3"0,0 0-3 15,0 0 19-15,0 0 20 16,0 0 10-16,0 0 2 0,0 0 20 16,-18-84-26-16,16 74-8 0,1 2 5 15,0-1-3-15,0 4-6 0,1-1 3 16,-1 3-9-16,1 0-7 0,-1 1 5 16,-1 1 1-16,2-1-2 15,0 2-11-15,0 2-11 0,-2 8-4 16,1 11-1-16,0 6 2 0,1 7 2 15,0 2-1-15,0-5 1 0,0-5-1 16,0-3 0-16,0-6 5 16,2-1-3-16,2-4-2 0,-3-5 0 15,0-2 4-15,-1-5-5 0,0 1 2 16,0-1 4-16,0 0 11 0,0 0 24 16,0-7 0-16,-2-5-29 0,-4-6-4 15,3-3 4-15,0-8-8 16,-1-8 2-16,4-10-5 0,3-4 0 15,6-5-4-15,8-1 4 0,4 7 0 16,1 5-4-16,2 7 4 0,1 9 0 16,-2 5 0-16,0 6 0 0,1 6 1 15,-2 2 4-15,1 8 1 0,-3 2-1 16,-4 3 8-16,-1 6-2 0,-4 0-1 16,-7 2-5-16,-2 4 2 15,-2 1 0-15,-5 2 12 0,-12 3 1 16,-4-1-14-16,-2 2-1 0,-3-3-5 15,-1-1 0-15,-2-1 3 16,2-1-5-16,-1 0-32 0,3-1-7 16,2-1-16-16,1-2-20 0,0 2-21 15,6-4-48-15,-2 1-42 0,4-1-76 16,1-1-163-16</inkml:trace>
  <inkml:trace contextRef="#ctx0" brushRef="#br0" timeOffset="48734.7629">3784 14771 531 0,'0'0'0'0,"0"0"12"16,0 0 46-16,0 0-7 16,0 0 0-16,0 0 8 0,0 0 12 15,0 0-14-15,0 0-21 0,-27-25-27 16,27 37-15-16,0 10-1 0,-1 12 9 16,0 6-1-16,-4 4 0 0,-2 5 0 15,-2-2 3-15,1-4-5 0,-1 1 2 16,2-9 0-16,1-4-2 15,1-6 1-15,2-10 0 0,1-4 1 16,2-7-2-16,2-4 0 0,3 0 2 16,6-4 6-16,1-8 0 0,4-6 2 15,5-4-3-15,1-6-3 0,2-6 7 16,2-4-1-16,-2-3-3 16,0 0 13-16,-2 1 6 0,-1 2 11 15,-4 8-2-15,-3 5-11 0,-4 9 2 16,-3 12 1-16,-1 4-19 0,-2 14-12 15,5 13 10-15,-4 7-2 0,3 9-1 16,-4-1-2-16,1-3 0 16,-2-6 3-16,3-8-4 0,1-6 2 15,2-4 1-15,1-5-2 0,3 0-4 16,-1-5-25-16,3 0-71 0,-1-2-12 16,1 0-51-16,0-1-99 0,1-2-89 15</inkml:trace>
  <inkml:trace contextRef="#ctx0" brushRef="#br0" timeOffset="49140.2501">4379 14791 661 0,'0'0'0'15,"0"0"57"-15,0 0 1 0,0 0-36 16,0 0 20-16,0 0-6 0,0 0-14 15,0 0-2-15,8 192 10 0,-8-151 3 16,0-3 5-16,-2-3 1 16,-6-2-14-16,0-1-14 0,-1-1-4 15,0-3-5-15,-1-2-1 0,-1 0 1 16,-1-4-1-16,1-3-1 0,3-3 0 16,1-6-3-16,7-3-4 0,2-2 0 15,7-5 2-15,5 0 6 0,3-11 1 16,10-6 1-16,4-6 0 15,3-7 3-15,4-5-5 16,-2-2 1-16,-1-5-1 0,-1 0 1 0,-4-2 18 16,-7 2 15-16,-6-2-8 0,-7 4 1 15,-6 3-4-15,-4 3-15 0,-4 7-3 16,-6 5-5-16,-6 6 0 16,-2 8-1-16,-8 2 0 0,-1 6 0 15,-2 7-7-15,-2 7-53 0,5 8-33 16,2-1-49-16,5 7-26 0,5 0-30 15,5 0-181-15</inkml:trace>
  <inkml:trace contextRef="#ctx0" brushRef="#br0" timeOffset="49518.0984">4910 14797 488 0,'0'0'0'0,"0"0"195"0,0 0-111 16,0 0-5-16,0 0-55 0,0 0-15 15,0 0-1-15,0 0 6 0,0 0-2 16,3-79-15-16,4 98 6 0,1 10 34 15,-2 10-11-15,1 8-6 0,-4 2 7 16,-1 0 12-16,-2 1-9 0,0-4-17 16,-2-1-5-16,-8-3-2 15,0-3-3-15,-3-3-1 0,2-6 2 16,1-3-1-16,0-9 1 0,4-6-1 16,3-8-4-16,1-1 2 0,2-3 1 15,0 0-4-15,3 0-27 0,1-3-18 16,3 2-37-16,-2-6-86 15,2 1-54-15,-4 0-96 0</inkml:trace>
  <inkml:trace contextRef="#ctx0" brushRef="#br0" timeOffset="49834.2426">4910 14699 538 0,'0'0'0'15,"0"0"124"-15,0 0-1 0,0 0-35 16,0 0-47-16,0 0-17 0,0 0 1 16,0 0 1-16,233-70-1 0,-200 87-9 15,-5 1-8-15,-7 0-1 0,-8 2 6 16,-4-4 14-16,-7 2 31 0,-2 0-13 15,-8-1-7-15,-6 1-19 16,-8 5-13-16,-5-2-4 0,-4 0 1 16,-3-3-1-16,0 0-1 0,2-3-2 15,5-2-25-15,3-2-67 0,1-2-73 16,3-1 0-16,0 0-99 0</inkml:trace>
  <inkml:trace contextRef="#ctx0" brushRef="#br0" timeOffset="51366.6607">3618 16287 561 0,'0'0'0'0,"0"0"159"16,0 0-94-16,0 0-44 0,0 0-21 15,0 0 0-15,0 0 0 0,0 0 4 16,0 0 0-16,-46 282 2 0,46-221 7 16,-3-4 17-16,-1-4 17 15,-3 0 3-15,-2-5-19 0,-1-5-12 16,-1-5-4-16,-2-12 3 0,-1-9 17 15,-1-8 5-15,4-3-6 0,-3-6 4 16,1-1-12-16,3-15-15 0,-2-9-7 16,3-9-3-16,2-15 0 15,-1-6 3-15,1-3-8 0,7-9-2 16,0-3-11-16,16-1-16 0,4-1 11 16,9 5 9-16,7 7 6 0,4 6 7 15,3 11 0-15,0 10 0 16,-1 8 3-16,-2 9 6 0,-3 8 2 15,-6 8 1-15,-4 3-9 0,-10 11 2 16,-8 6-2-16,-7 4 0 0,-5 2 0 16,-12 2 4-16,-10 3-4 0,-5 5-2 15,-8 3 0-15,-3-1 2 0,-4 1-4 16,0-5 2-16,4-1 0 0,4-4-2 16,7-6-61-16,7-5-68 15,7-5-49-15,4-8-67 0,5-5-153 16</inkml:trace>
  <inkml:trace contextRef="#ctx0" brushRef="#br0" timeOffset="51780.0773">4061 16274 773 0,'0'0'0'16,"0"0"15"-16,0 0 16 15,0 0 12-15,0 0-15 0,0 0 0 16,0 0 5-16,0 0-6 0,0 0 8 16,-66 2-5-16,53 9-17 0,0 8-8 15,-1 2-2-15,0 4-3 0,2-1 0 16,1-1 0-16,4-4 2 16,1-3-2-16,4-3 0 0,1-4 1 15,1-3-2-15,0-5 1 0,2-1 0 16,7-3-13-16,2-6 13 0,1-5 0 15,3-2 0-15,3-1 0 0,-3-1 3 16,0 5-3-16,0 7-2 0,-2 6 3 16,0 1 11-16,1 11 2 15,0 4 8-15,0 2-1 0,-3-1-4 16,-1-1-14-16,-3-4 2 0,2-3 0 16,-1-1 3-16,2-5-3 15,1-3 0-15,0 0-2 0,4-4 0 16,-3-5-6-16,3 3-42 0,0 1-76 15,-2-2-34-15,0 3-73 0,-3 2-119 16</inkml:trace>
  <inkml:trace contextRef="#ctx0" brushRef="#br0" timeOffset="52175.1284">4533 16254 584 0,'0'0'0'0,"0"0"-5"0,0 0 41 16,0 0 54-16,0 0-23 15,0 0 23-15,0 0-19 0,0 0-17 16,138 209 3-16,-126-195-28 0,-1-5-19 15,2-2-6-15,-2-2-1 0,-1-2-5 16,-1 0-57-16,0-3-37 0,-2 0-108 16,3-2-151-16</inkml:trace>
  <inkml:trace contextRef="#ctx0" brushRef="#br0" timeOffset="52391.2651">4897 16306 725 0,'0'0'0'0,"0"0"140"16,0 0-65-16,0 0-26 0,0 0 27 16,0 0-25-16,0 0-14 0,0 0-13 15,0 0-12-15,-270 329-9 0,235-292-2 16,3-1 0-16,0-3 0 16,3-6-2-16,2 3-11 0,2-5-11 15,3-1-12-15,5-4-8 0,1-4-16 16,4-6-33-16,7-2-56 0,-2-3-85 15</inkml:trace>
  <inkml:trace contextRef="#ctx0" brushRef="#br0" timeOffset="52934.5292">5273 15814 655 0,'0'0'0'16,"0"0"3"-16,0 0 13 0,0 0 40 0,0 0-9 16,0 0-17-16,0 0 6 15,0 0 3-15,0 0-14 0,-61 166-5 16,61-113-4-16,0 2 3 0,0-1-3 15,0-6-9-15,-1-3-3 0,-3-6-1 16,2-2-1-16,-1-5 2 0,1-2-2 16,-2-5-4-16,3-5 4 15,1-5-2-15,0-5 0 0,7-5-66 16,4-4-9-16,3-1-21 0,3-7 48 16,1-4 15-16,4-2 4 0,-1-4 21 15,3-5 4-15,-2 1 8 0,-4 0 0 16,-3 6 15-16,-6 4 38 15,-5 4 23-15,-2 4 15 0,-2 3 5 16,-3 0-28-16,-2 5-53 0,-4 11-18 16,-4 6-1-16,1 2 0 0,-6 6-4 15,6-4 3-15,5-3 2 0,3-5-1 16,4-6 0-16,1-8-5 16,9-4 4-16,5-1 2 0,6-13 5 15,4-5 5-15,2-5-5 0,-2-6 0 16,-4 4 11-16,-5 0 6 0,-4 6 6 15,-5 4-1-15,-4 4-12 0,-3 6-10 16,-3 3-6-16,-6 3 0 0,-2 9-138 16,-6 2-133-16,-3 6-152 15</inkml:trace>
  <inkml:trace contextRef="#ctx0" brushRef="#br0" timeOffset="53885.9394">5996 16248 574 0,'0'0'0'0,"0"0"123"16,0 0-46-16,0 0-13 0,0 0-10 15,0 0-11-15,0 0-23 0,0 0-15 16,-77-15-5-16,67 23 0 0,-2 0 3 16,1 5-2-16,-1 5 1 15,0 2-2-15,1 4 0 0,5 4-1 16,0-1 1-16,4-1 0 0,2-4 0 16,0-2 0-16,0-5 0 0,8-3-1 15,3-6 0-15,3-5 2 0,0-1 1 16,4-2 3-16,-3-9-2 15,5-1-1-15,-1-3-1 0,3 3 1 16,1 3 4-16,0 1 7 0,-3 8 14 16,-1 0-5-16,-2 5-14 0,-2 3-5 15,-2 0 0-15,-2 0-3 0,-1-1 0 16,-3-3 0-16,0-2 0 0,3-2-4 16,0-2 2-16,1-7-10 15,3-1-18-15,0 0 15 0,2-2 3 16,-3 5 0-16,0 1 9 0,-2 1 0 15,-2 5-1-15,0 0 6 0,-3 8 1 16,-1-3 3-16,1 4-3 0,-4-1 0 16,1 0-2-16,-3 0 2 15,0 0-1-15,0-1-2 0,-5-3 0 16,1 0 7-16,-2 0-7 0,2 1 0 16,0-2 2-16,-2 0-2 0,1 3 0 15,2 1 0-15,1-1 25 0,2 2-11 16,0-3-11-16,0 1-3 15,5 2 0-15,0-2 3 0,1-1-4 16,0-2 2-16,1 0 2 0,0-3-3 16,3 0 0-16,0-4 6 0,1-3 0 15,2-7 8-15,-1 0 6 0,3-1-3 16,0 0-7-16,-1-1 2 0,-2-2 4 16,1 2-1-16,3-4-8 15,-4-2-5-15,2-3 2 0,-1 0-3 16,-1-4-1-16,-3-1 0 0,1 0 4 15,0-6-5-15,5-6 1 0,2-1 0 16,0-4 0-16,1-4-4 0,-4-1-6 16,-1 1 4-16,-1 5 1 15,-2-2 1-15,-3 5-2 0,-2 3 7 16,-5 10 0-16,0 5-2 0,0 7 2 16,-3 2 6-16,-6 7-1 0,-2 4-1 15,-2 5-2-15,1 0-2 0,-1 3-1 16,1 5 0-16,-3 2 0 15,1 4-2-15,1 6 0 0,-1 8-1 16,3 10 4-16,2 14-2 0,2 10-4 16,4 8 6-16,2 2-1 0,1-3 0 15,0-5 0-15,1-6 1 0,8-2-1 16,-2-6 0-16,1-2 1 0,2-6 0 16,-3-7-1-16,4-6 0 15,1-3-45-15,1-7-37 0,-1-3-14 16,1-6-123-16,-2-2-92 0</inkml:trace>
  <inkml:trace contextRef="#ctx0" brushRef="#br0" timeOffset="54356.4286">6459 16248 629 0,'0'0'0'16,"0"0"20"-16,0 0 23 0,0 0 28 16,0 0-13-16,0 0-41 15,0 0-8-15,0 0 9 0,0 0 7 16,-104 14 15-16,86 3 10 0,0 4-23 16,6 2-11-16,4 0-8 0,4-1-6 15,4-5-1-15,1-4-2 16,6-3 2-16,3-6 5 0,2-1 14 0,1-3 22 15,3-4 11-15,0-6-4 16,1-6-7-16,0-3-8 0,1-1-10 16,-4-2 1-16,-3 4-12 0,-4 5-4 15,-3 6-5-15,-4 5 0 0,-4 2-4 16,-9 6 0-16,-2 9-43 0,-5 4-41 16,-1 4-57-16,1 1-81 15,0-3-344-15</inkml:trace>
  <inkml:trace contextRef="#ctx0" brushRef="#br0" timeOffset="65892.5396">16033 5805 509 0,'0'0'0'16,"0"0"23"-16,0 0-8 0,0 0 12 16,0 0-5-16,0 0-6 0,0 0 4 15,0 0 9-15,18 168 10 0,-16-134 5 16,-1 6 5-16,-1 5-8 15,-1 5-19-15,-4 4-13 0,-3 4-4 16,-1 3 2-16,-4 4-2 0,1 2 1 16,-2 4-2-16,2 3 1 0,-3 1-1 15,3 5 1-15,-1 1 2 0,1 1 0 16,-1 5 2-16,-1 4-1 0,0 2 1 16,0 4-3-16,3-1-4 15,0 5 0-15,-2 7 1 0,2 6 1 16,-1 2-1-16,-3 6 0 0,3 2 0 15,-4 3-2-15,1 3 3 0,-3 3-5 16,-1 0 0-16,-1 7 2 16,-2 4-1-16,-1-1 0 0,1 5 0 15,1-2 1-15,0 0-1 0,4-2 0 16,-1 3 3-16,5 1-3 0,-1 4 0 16,2 1 2-16,-3 1 0 0,1-2 6 15,-3-1-4-15,-1 2-6 0,1 0 4 16,-2 5-1-16,-1 0-1 15,-2-2 0-15,2-3 0 0,1-8 0 16,0-2 0-16,3-4 0 0,-1-3 0 16,5 0 1-16,-2-7-1 0,2-3 0 15,2-3 0-15,-3-7-1 0,1-3 0 16,-4-5 2-16,2-6-2 16,-1-2-6-16,-1-6-10 0,2-4-18 15,3-7-21-15,-2-11 12 0,3-8-2 16,2-11-21-16,5-10-10 0,3-11-31 15,1-13-93-15</inkml:trace>
  <inkml:trace contextRef="#ctx0" brushRef="#br0" timeOffset="66935.471">16089 5734 394 0,'0'0'0'0,"0"0"4"15,0 0 5-15,0 0 7 16,0 0-10-16,0 0-3 0,0 0 14 16,0 0 5-16,0 0-4 0,-57-12-16 15,61 13 3-15,2 1 48 0,4 2 13 16,2-1-15-16,2 0-22 0,7 4-12 15,-1-2-2-15,5 2 18 16,5 0-9-16,-1 2-9 0,4 1 3 16,1-1-6-16,2 2-9 0,2-1-2 15,0 1 4-15,4-4 1 0,5 0 11 16,6-1 8-16,4 0-5 16,5 0-10-16,7 0-5 0,2-4-1 15,6 4-3-15,5-1 4 0,4 0-5 16,8 2 0-16,4-2 5 0,7 2-5 15,3-3 0-15,7-1 0 0,4-1 0 16,8-2 0-16,10 1 0 0,7-1 3 16,5 0-4-16,6 0 2 15,3-1-1-15,4-2 0 0,5 1 0 16,3 0 1-16,9 2-2 0,1 0 2 16,2 0 0-16,0 2-1 0,-2 3 0 15,3 0 1-15,8-1-1 0,4 2 0 16,2-4 2-16,5 1-2 15,1 0-1-15,4-2 1 0,5 2 0 16,-1-1 0-16,3 0 0 0,-1 0 2 16,2 0-2-16,2 1 0 0,5 0 0 15,-5-2 0-15,2 2-1 0,0 0-11 16,3-2 6-16,4 2 5 16,-3-1-1-16,0-1 3 0,0 2-1 15,0-2 0-15,-2 2 0 0,-4 2-1 16,-6-1-5-16,-4 4 8 0,-7 0 0 15,-4 2-4-15,-5 1-36 0,-12 3-17 16,-9 0 5-16,-6-1 6 0,-5 4-14 16,-8 0-26-16,-6-1-24 15,-13 2-87-15</inkml:trace>
  <inkml:trace contextRef="#ctx0" brushRef="#br0" timeOffset="68332.6535">13920 6553 556 0,'0'0'0'0,"0"0"-14"16,0 0 10-16,0 0 3 0,0 0 1 16,0 0 0-16,0 0 0 0,0 0 0 15,0 0 7-15,-24 269 23 16,16-230 13-16,0 5 6 0,-4-4-22 15,2-1-6-15,1-1-5 0,0-3-10 16,3-1-2-16,1-3-3 0,-1-4-1 16,4-2 0-16,-1-5 0 0,2-4 1 15,1-4-1-15,0-7 0 0,4-1 0 16,-2-3 1-16,1-1 17 0,-1 0 41 16,-2-7 4-16,1-8-12 15,-1-7-23-15,0-6 0 0,-2-5 2 16,-2-8-6-16,2-5-10 0,2-5-10 15,0-6-7-15,5-4 3 0,8 0 0 16,6 0 0-16,5 2 0 0,3 7-1 16,2 2 2-16,3 6 45 15,2 6 9-15,0 4 1 0,0 6-24 16,3 6-12-16,0 3-9 0,2 7-4 16,-7 7-6-16,-8 5-2 0,-3 5 0 15,-7 9 2-15,-3 6-2 0,-3 3 1 16,-7 1 0-16,-1 1 0 15,-8 0 4-15,-4 0 2 0,-5 0-1 16,-4 0 3-16,-2 2-6 0,-2-4 0 16,-1-1-1-16,1-1-2 0,-2-2-81 15,-1-2-14-15,5 2-33 0,0-4-44 16,4-6-35-16,6-1-140 0</inkml:trace>
  <inkml:trace contextRef="#ctx0" brushRef="#br0" timeOffset="68924.3563">14534 6527 506 0,'0'0'0'0,"0"0"113"15,0 0-42-15,0 0 11 0,0 0 2 16,0 0-59-16,0 0-42 0,0 0 26 16,0 0 13-16,2 87-11 15,-10-35 3-15,-1 4 12 0,1-3 5 16,0-3-12-16,2-8-16 0,5 0 0 15,1-9-4-15,0-1 2 0,6-4-2 16,2-1-22-16,-2-3-48 0,4 1-85 16,0-2-141-16</inkml:trace>
  <inkml:trace contextRef="#ctx0" brushRef="#br0" timeOffset="69906.2817">13591 7795 420 0,'0'0'0'15,"0"0"73"-15,0 0-34 0,0 0 10 16,0 0-23-16,0 0 0 0,0 0-12 16,0 0 8-16,0 0-3 0,130-13-8 15,-101 19 15-15,8-3 8 0,2-1-14 16,4-2 0-16,5 0-12 15,4-5-3-15,-1-1-5 0,4 2 0 16,4 0 11-16,1 2-1 0,1 2-5 16,4 0 0-16,-1 0 4 15,6 0 4-15,1-3-5 0,4 3-3 0,1-1-5 16,4-4 0-16,8 3 3 16,5-2-3-16,6-3 0 0,4 0 1 15,5 2-1-15,8-1 0 0,3 1 2 16,8 2-3-16,2-1 2 0,5 2 0 15,3 0-1-15,3-3 0 0,1 5 15 16,3-1-6-16,0-1 1 0,5 2-5 16,4 2 3-16,6-1-7 15,6 2 1-15,-2-3-3 0,8 0 1 16,7 0 0-16,6 0 0 0,11 0 1 16,6 2-1-16,-2-2 0 0,4 0 0 15,6 1 1-15,-1 2-1 0,10 4 0 16,0 1 0-16,1 0 1 0,6 1 4 15,6-2 0-15,5 2 1 16,8-1-3-16,1-2-1 0,6 5-4 16,4-4 2-16,2 0 5 0,4 4-7 15,1 0 3-15,4 4 0 0,2 2-2 16,-2 0 0-16,-1-1 2 0,-4 3-2 16,1-4 2-16,-2 2 0 15,-1-1-2-15,0 2 2 0,-6 0 1 16,-4-2-4-16,-6 2-4 0,-7 1-46 15,-13 0-76-15,-5-2-31 0,-17-2-98 16</inkml:trace>
  <inkml:trace contextRef="#ctx0" brushRef="#br0" timeOffset="70718.5229">14037 8407 559 0,'0'0'0'0,"0"0"-3"15,0 0 28-15,0 0-5 0,0 0-15 16,0 0-8-16,0 0 6 0,0 0 23 16,0 0-9-16,1 144-5 15,-1-90 7-15,1 7 0 0,-1-3-5 16,0 2-3-16,0-5-7 0,0-6-1 16,0-2-2-16,0-11 0 0,0-6 1 15,0-5 0-15,0-6-3 16,0-7 2-16,0-6 2 0,0-6-2 15,0-1 41-15,0-12 67 0,0-11-92 16,0-8-14-16,0-11 1 0,0-6-3 16,0-8 2-16,0-5 0 0,1-6-5 15,4-6 3-15,4 1-1 0,6 5 0 16,4 4-2-16,5 13 3 0,3 8 1 16,-1 9 15-16,1 12 16 15,0 9-2-15,-3 9-16 0,0 4-8 16,-3 11-2-16,-1 4-2 0,-8 8-1 15,-7 3-3-15,-5 5 2 0,-6-2 7 16,-10 0-6-16,-5 1 2 0,-5 1 0 16,-3-3-5-16,-6 0 1 15,1-1 0-15,4 0-59 0,0-5-2 16,7-4-43-16,9-1-70 0,2-9-55 16</inkml:trace>
  <inkml:trace contextRef="#ctx0" brushRef="#br0" timeOffset="71006.5746">14545 8475 711 0,'0'0'0'0,"0"0"14"0,0 0 44 16,0 0-25-16,0 0-25 0,0 0-4 15,0 0 4-15,0 0 14 0,102 225 15 16,-124-192 7-16,-5 2-28 0,-2-3-10 16,-1-1-4-16,6 1 0 15,6-4 1-15,12-2-3 0,6-4 0 16,6-4-2-16,15-1 2 0,6-7-2 16,9 0 2-16,4-5 2 15,10-3-3-15,6 0-29 0,2-2-36 0,3 0-110 16,-2 0-162-16</inkml:trace>
  <inkml:trace contextRef="#ctx0" brushRef="#br0" timeOffset="71819.501">13761 9868 379 0,'0'0'0'0,"0"0"-17"16,0 0 17-16,0 0 0 0,0 0 18 16,0 0 42-16,0 0 21 0,0 0 10 15,0 0-11-15,184 28-8 0,-123-28-10 16,7-3-20-16,8-3-27 15,4 1-11-15,9-1-3 0,4 2-2 16,7 0 2-16,4 1 1 0,-1-3-4 16,6 4 4-16,2 1-1 0,3-2-1 15,3 0 0-15,8-4 0 0,7-1 25 16,14-1-5-16,13 0-15 0,9-3-1 16,10 2-4-16,6-3 0 15,5 0 2-15,10 3-2 0,2-2 0 16,9 2 1-16,2-1-1 0,3-2 0 15,6 1 4-15,6 0 22 16,14-1 2-16,4-1-11 0,9 1-12 16,8 1-3-16,7 1-4 0,4 6 0 15,5-1 1-15,1 1-12 0,1 2 6 16,2 0-6-16,3 2 10 0,1 1 5 16,0 0-2-16,-3 0 0 15,0 3 0-15,-3 3 0 0,-7 0-2 16,0 0 4-16,-5 1-4 0,-9-1-20 15,-4 2-7-15,-7 0-11 0,-14-1-8 16,-8 1-5-16,-12 0-4 0,-14-2-5 16,-14 4 15-16,-17-3 11 0,-23-1-44 15,-17 1-47-15,-23-4-104 0</inkml:trace>
  <inkml:trace contextRef="#ctx0" brushRef="#br0" timeOffset="72585.4824">14086 10524 469 0,'0'0'0'15,"0"0"5"-15,0 0-5 0,0 0 27 16,0 0-3-16,0 0-8 0,0 0 28 16,0 0-16-16,-4 320 13 0,5-270-17 15,0-1-9-15,0-3-3 0,-1-5-10 16,0-3 4-16,-2-5-4 16,-5-2 7-16,3-6 4 0,-2-4-10 15,2-6-5-15,3-11 4 0,0 2 1 16,1-6 1-16,-3-3 19 0,1-8 20 15,0-10-41-15,1-11-4 0,1-10 2 16,0-4 0-16,6-12 0 16,0-7-3-16,3-6 4 0,6-3-1 15,6 1 0-15,9 4 37 0,4 6 5 16,7 6-5-16,0 7 12 0,2 10 3 16,0 12-3-16,-6 12-20 0,1 14-17 15,-7 7-10-15,-5 12-1 16,-8 9-1-16,-13 1 0 0,-4 7 0 15,-6 1 2-15,-13-2 1 0,-9 2-2 16,-7 0 3-16,-7 3-1 0,-4 0-6 16,-2-1-2-16,2-4-41 0,7-5-63 15,5-6-46-15,7-4-44 0,5-8-217 16</inkml:trace>
  <inkml:trace contextRef="#ctx0" brushRef="#br0" timeOffset="73052.8416">14564 10903 478 0,'0'0'0'16,"0"0"37"-16,0 0 26 0,0 0-21 16,0 0-32-16,0 0-5 0,0 0-10 15,0 0 10-15,0 0 58 0,7-10-2 16,7 18-14-16,4 5-11 0,-4 1-14 16,3 4-11-16,-5 0-1 15,-1 5 2-15,-4-1-4 0,0 0-2 16,-1 0-5-16,-1-3 0 15,0-1 0-15,0-5-2 0,0-1-28 0,2-5-11 16,-1-3-3-16,-1-4 23 0,-1 2-6 16,3-1-17-16,-2 2 24 15,5 5 17-15,1 1 4 0,0 9 15 16,1 4 26-16,-2 3 8 0,-5 3-22 16,-1 3-19-16,-4-1 7 0,-8 2-12 15,-3 0 2-15,-4-6-3 0,2-1 2 16,1-8-4-16,0-3-4 15,5-5-31-15,-10-1-18 0,1-2-23 16,-5 1-13-16,-3-1-6 0,-2 1 4 16,-2-3-56-16,2 1-165 0</inkml:trace>
  <inkml:trace contextRef="#ctx0" brushRef="#br0" timeOffset="73650.4038">13573 12012 752 0,'0'0'0'16,"0"0"7"-16,0 0-7 0,0 0 14 16,0 0-2-16,0 0-7 15,0 0 1-15,0 0 2 0,0 0 15 16,470-25-20-16,-379 28 4 0,8 1-6 15,10-4 2-15,6 0 0 0,15 0 0 16,6-5-1-16,10-1 6 0,9-1 12 16,7-3 10-16,14 0-8 15,14-3 2-15,14-2 25 0,17-2-21 16,15-1-11-16,11-4-8 0,19 2-7 16,12-2-1-16,10 3-2 0,15 0-40 15,9 0 14-15,4 3 10 16,11-1 12-16,8 0 3 0,8 4 2 15,4 0 0-15,3 1 0 0,2 0 1 16,-2 5-1-16,10 0 7 0,5 0-1 16,-1 2 5-16,10-2-6 0,10 2-4 15,-4 2-1-15,5 0 0 0,1 3 0 16,-14 0 0-16,-2 5 1 0,-14 1-1 16,-19 2-6-16,-11 4 6 15,-13 0 0-15,-17 4 0 0,-16-2 0 16,-16 3 0-16,-16-2-35 0,-15 0-64 15,-7-4-115-15,-20 0-31 0</inkml:trace>
  <inkml:trace contextRef="#ctx0" brushRef="#br0" timeOffset="74568.4647">14013 12796 652 0,'0'0'0'0,"0"0"0"15,0 0-20-15,0 0 22 0,0 0 2 16,0 0 6-16,0 0 3 0,0 0 16 16,0 0 17-16,41 350 7 0,-33-293-14 15,-4-4-17-15,0-4-10 0,-2-3-10 16,-2-6 1-16,1-1-4 15,-1-5 1-15,0-5 0 0,0-7 0 16,0-3-15-16,0-5 16 0,0-3-2 16,0-2 1-16,0-6 1 0,0-2-2 15,0-1 1-15,0 0 1 0,-1-4 5 16,-4-11-12-16,-1-5-65 0,-1-10 46 16,2-7 19-16,-3-3 4 15,5-11-5-15,-3-8 14 0,4-4-10 16,2-6 6-16,1-1 7 0,6-1 6 15,2 4 4-15,-1 3 19 0,3 8-5 16,4 6 19-16,0 3-17 0,6 3 0 16,4 1-3-16,5 2-21 15,0 4 0-15,3 4-1 0,-2 9-4 16,-2 12-2-16,-5 9-9 0,-4 9 1 16,-5 15 2-16,-5 7 2 0,-8 9 4 15,-2-1-1-15,-1 4-3 16,-11-2 3-16,-8-2-3 0,-3 0 0 15,-5-1 0-15,-1-2-2 0,-5-4-8 16,0-2-1-16,-1-3-12 0,5-4-29 16,6-4-7-16,4-3-49 0,7-2-65 15,1-5-76-15</inkml:trace>
  <inkml:trace contextRef="#ctx0" brushRef="#br0" timeOffset="74868.3197">14505 13111 482 0,'0'0'0'0,"0"0"100"0,0 0-6 16,0 0-17-16,0 0-24 15,0 0-38-15,0 0-12 0,0 0-2 16,-106 90-1-16,94-64 0 0,3 0 2 16,9-2-2-16,0 3 0 0,6-3 1 15,10 0 0-15,3-4 2 0,4-1 25 16,2-6-13-16,1-1 20 0,4-1-11 16,-3-6-21-16,4-1-6 15,-1-4-116-15,-3-3-53 0,-2-8-99 16</inkml:trace>
  <inkml:trace contextRef="#ctx0" brushRef="#br0" timeOffset="75034.8925">14735 13185 763 0,'0'0'0'0,"0"0"116"16,0 0-98-16,0 0-14 0,0 0-2 15,0 0-1-15,0 0-1 0,0 0 0 16,0 0 1-16,-154 434-1 15,144-392-44-15,6-5-87 0,4-5-130 16,0-9-99-16</inkml:trace>
  <inkml:trace contextRef="#ctx0" brushRef="#br0" timeOffset="75937.2762">13253 14122 714 0,'0'0'0'16,"0"0"22"-16,0 0 40 0,0 0-23 16,0 0-33-16,0 0-6 15,0 0 0-15,0 0 0 0,0 0 0 16,680-44-34-16,-575 44 34 0,9 0 0 15,10 0 1-15,11 0-1 0,14 0 2 16,10-2-2-16,13-2 0 16,5-2-9-16,10 1 1 0,9-3 6 15,10-1 0-15,12-1 4 0,8 1 4 16,9 2 12-16,7 3 1 0,7 4-12 16,13 0 4-16,2 1-4 0,8 5-6 15,9-3 1-15,8 0-1 16,12-3 0-16,9 0 13 0,13 0 7 15,8 0-5-15,9 0-7 0,11 0-5 16,0 0-7-16,7 0 6 0,4 0 0 16,-3 3-2-16,4 2 2 0,5 1 0 15,-2 0 10-15,9-1-2 0,7 2 10 16,-2-1-5-16,8 3-8 0,-1 0-3 16,-7 4-1-16,0-1-2 15,-7 1 0-15,-12 1-2 0,-10 3 0 16,-7-1 0-16,-14 0-1 0,-10-1-9 15,-15 0-29-15,-11-4 1 0,-10 3-6 16,-14-12-40-16,-12-2-31 0,-14 0 2 16,-14-14-3-16,-19-5-84 15</inkml:trace>
  <inkml:trace contextRef="#ctx0" brushRef="#br0" timeOffset="77618.8673">14118 5820 359 0,'0'0'0'15,"0"0"35"-15,0 0 15 0,0 0-13 16,0 0-11-16,0 0-6 0,0 0-8 15,0 0 3-15,-63-25 1 0,59 20 11 16,3 1 15-16,1-1 14 0,1 2-14 16,9-4-27-16,4 3-7 15,8-4-3-15,10-1-3 0,4 1 2 16,8-3-3-16,5-1 0 0,3 2 1 16,-1-1-1-16,2 4 2 0,1 1 7 15,-5 5-1-15,2 1 2 16,-5 0-1-16,1 0 1 0,0 0 5 15,5 1-7-15,3 7-3 0,2-4-3 16,4 0-3-16,4-2 0 0,1-2 2 16,1 0-1-16,-3 0-1 0,3 0 0 15,-1 0 0-15,0 0 2 0,0 0-3 16,1 0 2-16,-2 1-1 0,4 2 0 16,1-1 0-16,-1 2 3 15,0-1-3-15,-2 1 0 0,-5 1 1 16,2 1-1-16,-5-1 0 0,0 1 0 15,2 3 0-15,-2 0 1 0,0-2-1 16,0 6-1-16,3-4 2 16,0 1 0-16,2-2-2 0,1-2 2 15,0-2-3-15,5 2 3 0,1-3-1 16,2 2 0-16,1-2 0 0,-3 1 0 16,1 0 1-16,-1 5-1 0,-2-1 0 15,-5 0 0-15,-2 1 0 16,-2-1 0-16,-3-3 0 0,-2 2 0 15,3 1 0-15,0-2 1 0,3-1-1 16,3 0 0-16,3-4 0 0,3 0 1 16,0-1-1-16,4 1 1 0,0 1-1 15,-2 2 0-15,0 1 0 0,-2 2 0 16,-1-1 0-16,-3 0 0 0,-1 0 0 16,1 1 9-16,-3 0-2 15,3-2-4-15,4 1 2 0,3-4 8 16,6 1-6-16,4 0-4 0,2-1-2 15,1 1 5-15,0-2-6 0,-3 4 0 16,0 1 0-16,0-1 1 0,0 2 0 16,2-1-1-16,-1-2 1 15,4 0-1-15,2-3 10 0,2 2-2 16,0-1-1-16,4-1-5 0,0-1 0 16,6 0 0-16,0 0-3 0,3 0 2 15,-2-1-1-15,-1-4 0 0,-1 4 0 16,2 0 0-16,0-3 0 15,2 3 0-15,2 0 2 0,-1 0-3 16,3 1 2-16,-1-3 0 0,1 0-1 16,2 0 0-16,1 1 11 0,2-1-2 15,5 1-4-15,1 1-1 0,3-2-4 16,0 0 0-16,0 2 3 0,0-2-3 16,-5 3 0-16,1-3 4 15,-1 3-5-15,4 0 1 0,4-2 0 16,5 2 3-16,4-1-3 0,2-1 0 15,2 1 0-15,-1-2 1 0,3 1 0 16,0 2-1-16,6 0 0 0,1 0 0 16,1 0-1-16,-1 3 1 15,-4 3-1-15,-1-1-2 0,-3 1 3 16,4-1 0-16,3 1 3 0,2 0-2 16,0 0 1-16,0 1-3 0,-2 1 2 15,4 1-1-15,-3-2 0 16,4 4 5-16,4-1 0 0,1-2-3 15,4 3-1-15,-4-2 0 0,-1-1-2 16,-1 0 2-16,-1-1-2 0,0 0 1 16,-2 1 0-16,-5-2 0 0,-6 0 0 15,-7-2 0-15,-9 0 0 0,-4-2-4 16,-5 2-16-16,-8-2-19 0,-6 1-39 16,-11-3-40-16,-13 0-40 15,-13 0-140-15</inkml:trace>
  <inkml:trace contextRef="#ctx0" brushRef="#br0" timeOffset="78728.0853">14261 4084 496 0,'0'0'0'0,"0"0"0"0,0 0 92 16,0 0-61-16,0 0-4 0,0 0-2 16,0 0 7-16,0 0 3 0,185 28-2 15,-140-27 6-15,2 1-9 0,8 2-10 16,1 0-10-16,2 1-4 15,8 1-4-15,3-6 0 0,6 0 2 16,9 0 3-16,6-3-2 0,3-3 3 16,4 0 0-16,-1-1-2 0,5 1 2 15,0 3 4-15,2 1-4 0,3 0 1 16,-3 2-5-16,2 0-1 16,-1 2-1-16,5 4-2 0,3 0 0 15,4-2 0-15,6 0 2 0,4-4-3 16,10 2 1-16,5 1 0 0,3-1 2 15,1 4-3-15,-4-3 2 0,-2 2-1 16,1 1 0-16,1 5 0 0,5-3-1 16,3 5 2-16,4-2-1 15,4 1 1-15,-2-2 0 0,2-2 3 16,1 2-3-16,6-3-1 0,4 1 0 16,5-4 0-16,-1 2 0 0,-2-2 0 15,-3-1 1-15,-2 1-1 0,3 2 0 16,4 1 0-16,1-1 1 15,-3 0-1-15,-4 0 0 0,1 1 1 16,-3 1 0-16,4 0 0 0,-1 1-2 16,2-1 0-16,-2-3 2 0,-3 5 0 15,3-2-1-15,3 0 0 0,9 4 0 16,1-4 0-16,0-1-1 0,2 1 1 16,-1-1 2-16,5 1-2 15,3-1 0-15,7-1-1 0,-4 0 1 16,1-1 24-16,4 3-7 0,2 0-7 15,4 0-7-15,2 3-2 0,1-1 0 16,6 2-1-16,-4-1 0 0,5 3 0 16,2-4 0-16,-6 3 0 15,-4-1-7-15,-12 0-4 0,-3 2-4 16,-9-3-19-16,-8 1-35 0,-10 1-8 16,-18-1-15-16,-13-4-72 0,-17-2-101 15</inkml:trace>
  <inkml:trace contextRef="#ctx0" brushRef="#br0" timeOffset="79767.6345">16300 3140 714 0,'0'0'0'0,"0"0"27"15,0 0-11-15,0 0-2 0,0 0 8 16,0 0-5-16,0 0-15 0,0 0 2 16,-11 26 4-16,3 9-1 0,1 5 5 15,2 3 2-15,2 2 2 0,2-1-3 16,0 6-8-16,1 0-3 16,0 2 0-16,0 2-2 0,0 1 0 15,1-1 2-15,-1-1-2 0,0 1 0 16,0 0 2-16,1 0-2 0,-1-3 0 15,0 2 1-15,0 1-1 0,-2 1 1 16,0-2-1-16,-2-1 0 0,2 0 0 16,0 1 0-16,0-4 0 15,-2 0-1-15,0-1 2 0,-3-3-1 16,2 3 0-16,-4-2 2 0,-2 2-2 16,-1 2 0-16,-1 0 0 0,-2 1 0 15,-1 0 2-15,1-1-2 16,2 0-1-16,-1-4 1 0,0 3 0 15,1-4 0-15,3 2-1 0,-1-3 1 16,4 0 0-16,-1 5 0 0,1-2 1 16,-3-1-2-16,1-3 1 0,-1 1 1 15,1 1-1-15,0 2 0 0,5 0 2 16,-1-1 1-16,3 0 4 0,1 0 0 16,1-2-1-16,0 1-1 15,0-3 0-15,0 1-3 0,-1 0-2 16,-1-4 0-16,1 1 1 0,0-5-1 15,-2-1 0-15,2 1 0 0,0-4 0 16,-1 2 1-16,-1 0-1 0,-2 0 0 16,1-2 0-16,0 0 0 15,-3-4 0-15,2-2 0 0,0-2 0 16,2-3 0-16,3-5 0 0,0 0-5 16,0-7-17-16,0 0-19 0,3-3-7 15,-1-1-17-15,2-2-23 0,-1 0-13 16,0 1-16-16,-1-3-64 15,-2-3-47-15</inkml:trace>
  <inkml:trace contextRef="#ctx0" brushRef="#br0" timeOffset="82245.6138">18903 3192 564 0,'0'0'0'0,"0"0"24"0,0 0 1 16,0 0 7-16,0 0-28 0,0 0-2 15,0 0 1-15,0 0 0 0,0 0 9 16,-24 102 9-16,19-60 2 0,1 1 6 16,2 5-7-16,-2 7-8 15,0 1-7-15,0 7-2 0,0 2-4 16,3 0 0-16,1-2-1 0,0 2 0 16,4-3 0-16,3 4 2 0,-4 7-2 15,-3 6 0-15,0 6 1 0,-1 4-1 16,-1 5 0-16,-2 2 1 15,0-1-1-15,1 3 0 0,-4-1 2 16,2-1-2-16,-2 0 0 0,2 0 0 16,-2 2 0-16,-1 2 1 0,1 7-1 15,-4 8 0-15,-3 3 0 0,-1 7 0 16,-2 0 0-16,-4 0 0 0,0 0 0 16,0-2-1-16,1 2 1 15,0 7 0-15,0-1 1 0,0 4-1 16,0-2 4-16,2 0-4 0,-2-1 2 15,4 1-1-15,-1-1 31 0,4 4-11 16,0 5-15-16,3-2 3 0,1 0 3 16,2 3-5-16,0-4-4 0,-1 0 0 15,1 2-1-15,-5 0-1 16,0 3-1-16,0 1 0 0,-5 1 1 16,0 1-1-16,0-2 1 0,-5 0-1 15,2 1 3-15,0 0-3 0,2 6 0 16,-2 1 0-16,3 1 3 15,-1 0-2-15,-2-3 1 0,2 3 1 16,-1-2 0-16,-3 0 0 0,3 4 7 16,-2-7-2-16,4 1-4 0,3-8 0 15,-1-5-2-15,5 0-4 0,-2 0 4 16,2 3 3-16,2 2-5 0,-1-2 0 16,0-4 0-16,0-1 0 15,-2-4 0-15,-2-3 0 0,0-2-1 16,0 0 2-16,0-1-1 0,2-1 1 15,-1-1-1-15,1-2 0 0,-1-4 0 16,1-7 0-16,0-5 0 16,-5-1-3-16,5-5 4 0,-3 0-2 15,3-7 2-15,1-1-2 0,-1-3 1 16,3-1 0-16,3-6-9 0,-1-6 4 16,3-6-1-16,3-9-12 0,1-11-22 15,6-9-46-15,-1-14-98 0,3-11-112 16</inkml:trace>
  <inkml:trace contextRef="#ctx0" brushRef="#br0" timeOffset="83239.6116">20978 3057 596 0,'0'0'0'0,"0"0"-28"0,0 0 29 15,0 0 3-15,0 0 8 16,0 0-8-16,0 0-2 0,0 0 6 15,0 0 10-15,-4 636 3 0,2-547 12 16,0-4-3-16,1 3-7 0,-2 5-7 16,-2 1-10-16,3 8 4 0,1 2 11 15,1 2-1-15,0 5-4 0,0 2-2 16,3 4-9-16,5-1-3 0,0 0-2 16,2 2 0-16,-2 0 3 15,0 5-3-15,-2 4 0 0,-2 2 0 16,3 3 2-16,-4 4-3 0,-2-2 2 15,0 4 0-15,-1 2 1 0,0 10 1 16,0 5-1-16,0 2 1 0,-4 6 2 16,-3-5-2-16,2 4-1 15,-3 5-1-15,0 1 0 0,0 5 0 16,-1 2-2-16,0 0 2 0,0-3 0 16,-3 0 0-16,1 2-1 0,-3 2 0 15,2 4 2-15,-3 0-2 0,0-4-1 16,3-3 1-16,-5-2 0 15,2-2 0-15,-1 6-3 0,2 0 3 16,-1-4 0-16,3 1 0 0,4-4 0 16,-1-1 0-16,2-1 0 0,2-2 1 15,2-3-1-15,2-5 0 0,1-2 1 16,0-4-1-16,0 4 0 16,-2-2 0-16,-3 4 0 0,-1 1 1 15,-3-1-1-15,-2 0 0 0,2-7 0 16,-1 2 0-16,0-4 31 0,1 2-10 15,5-4 3-15,-1-9-5 0,4-4-2 16,1-9-10-16,0-5-5 0,0-6-2 16,4-5 0-16,0 4 0 15,-2-7 0-15,3-2-5 0,1-5-2 16,-2-6 0-16,4-9-8 0,0-7 0 16,2-5-12-16,-2-12-30 0,2 1-47 15,0-12-49-15,-3-4-189 16</inkml:trace>
  <inkml:trace contextRef="#ctx0" brushRef="#br0" timeOffset="84252.0171">23280 3088 510 0,'0'0'0'0,"0"0"-5"0,0 0 5 16,0 0 0-16,0 0 2 0,0 0 2 16,0 0 3-16,0 0 7 0,-21 505 11 15,21-421-9-15,4 3 13 0,2 5 21 16,-5 1-7-16,3 3-9 0,-2 1-12 16,2 7-10-16,-4 3-9 15,0 6 1-15,0 7-3 0,0 4 0 16,-6 0 0-16,-4 6-1 0,-1 3 0 15,-2 4 0-15,-2 7 2 0,2 6-2 16,-4 4 0-16,4 4 1 16,-2-1-1-16,0 0 0 0,-2 2 0 15,0 4 13-15,-1 7 3 0,-1 1 2 16,3 4-8-16,0-4-1 0,2 2-4 16,-1 6-4-16,0 1 2 0,-2 9 1 15,1 2-3-15,-3 2 1 0,-1 0-2 16,-2 5 0-16,-2 1 0 15,-2 4 2-15,2-2-2 0,1-5 0 16,-1-3 25-16,4-1-8 0,0 1 4 16,2-1-8-16,1-2-7 0,-3-4-3 15,0 3-2-15,0 0 5 0,-2 5 3 16,1 5 4-16,1-6 5 0,0-2-5 16,0 1-9-16,2-4-2 15,0-1 0-15,0-2-2 0,4-9 0 16,2-4 1-16,-2-4-1 0,0-6 0 15,-1 2 0-15,0-2 0 0,0-3 1 16,2-5-1-16,-2-5 0 0,4-5 0 16,4-4 2-16,1 0-2 15,4-4 0-15,2-8 0 0,0-2-2 16,0-6 4-16,0-8-4 0,3-3-3 16,-1-10-7-16,2-5-7 0,1-7-8 15,0-8-37-15,0-4-94 0,-2-14-50 16,2-11-195-16</inkml:trace>
  <inkml:trace contextRef="#ctx0" brushRef="#br0" timeOffset="85186.8893">25457 3123 403 0,'0'0'0'0,"0"0"-38"0,0 0 39 16,0 0 0-16,0 0 0 0,0 0 13 16,0 0 27-16,0 0 6 0,0 0 2 15,77 915-22-15,-66-799-7 0,1 8-10 16,-2 5-5-16,-2 5-3 0,-3 4-2 16,0 3 0-16,-4 4 3 15,0 4-1-15,-1 7 6 0,0 4 16 16,2 5 18-16,1 3-4 0,5-3-20 15,3-1-5-15,-1 3-9 0,0 3-3 16,-3 7 0-16,1 7 2 0,-5 4-3 16,-2-1 0-16,1 5 3 15,-2 4-3-15,0 6 42 0,-4 4 0 16,1-2-8-16,0-1-8 0,-1 1-11 16,4-1-4-16,0 6-2 0,4 2-4 15,0-3 0-15,-3 4 2 0,-1 3 0 16,0 2-3-16,-4 4-2 15,-5-2 0-15,-1-5-4 0,1 3 3 16,-4-3 1-16,3 4 0 0,2-8 7 16,-2-2 2-16,3-3-2 0,0 0-1 15,3 4-4-15,-3-3-5 0,3-6 1 16,0-2 0-16,-3-3 1 0,1-3-1 16,-2-1 0-16,-1-11 0 15,3-7 0-15,2-5 0 0,3-11 0 16,1-1 0-16,0-8 0 0,0-10 0 15,7-7-17-15,3-11-24 0,-2-12-25 16,6-10-43-16,-1-10 4 0,2-10-56 16,3-8-74-16</inkml:trace>
  <inkml:trace contextRef="#ctx0" brushRef="#br0" timeOffset="86211.0976">27974 3204 384 0,'0'0'0'0,"0"0"29"16,0 0 17-16,0 0 13 0,0 0 2 15,0 0 0-15,0 0 9 0,0 0-15 16,0 0-8-16,35 563-12 15,-25-484-16-15,0 5-4 0,0 5-4 16,-1 7-2-16,-1 5-4 0,0 6 6 16,1 4-5-16,0-3 0 0,-2 5 7 15,4 1 0-15,-1 1-3 0,0 4-3 16,-2 1-6-16,0 5 0 0,0 7 0 16,-3 7 0-16,1 3-1 15,-1 4 0-15,-3 1 1 0,-1 3-1 16,2 3 0-16,-2 3 0 0,1 4 0 15,-2 5 0-15,3 3 4 0,-1 1 7 16,-1-1 5-16,3 5-7 0,-3 0-4 16,-1 6 0-16,1 0-4 15,-1-1 0-15,2 1 0 0,-2 2 0 16,0 4-2-16,-2 5 2 0,-6 7 0 16,-2 3-2-16,2 0 2 0,-4 1 1 15,0 0-3-15,3 2 2 0,0-2 9 16,2-4-1-16,1-6 4 15,4 2-2-15,2-4-7 0,1 4 1 16,6 3-2-16,-1-4-4 0,-2 0 2 16,0 3 0-16,-1 1-1 0,1 7 1 15,-1 0-1-15,1 0 0 0,-2-3 1 16,1-1 2-16,-2-1 0 0,0-5 6 16,2-9 7-16,2-9 4 15,3-6-3-15,5-3-11 0,0-3-5 16,2 0 3-16,0 0-4 0,1-3 0 15,-3-5 0-15,2 1 3 0,-2-2-5 16,-2-4 2-16,0 1 0 0,-2-7 0 16,-1-6 0-16,3-9-21 15,0-12-33-15,0-13-26 0,5-5 3 16,-1-9-72-16,2-12-79 0,-1-14-58 16</inkml:trace>
  <inkml:trace contextRef="#ctx0" brushRef="#br0" timeOffset="87118.203">26155 8111 424 0,'0'0'0'0,"0"0"105"15,0 0-13-15,0 0-43 0,0 0-14 16,0 0 12-16,0 0 1 0,0 0 0 16,0 0-3-16,58-44-6 15,-28 37-8-15,8 0 7 0,16 4-13 16,14 0-11-16,13 1 8 0,18 2-3 16,12-2-4-16,12-3-5 0,11-1-4 15,6-1 2-15,3 0 13 16,1-5 0-16,-3 5 0 0,-7 1-7 15,-6 1-9-15,-8 5-4 0,-7 0-1 16,-9 3 0-16,-8 2 0 0,-7 0 0 16,-9 1 1-16,-7 2-1 0,-6-1-7 15,-7-1 2-15,-4-2-12 0,-5 0-24 16,-8 1-3-16,-8-1-7 0,-6 1-27 16,-8 1-26-16,-9-1-48 15,-7 4-78-15,-5-3-60 0</inkml:trace>
  <inkml:trace contextRef="#ctx0" brushRef="#br0" timeOffset="87798.7231">25592 9624 87 0,'0'0'0'15,"0"0"73"-15,0 0 2 0,0 0 38 16,0 0-29-16,0 0-21 0,0 0 2 16,0 0-10-16,-141-6-8 15,138 6-4-15,1 0-5 0,2 0-23 16,9 4-16-16,12 5 2 0,14 2 67 15,19-2-13-15,16 1-14 0,22-6-11 16,20-4 6-16,15 0 1 16,18-8-15-16,9-3-11 0,3 0-4 15,4-2-4-15,2 3-1 0,3-1 1 16,1 3-4-16,-3 0 2 0,-1 1 2 16,-7 3-3-16,-5 1 0 0,-3 1-1 15,-7 2 1-15,1 2 0 16,-11 3-13-16,-6 4 5 0,-13-1-31 15,-10 3-13-15,-12-2-19 0,-11 2-26 16,-10 0 38-16,-7-2-14 0,-9 1-74 16,-7-2-65-16</inkml:trace>
  <inkml:trace contextRef="#ctx0" brushRef="#br0" timeOffset="92085.8656">17376 3807 755 0,'0'0'0'15,"0"0"183"-15,0 0-97 0,0 0 0 16,0 0-16-16,0 0-24 0,0 0-5 16,0 0 0-16,-3-118-7 15,8 86-5-15,5-8 11 0,-1-6 3 16,1-5-6-16,0-5-8 0,-1-4-7 16,-2-2-14-16,-1 2-7 0,0 4 2 15,2 5-3-15,-2 11 0 0,1 12 0 16,-3 9 1-16,0 8-1 15,0 5 0-15,-2 6 1 0,5 0-12 16,3 5 1-16,10 5-6 0,6 2 0 16,5 4-9-16,2-1-22 0,0 2-33 15,-6 3-4-15,-4-1-61 0,-8 1-60 16,-10 1-30-16,-5-1-53 0</inkml:trace>
  <inkml:trace contextRef="#ctx0" brushRef="#br0" timeOffset="92257.5595">17491 3402 545 0,'0'0'0'0,"0"0"125"16,0 0 11-16,0 0-24 15,0 0-25-15,0 0 31 0,0 0-27 16,0 0-8-16,145 25-34 0,-123-20-37 16,1 1-11-16,-2 0-2 0,-3-1-37 15,-2 1-30-15,-3-1-65 0,1-3-46 16,-3 1-71-16,-4-3-127 15</inkml:trace>
  <inkml:trace contextRef="#ctx0" brushRef="#br0" timeOffset="92400.7626">17802 3496 702 0,'0'0'0'0,"0"0"143"0,0 0-64 16,0 0-38-16,0 0-21 0,0 0 8 16,0 0 14-16,0 0 4 15,0 0 16-15,27 211-36 0,-17-198-23 16,2-2-2-16,1-1-2 0,-2-3-95 15,3-2-59-15,-7-2-134 0,-1-3-362 16</inkml:trace>
  <inkml:trace contextRef="#ctx0" brushRef="#br0" timeOffset="92951.2651">19438 3854 643 0,'0'0'0'0,"0"0"108"15,0 0-19-15,0 0-19 0,0 0-4 16,0 0-14-16,0 0 2 0,0 0-6 16,-40-274-13-16,40 217-6 0,0 0-9 15,2 5-2-15,7 9 13 0,5 6-3 16,3 5 0-16,3 7 7 16,3 5 1-16,3 5-14 0,7 4-10 15,3 4-3-15,8 3-2 0,4 4-3 16,3 0-3-16,-2 1 1 0,-4 10-3 15,-3-1-23-15,-9 4-22 0,-10 0-11 16,-8 4-12-16,-5 1-9 0,-9 3-42 16,-1 0-30-16,-10-2-91 15,-11-2-148-15</inkml:trace>
  <inkml:trace contextRef="#ctx0" brushRef="#br0" timeOffset="93071.0287">19596 3604 782 0,'0'0'0'16,"0"0"171"-16,0 0-127 0,0 0-10 16,0 0-25-16,0 0-11 0,0 0-113 15,0 0-138-15,0 0-70 0</inkml:trace>
  <inkml:trace contextRef="#ctx0" brushRef="#br0" timeOffset="93309.0314">19856 3803 706 0,'0'0'0'0,"0"0"35"0,0 0 98 16,0 0-13-16,0 0-52 15,0 0-32-15,0 0 1 0,0 0-6 16,131 92-10-16,-138-70-10 0,-9-1-2 16,-1 1-2-16,-4 0 13 15,0-4-4-15,8-5-8 0,5-5-9 0,8-1 1 16,7-7 0-16,5 0-13 15,8 0 6-15,3-7-12 0,6 2-34 16,7-5-20-16,5 4-15 0,4-1-12 16,4 3-174-16</inkml:trace>
  <inkml:trace contextRef="#ctx0" brushRef="#br0" timeOffset="93754.6119">21614 3973 533 0,'0'0'0'0,"0"0"218"0,0 0-65 16,0 0-35-16,0 0-4 15,0 0-42-15,0 0-40 0,0 0 12 16,25-88 14-16,-15 49-8 0,-3-3-5 15,0-8-5-15,-1-3-19 0,-4-9-6 16,-1-4-16-16,-1-5 2 0,0 7 2 16,0 4-4-16,3 14 0 15,4 14-2-15,1 11-3 0,5 11 2 16,3 7-10-16,5 3-23 0,7 11-13 16,1 8-18-16,0 6-31 15,0 6-26-15,-6 1-24 0,-1 1-39 0,-4-2 24 16,-8 0 29-16,-6-1-59 15</inkml:trace>
  <inkml:trace contextRef="#ctx0" brushRef="#br0" timeOffset="93934.6607">21656 3726 923 0,'0'0'0'0,"0"0"83"0,0 0-4 16,0 0-29-16,0 0-13 0,0 0-2 15,0 0 2-15,0 0-23 0,0 0-9 16,343-47-10-16,-317 59-96 0,-4 1-30 16,-7 1-8-16,-5 3-72 15,-6-2-27-15</inkml:trace>
  <inkml:trace contextRef="#ctx0" brushRef="#br0" timeOffset="94269.9262">21940 3807 892 0,'0'0'0'0,"0"0"56"0,0 0-16 15,0 0-14-15,0 0 6 0,0 0 13 16,0 0 1-16,0 0-10 0,0 0-6 16,150 6-12-16,-132 5-7 15,-6-1-7-15,-2 4-1 0,-7 0-1 16,-3 0-2-16,0-2 0 0,0 1 0 15,-1-3-34-15,1-4-1 0,0-2-16 16,0-2-32-16,0 3 26 16,0-1 44-16,-3 0 14 0,-4 6 26 15,-2 1 24-15,-3 5-3 0,-5 5-1 16,-6 2-12-16,-2 2-10 0,0 1-14 16,2-4-6-16,6-2-3 0,7-5 2 15,3-3-7-15,4-7-37 0,2-1-14 16,0-2-13-16,-1-2-41 15,-3 0-131-15,2 0-355 0</inkml:trace>
  <inkml:trace contextRef="#ctx0" brushRef="#br0" timeOffset="94867.6949">23896 4196 844 0,'0'0'0'0,"0"0"151"15,0 0-67-15,0 0-8 0,0 0-24 16,0 0-1-16,0 0-1 0,0 0-15 16,13-258-17-16,-14 212-5 0,-2-5-6 15,0-1-5-15,-5-3-1 0,4 5 0 16,-4 5-2-16,6 7-1 15,2 8 0-15,4 5 1 0,6 6 0 16,7 5-2-16,4 2 1 0,7 1 0 16,9 0 2-16,10 0 0 0,6 4 5 15,4 5 2-15,-1 2-6 0,-7 5 0 16,-7 8-2-16,-8 6-45 0,-10 8-29 16,-10 1-18-16,-9 3-39 15,-5 5-25-15,-14-1-54 0,-6-2-6 16</inkml:trace>
  <inkml:trace contextRef="#ctx0" brushRef="#br0" timeOffset="95284.501">24095 3853 797 0,'0'0'0'16,"0"0"237"-16,0 0-126 0,0 0-66 16,0 0-40-16,0 0-5 0,0 0 0 15,0 0 0-15,0 0-69 0,273-2-10 16,-249 2-5-16,-2 0-13 15,-4 0-23-15,-4-2 0 0,-3-1 12 16,-7-2 74-16,-3 4 35 0,-1 0 39 16,-3 1 50-16,-2 0 10 0,-3 6 23 15,-4 5-55-15,2 6-33 0,-2 4-20 16,-2 2-8-16,2 2-5 16,1 0-2-16,3-2 0 0,6-3 21 15,2-4-3-15,2-3-2 0,9-3 7 16,1-5 1-16,4-2-1 0,4-3-5 15,1 0-11-15,1-4-4 0,0-1-6 16,-2-4-118-16,-4 0-1 0,-1-1-78 16,-8-1 34-16,0 0 67 15,-5 1 63-15,-1 4 40 0,-1 2 45 16,0 2 50-16,-2 2 47 0,1 0-45 16,1 2-29-16,0 5-4 0,0 6-5 15,0 2-22-15,0 4-20 0,4 3-8 16,5-3-7-16,-2 0-2 15,3-2 1-15,3-3-8 0,-2 0-74 16,5-3-77-16,-4 1-117 0</inkml:trace>
  <inkml:trace contextRef="#ctx0" brushRef="#br0" timeOffset="95895.4136">26138 4126 610 0,'0'0'0'0,"0"0"154"15,0 0-57-15,0 0-1 0,0 0-10 16,0 0 20-16,0 0-14 0,0 0-38 16,0 0-12-16,176-63 1 0,-155 25-17 15,-1-5-5-15,-4-1-3 0,2-3-6 16,-5-2-8-16,-3-2-5 15,-8-6 2-15,-2-2 3 0,-7 1-5 16,3 7-5-16,2 6 1 0,2 11 2 16,3 6 3-16,9 7 0 0,5 6-17 15,6 5 6-15,5 6 1 0,4 2-1 16,5 2 10-16,8 0 0 0,5 9-2 16,3 2 4-16,1 4-2 15,-7 3-66-15,-5 1-27 0,-11 5-6 16,-9 1-6-16,-7 2 27 0,-11 0-66 15,-4 3-65-15,-13-1-74 0</inkml:trace>
  <inkml:trace contextRef="#ctx0" brushRef="#br0" timeOffset="96075.4025">26492 3887 919 0,'0'0'0'0,"0"0"67"0,0 0 44 0,0 0-17 16,0 0-17-16,0 0-17 15,0 0-39-15,0 0-18 0,287-28-4 16,-258 32-5-16,-5 4-36 0,-4 3-52 16,-5-1-29-16,-2 4-11 0,-6-3-59 15,-4 1 17-15,-3-5-54 0,0-2-123 16</inkml:trace>
  <inkml:trace contextRef="#ctx0" brushRef="#br0" timeOffset="96251.0097">26880 3964 503 0,'0'0'0'16,"0"0"122"-16,0 0-75 0,0 0 2 15,0 0 13-15,0 0 4 0,0 0 6 16,0 0-21-16,0 0-31 0,-14 178-11 16,14-167-6-16,0-3 2 15,0-2-5-15,0-3 0 0,1 1-18 16,0-1-11-16,0-3-39 0,-1 0-18 16,0 0-22-16,4-8-36 0,-2 1 52 15,0-1 55-15,0 2 19 16,-1 0-51-16,0-1-131 0</inkml:trace>
  <inkml:trace contextRef="#ctx0" brushRef="#br0" timeOffset="96756.0374">26936 4045 259 0,'0'0'0'16,"0"0"181"-16,0 0-48 0,0 0-60 15,0 0-6-15,0 0 31 0,0 0-16 16,0 0-28-16,5-35-14 15,-6 35-20-15,-1 2-13 0,1 6 8 16,-1 4 15-16,0 4-8 0,-3 2-5 16,0 3-3-16,-3-1-2 0,2-4 7 15,-1 0 4-15,-2-4-4 0,6-2-6 16,0-2-2-16,2-6-3 0,1-2-5 16,0 0 3-16,0-1 2 15,5-3-3-15,7-2-1 0,3 3 5 16,4-1 13-16,1 4-4 0,2 6-10 15,0 2-5-15,-4 7 3 16,0 2 0-16,-4 2-3 0,-3 2 7 16,0-1-2-16,-5-1 14 0,-3-1 6 15,-1-3-11-15,-2-3-10 0,-3-3-2 16,-5-2-2-16,-2 0-1 0,-2 0 2 16,-3-1-2-16,-5-2-3 0,-3 0-12 15,-2-2-32-15,-3 0-52 0,-3-2-48 16,-3-8-87-16,-5-7-287 15</inkml:trace>
  <inkml:trace contextRef="#ctx0" brushRef="#br0" timeOffset="96914.194">27111 3823 1265 0,'0'0'0'0,"0"0"113"0,0 0-82 16,0 0-30-16,0 0-2 0,0 0-24 15,0 0-45-15,0 0-37 0,0 0-79 16,351-16-147-16,-333 22-353 0</inkml:trace>
  <inkml:trace contextRef="#ctx0" brushRef="#br0" timeOffset="104222.156">4588 325 424 0,'0'0'0'16,"0"0"2"-16,0 0 1 15,0 0-4-15,0 0 0 0,0 0-1 16,0 0 1-16,0 0 1 0,1 3 0 16,-1-1 4-16,0-2-2 0,0 1 3 15,0-1 8-15,0 0 16 0,0 0-7 16,0 0-10-16,0 0 11 0,0 0 49 16,0 0-20-16,0-1-19 15,0 1-3-15,-4-2 1 0,2 0 4 16,1 1-1-16,-1 0-8 0,1 1-12 15,0-1-2-15,0 1 3 0,-1-3-2 16,-2 2-1-16,1 1 0 0,-3 0-3 16,1 0-3-16,-5 0 2 0,0 5-2 15,-2-1-4-15,0 4 4 16,-5-3 5-16,-1 2 6 0,2 0 10 16,-1-1-1-16,3 2-1 15,-1-1-11-15,1 0-7 0,3 0-4 0,0 2 2 16,2 0 1-16,4 3-5 15,2 2-1-15,0 4 0 0,3 4 0 16,7 0 0-16,6 3 0 0,9 0 0 16,4-1 0-16,3-3 2 0,-3-4-2 15,-2-2 5-15,-3-2-1 0,-2-3 1 16,-6 1 2-16,-2-5 2 0,-3-2 6 16,-6-1 8-16,-2-2 7 15,0-1 17-15,-1 3 3 0,-8 0-5 16,-3 2-14-16,-8 1-14 0,-2-2-4 15,-6 0-1-15,-3 1-4 0,-2-3 0 16,-1 0-5-16,4-2 0 0,4 0-2 16,5 1-2-16,2 0 0 15,2 1 1-15,2 2-68 0,5 0 4 16,4-1-44-16,5 2-102 0,2-3-48 16,7-2-88-16</inkml:trace>
  <inkml:trace contextRef="#ctx0" brushRef="#br0" timeOffset="104870.5253">4898 319 238 0,'0'0'0'0,"0"0"234"15,0 0-107-15,0 0-38 0,0 0-14 16,0 0 9-16,0 0-11 0,0 0-9 16,4-14 6-16,-5 8 3 15,-3 2-5-15,-3 1-25 0,-3 0-13 16,-2 3-8-16,-3 0-7 0,-4 1-4 15,0 7-5-15,-1 0 1 0,1 5-4 16,4 1-2-16,2 1 2 16,3-2-3-16,4 3 0 0,4 5-1 15,2 4 0-15,10 0-2 0,1 2 5 16,8-4-4-16,-4-1 2 0,5 0 0 16,-1-3 3-16,0-4-4 0,0 1 2 15,-6-2 10-15,-2-1 3 0,-3 1-1 16,-4-5 1-16,-2 1 8 15,-1-3-2-15,-1 1 1 0,0-4 4 16,-2 0-1-16,-2 1 4 0,-4-2-8 16,-3 3-14-16,-1-3-2 0,-2 3-2 15,-5-1 1-15,0 0-3 0,1-3 0 16,1 1-42-16,4-3-13 0,2 0-20 16,5 0 2-16,0-6-65 15,5-5-104-15,1 1-74 0,0-5-158 16</inkml:trace>
  <inkml:trace contextRef="#ctx0" brushRef="#br0" timeOffset="105299.3544">5032 23 857 0,'0'0'0'0,"0"0"64"16,0 0 30-16,0 0-11 15,0 0-51-15,0 0-23 0,0 0 8 16,0 0 9-16,0 0-1 0,57 68 5 16,-53-21-2-16,2-2-4 0,-3 3-2 15,0 1-2-15,2 2-6 0,-4-2-1 16,0-3-2-16,-1-2-5 0,0-4-3 16,-2-4 1-16,-2-5-4 15,0-5 0-15,2-8 0 0,0-3 3 16,0-7-3-16,2-6 0 0,0 1-1 15,0-3 3-15,0 0 4 0,0-1 0 16,2-7-5-16,2-5-2 0,5-1-7 16,3-1 6-16,1 1 2 15,1 5 0-15,2 3-6 0,-2 6 7 16,0 0-2-16,0 8 1 0,2 6 6 16,-3 3 0-16,-2 4-2 0,-1 2 0 15,-4-1-2-15,1-4 0 16,1 1-1-16,-1-3 1 0,2-2-4 15,2 0 1-15,1-5 1 0,1 1-60 16,0-2-26-16,1-1-48 0,-7 0-72 16,1-1-59-16,-5 0-131 0</inkml:trace>
  <inkml:trace contextRef="#ctx0" brushRef="#br0" timeOffset="106107.1663">4683 1083 478 0,'0'0'0'0,"0"0"134"0,0 0-40 16,0 0 29-16,0 0-39 0,0 0-33 16,0 0-5-16,0 0-9 0,0 0-5 15,-34-28-3-15,19 28-1 16,-2 0-9-16,-4 1-4 0,-3 7-7 16,1 1-2-16,0 0-1 0,-2 3-2 15,2-1-3-15,2 5 0 0,-2 5 1 16,5 4-1-16,4 2 0 15,7-1 0-15,7 2 0 0,0 1 0 16,8-4 1-16,9-1 1 0,0-2 3 16,4-3 7-16,4 0-4 15,3-6-4-15,5-4 0 0,1-4-2 0,0 1-4 16,1-6-51-16,-1 0-38 0,-4-4-55 16,-2-8-81-16,-6-2-155 15</inkml:trace>
  <inkml:trace contextRef="#ctx0" brushRef="#br0" timeOffset="106322.1745">4705 1100 1000 0,'0'0'0'16,"0"0"35"-16,0 0 46 0,0 0-48 15,0 0-11-15,0 0 2 0,0 0-16 16,0 0-3-16,-172 152-3 15,160-130 0-15,4-1-4 0,0-3-2 16,4-5-28-16,4-1-33 0,0-5-37 16,4-6 19-16,7 1-54 0,1-2-35 15,6-4 0-15,0-4-93 0</inkml:trace>
  <inkml:trace contextRef="#ctx0" brushRef="#br0" timeOffset="107422.2042">4909 1191 620 0,'0'0'0'0,"0"0"100"0,0 0 18 16,0 0-27-16,0 0-34 15,0 0 1-15,0 0-9 0,0 0-19 16,0 0-6-16,45 126-1 0,-45-110-12 16,0-5-4-16,-1-3-3 0,-1-2-2 15,1-1 0-15,-1-1-2 0,1-4 0 16,0 2 0-16,1-2 3 15,0 0-1-15,0 1 0 0,0-4 7 16,0-3-3-16,2-3-6 0,3 1 0 16,1 0 0-16,3-1 0 0,3-2-1 15,3 0 2-15,0 0 1 0,-1-2 8 16,1 3 12-16,-1-1 2 16,0 2 1-16,-2 2-8 0,-1 1-5 15,0 3-1-15,-1 1-4 0,-2 2-3 16,-2 0-3-16,1 3 0 0,-3 5 3 15,-2 2-4-15,-2 1 0 0,0 7 4 16,-2-3-4-16,-2 1 0 0,-2-3 3 16,4-4-3-16,0-1 0 15,1-4 0-15,1-3 0 0,-1-1 1 16,1-1-2-16,0-3 2 0,0-2-2 16,2-5-15-16,7 0 13 0,0-3 2 15,5 0-1-15,1 0-1 0,-1 4 4 16,2 4 0-16,-2 2-2 15,-1 2 2-15,-2-4 0 0,0 6 1 16,1 0 0-16,-2 0-1 0,-2 12-2 16,-1-7 2-16,-1 5-1 0,-2-2 0 15,2 0 0-15,-2-3 1 0,0-1-1 16,4 0 0-16,2-4 1 0,1 0-1 16,2-1-2-16,0-2-1 15,0-4-3-15,-2 0 5 0,0 4-2 16,-1-1 1-16,-3 3 3 0,-3-2-1 15,-2 1 0-15,-2 1-1 0,0 1 1 16,0 0-6-16,0 0 6 0,-1 0 0 16,-1 3 0-16,-3 1 1 15,-1 2 2-15,0 5-4 0,0-3 1 16,1 2 0-16,0-3 0 0,2-2 0 16,0 1-1-16,3-3-2 0,0 0 0 15,2-1-2-15,3-2-8 0,2 0 5 16,1 0 4-16,-1 0 0 0,1-2 4 15,-3 2 0-15,5-4 0 16,-2 4 0-16,0 0 0 0,0 1 0 16,-2 5 0-16,4 3 4 0,-4-5-3 15,1-1 2-15,0 0-1 0,0-3-2 16,1 0 0-16,-3 0 8 16,5 0-1-16,2-1 0 0,0-10-3 15,4 0-4-15,-5 1 0 0,0 1 3 16,-1 4-4-16,-4-4 2 0,1 1 1 15,-5 1-2-15,-1-3 0 0,0 6 1 16,-1 0 0-16,1 0 1 0,3 2-2 16,-3 0 0-16,-1 2-3 15,0 0 3-15,0 2 0 0,1 2-8 16,0-1 10-16,0 4-2 0,1-1 0 16,0 5 11-16,-1 2-1 0,3-1 2 15,0 0-3-15,-2-7-4 0,3 3-1 16,-1-1-2-16,-1-6-3 15,3 10 2-15,-3-7-1 0,1-4-49 16,0 3-18-16,-1-3-48 0,-2-10-25 16,-1-1 44-16,0 0-42 0,0-2-19 15,-2-5 74-15,-4-1 56 0,0-2 26 16,-2-2 2-16,4 11 71 0,-2-1 78 16,1 4 20-16,0 7-28 15,4 0 3-15,-1 2-103 0,1 0-38 16,1 1-8-16,0 3 3 0,0 4 0 15,3 2 0-15,1 0-7 0,1 2-55 16,-3-5-69-16,6-4-3 0,2-2-95 16,1-1-194-16</inkml:trace>
  <inkml:trace contextRef="#ctx0" brushRef="#br0" timeOffset="107690.4502">5873 919 729 0,'0'0'0'0,"0"0"225"16,0 0-129-16,0 0-15 0,0 0-10 16,0 0-26-16,0 0-28 0,0 0-18 15,0 0 2-15,20-2 16 0,-20 29-5 16,0 6 0-16,1 3-2 0,-1 1 1 16,0 1 5-16,1 1-4 15,1 0-9-15,3-5 1 0,-2-4-1 16,1 1-5-16,2-5 1 0,-3 0-14 15,3-1-24-15,-1-5 6 0,-1-1-10 16,0-2-30-16,0-5 5 0,1-1-13 16,-2-5-24-16,-1-2-58 15,-2 0-48-15,-2-2-215 0</inkml:trace>
  <inkml:trace contextRef="#ctx0" brushRef="#br0" timeOffset="108257.3296">5668 1023 1126 0,'0'0'0'0,"0"0"156"0,0 0-43 16,0 0-30-16,0 0-43 0,0 0-34 16,0 0-12-16,0 0-89 0,1-27 36 15,4 42-51-15,-5 1-137 16,0 3-67-16,-9 1-220 0</inkml:trace>
  <inkml:trace contextRef="#ctx0" brushRef="#br0" timeOffset="109322.2079">4588 1653 745 0,'0'0'0'0,"0"0"178"16,0 0-119-16,0 0-19 0,0 0-34 15,0 0-7-15,0 0 2 0,0 0 6 16,0 0 1-16,-18 198 1 0,18-157-1 16,0-1-5-16,0-3-1 0,0-8-1 15,0-3 3-15,0-5-3 16,0-5 0-16,0-6 2 0,0-5 6 15,1-2 10-15,-1-3 13 0,0-4 15 16,0-5 10-16,0-7-49 0,7-3-4 16,-1-4 3-16,4-2-5 15,5 2 0-15,-1 1-2 0,4 8 0 16,1 4-2-16,-2 4 2 0,5 6 30 16,-2 0-15-16,1 6 5 15,0 10-5-15,-5 3-5 0,1 2-6 0,-5 4 0 16,-2-3-2-16,-2 1-1 15,-2-4 0-15,1-1 2 0,-3-4-5 16,4-4 2-16,-1 2 0 0,1-5 0 16,-1 0-73-16,-1 0-13 0,2-1-66 15,-2-2 4-15,1-4-78 0,-2 0-189 16</inkml:trace>
  <inkml:trace contextRef="#ctx0" brushRef="#br0" timeOffset="109624.9964">5106 1680 844 0,'0'0'0'16,"0"0"71"-16,0 0 2 0,0 0-50 15,0 0 14-15,0 0 24 0,0 0-16 16,0 0-6-16,11 177 0 15,-9-136-11-15,0-1-12 0,0-2-6 16,1-4-6-16,4 0-3 0,-2-4 0 16,2-6 1-16,-3-1-1 0,2-5-2 15,-3-4 1-15,2-2-1 0,-1-6-11 16,-1 0-13-16,-2-1-22 16,1-5-34-16,2 0-9 0,-1-9 6 15,-1-6-111-15,3-5-53 0,-5-7-221 16</inkml:trace>
  <inkml:trace contextRef="#ctx0" brushRef="#br0" timeOffset="109895.1121">5225 1629 770 0,'0'0'0'0,"0"0"163"16,0 0-97-16,0 0-18 15,0 0-6-15,0 0 15 0,0 0 7 16,0 0-17-16,0 0-8 0,13 228-3 16,-5-187-15-16,-1-1-8 0,0-2-7 15,-3-1-4-15,2-5-1 0,1-4 0 16,0-5 0-16,0-6-1 0,-3-6 0 16,-1 0-24-16,1-5-15 15,-2-2-24-15,-2-3-10 0,0-1 2 16,-2-4 9-16,-6-6-60 0,-1-3-60 15,-4-4-52-15,-2-8-136 0</inkml:trace>
  <inkml:trace contextRef="#ctx0" brushRef="#br0" timeOffset="110030.5838">5093 1925 634 0,'0'0'0'0,"0"0"194"16,0 0-95-16,0 0-4 0,0 0-16 15,0 0-24-15,0 0-24 0,0 0-26 16,192-29-3-16,-149 29-4 15,-2 0-165-15,-4 6 25 0,-5-2-125 16,-6-2-41-16</inkml:trace>
  <inkml:trace contextRef="#ctx0" brushRef="#br0" timeOffset="110455.0907">5575 1894 885 0,'0'0'0'15,"0"0"80"-15,0 0-57 0,0 0 26 16,0 0 12-16,0 0-15 0,0 0-7 15,0 0 0-15,-1 115-9 0,1-85-2 16,0 1-6-16,0 1-7 0,-2 3-7 16,-4-3-6-16,1-5-1 15,-3 0 1-15,1-1-3 0,3-4 2 16,-2-4 2-16,0-4-3 0,-3-4 0 16,3-4 4-16,-1 0-2 0,-1-5 3 15,1-1-4-15,-2 0 1 16,-1-7 0-16,0-5 0 0,4-3-1 15,1-4-2-15,1-5 1 0,4-4 0 16,0-4-5-16,4-4 1 0,7-4-1 16,-1-4 4-16,3-1 1 0,2 0 0 15,4 8 8-15,3 2 5 0,1 7 5 16,0 3 5-16,4 4 4 0,-1 2 0 16,1 4-8-16,0 3-8 15,-6 5 1-15,-3 4-4 0,-5 3-2 16,-4 6-1-16,-6 6 4 0,-2 6 11 15,-3 2 1-15,-10 7-11 0,-3-2-3 16,-5-1-5-16,4 1 0 16,-1-2-3-16,4-3-37 0,2-3-33 0,-1-5-27 15,3-2-52-15,-2-1-49 16,-1-2-47-16,-1-2-261 0</inkml:trace>
  <inkml:trace contextRef="#ctx0" brushRef="#br0" timeOffset="114898.0078">7843 323 391 0,'0'0'0'16,"0"0"117"-16,0 0-37 0,0 0-10 15,0 0 3-15,0 0-3 0,0 0-13 16,0 0-18-16,0 0-32 0,-8 0-8 15,8 29 2-15,0 9 17 0,0 6-10 16,2 1 1-16,1 0-3 0,0-2 5 16,-2-5-4-16,0-1 2 15,-1-8-4-15,0-6-3 0,1-4 0 16,-1-5-1-16,0 0-1 0,0-9 0 16,0-2 3-16,-1-3-2 0,1 0 3 15,-1 0 3-15,-2-3 3 0,1-5-9 16,2-7-1-16,0-2 0 15,8-5 0-15,5-3-8 0,0 1-4 16,2-3 8-16,0 5 3 0,-4 5 1 16,2 4 0-16,0 8 12 0,-3 5 12 15,3 4-8-15,-2 10 7 0,0 3 12 16,-1 2-17-16,-2 3-9 16,-5-3 0-16,0 2 1 0,-2-5-3 15,-1-4-3-15,0 0 0 0,0-6-2 16,0-5 0-16,0 1 0 0,0-2-2 15,0-2 0-15,3-4 19 16,-1-6-15-16,0-1-2 0,2-5 1 0,2-2-2 16,0 1 0-16,2-3 0 15,2 4 1-15,3 1 0 0,-3 0 1 16,3 9 5-16,-2 1 18 0,0 3 0 16,4 4-14-16,-2 0-2 0,1 4-2 15,-1 5-1-15,-1 6-7 0,1 0 0 16,-3 1 3-16,2-3-4 15,-5 1 2-15,-1-6-1 0,0-2 0 16,4-1 3-16,-4-1-4 0,0-2 2 16,0-1 0-16,-1 0 0 0,0-1 0 15,3 0 0-15,0 0-1 0,-1-1 0 16,3-5 3-16,-1 2-4 0,3-5 2 16,2 0 0-16,2-4 0 15,1-2-1-15,-1-3 0 0,0-1 2 16,-1 1-3-16,0 1 2 0,-6 2 0 15,-3 4-1-15,-3 0 0 0,-2 7 2 16,-1 1-1-16,0 0 2 0,0 2-2 16,-2 1-2-16,-2 0 1 15,0 2-1-15,2 4-2 0,-1 0 2 16,1 6 0-16,0-1-1 0,-1 6 3 16,0 2-1-16,0 0 0 0,2 1 0 15,1 0 0-15,-1-1 0 0,1-1-2 16,-1-4 2-16,1-2 0 15,0-3 1-15,0-5-2 0,1 1 0 16,4-3 0-16,-1 0 2 0,0-2 0 16,2 0 0-16,0-4 1 0,4-2-3 15,0 0 2-15,-2-3 0 0,2-1-1 16,0-3 0-16,-2 1-1 0,2-1 2 16,-3 0 1-16,-1 1-2 15,0 0 0-15,-2 3 0 0,-1 1 2 16,-1 4-4-16,-1 1 4 0,-1 2-2 15,0 1 0-15,0 2-3 0,-3 8 3 16,1 4-4-16,1 1 6 0,0 1-3 16,1 2-1-16,0-2 3 15,0-3 0-15,3-3-2 0,1-2 1 16,1-3-2-16,-2 0 3 0,1-2-1 16,1-1 0-16,0-2 1 0,1 0-1 15,0 0 4-15,1-5-5 0,-1 3 1 16,0-4 0-16,1 2 2 15,-4 0-2-15,1-1 0 0,2-2 1 16,-2-2 1-16,2 1-2 0,-1-3 0 16,4 0 0-16,2-4 0 0,1-2 0 15,1-4 0-15,-2 0 0 0,0-7 1 16,-1-1-1-16,-2-3 0 16,-3 2 1-16,1-5 1 0,-3-1-2 15,0 3 0-15,1-3 0 0,0 1 2 16,-1 3-4-16,5-1 2 0,-3 1 0 15,1 0 0-15,2 2 0 0,-3 5 0 16,-1 3-1-16,1 3 2 0,-4 9 1 16,-1-1-2-16,0 9 0 15,0 2 11-15,0 0-3 0,0 13-6 16,-4 16-2-16,1 15 0 0,-2 12 0 16,-3 15 0-16,1 2 0 0,0 1 0 15,-1-3 1-15,5-8-1 0,2-13-1 16,1-10 1-16,2-8 0 15,8-8 0-15,-1-3 2 0,0-6-2 16,1-1 0-16,-1-4 0 0,-1-2 0 16,2-2 0-16,-5-1 2 0,3-4-2 15,1 2 0-15,-4-3 4 0,3-6-2 16,1-2 0-16,0-5-2 0,3-1 0 16,2-6-54-16,-1-4-19 15,1-3-58-15,0-3-10 0,-2-3-35 16,-2-1-18-16,0-2 36 0,-3 2 0 15,-5-2 25-15,0 1 83 0,0-1 73 16,-2 1 80-16,4-1 8 0,-3 1 12 16,1-1-8-16,1-3-27 15,-1 2-4-15,4-1 28 0,-1 6-34 16,1 6-18-16,-3 4 13 0,-2 21-8 16,-1 1-10-16,0 0-4 0,0 0-13 15,0 0-25-15,1 0-18 16,2 17 7-16,-2 33-1 0,-1 16 3 15,0 10 2-15,0 5-1 0,-1-7-1 16,-2-5-1-16,3-13 1 0,0-7 1 16,0-10 0-16,4-6-1 0,1-5-3 15,1-5 3-15,-2-4-2 0,3-5-3 16,0-2 2-16,1-5 1 0,-4-3-2 16,0-2 0-16,-3-1 0 15,-1-1-33-15,0 0-18 0,0-7 8 16,-8-5-115-16,-1-6 44 0,0-4-53 15,-3-4-97-15,-4-4-82 0</inkml:trace>
  <inkml:trace contextRef="#ctx0" brushRef="#br0" timeOffset="115221.7004">8932 488 377 0,'0'0'0'0,"0"0"171"0,0 0-89 16,0 0-10-16,0 0 17 0,0 0-20 15,0 0-37-15,0 0-21 0,0 0-7 16,206 22-4-16,-185-15 0 15,-2 3 2-15,-6 3-1 0,-1 3 0 16,-2 3 0-16,-5 0-1 0,0 0 0 16,-3-5 22-16,-1 1-12 0,1-6-1 15,1-3-5-15,2-2-4 0,-3-2 0 16,5-2 3-16,-3 0-2 0,4-6-2 16,-4-5-64-16,-1 0 18 15,-3-5-8-15,0-3 7 0,0-1 13 16,0-4 9-16,0 5 19 0,-2 1 7 15,-1 7 0-15,3 2 28 0,0 6-6 16,0 3-9-16,0 0-9 0,2 3-5 16,2 4 2-16,2 4 1 15,2 1-3-15,0-1-29 0,1-1-30 16,-2-2-25-16,2-1 4 0,0-3-15 16,-2 0-58-16,2-4-21 0</inkml:trace>
  <inkml:trace contextRef="#ctx0" brushRef="#br0" timeOffset="116354.3236">9363 575 9 0,'0'0'105'0,"0"0"-12"15,0 0-38-15,0 0-3 0,0 0-5 16,0 0-6-16,0 0 19 0,0 0 20 16,0 0 12-16,62 89-2 0,-62-82 13 15,1-2-35-15,-1 1-32 0,0-1-21 16,1-2-7-16,-1 1-5 0,0-3-3 16,0 2 0-16,0 0 3 15,-4 2-3-15,0-4 3 0,2 0 0 16,0-1-2-16,2-5-1 0,0-2 0 15,0-1-21-15,6-6 13 0,1 4 6 16,2 0 2-16,-1 1 0 0,-1 2 18 16,2-1 7-16,1 1 4 15,-2 3-6-15,0 2-1 0,1 2-5 16,0 0-8-16,-4 4-2 0,1 5 8 16,-3 1 5-16,-3 1 0 0,0 1-1 15,0-2-7-15,-1-1-3 0,-1-2-5 16,1-2 2-16,1-5-5 15,0 1 0-15,0 2 0 0,0-3-2 16,0 0 2-16,0-4 8 0,2-6-7 16,1 2 0-16,0 3-3 0,2 1-2 15,-3 1 3-15,1 2 0 0,0 1 0 16,1 0-5-16,-1 4 2 16,3 2 1-16,0 3 2 0,1-1 0 15,3-3 0-15,1 1 0 0,1-2 3 16,0-3-3-16,0-1 0 0,-2 0 3 15,-1-3-4-15,-2-1 2 0,-1-1 0 16,-3-1 0-16,2-4 2 0,1 2-3 16,0-3 0-16,1 1 0 15,-1 0-2-15,-1 1-4 0,-3 0 7 16,3 5-2-16,-3 1-2 0,0 0 5 16,-2 3 0-16,1-3-2 0,-1 3 0 15,0 0 3-15,0 0-3 0,-1 6-7 16,-1 1 6-16,0 5-1 15,2-3 2-15,0 1 0 0,0-1-7 16,4-6 4-16,4 0 4 0,3 1-2 16,0-2 1-16,1-1 2 0,3-1-3 15,1 0 1-15,2-1 0 0,2-2 1 16,-3-4 0-16,2 1 0 16,-4-2-2-16,2 1 2 0,-5-2 2 15,0-1-3-15,-2 1 6 0,-6 3 0 16,1 0-3-16,-3 3-2 0,-2 2 2 15,-2 1-2-15,-5 0-2 16,-4 5-3-16,0 5 2 0,0 3 1 16,1 1 0-16,1 3-1 0,3 1 4 15,-1 1-4-15,4-3 0 0,3-3 1 16,0-4 0-16,4-3 1 0,6-6 0 16,2 0 0-16,3-3 4 0,1-7 3 15,3-4 0-15,4-2 0 0,3-6 9 16,5-3-1-16,1-4-7 15,0-7 8-15,-1-2-4 0,0-8-2 16,-2-4-3-16,0-9-2 0,-5-4-4 16,-2-3 0-16,-3 0 0 0,-7 13-2 15,0 9 1-15,-7 13 0 0,0 12 1 16,-4 10 0-16,-1 8 0 16,-1 8 0-16,-7 15-2 0,-6 14-4 15,-2 12 4-15,-3 9-1 0,0 4-2 16,2 1-9-16,1-3 3 0,5-5 0 15,8-10-3-15,2-8 11 0,1-7 0 16,3-2-1-16,5-7 3 0,1-4 0 16,2-8 0-16,1-2-5 15,-1-1 0-15,2-4 1 0,-1 2 5 16,-2 3-2-16,0 0-1 0,-4 4 4 16,1 0 5-16,-3 3-5 0,-3 1 0 15,1-3-2-15,-2-3 0 16,3-5 0-16,-2 0 0 0,1-3-8 15,-1-3 2-15,0-4-16 0,-1-6-27 16,1-1 13-16,0-5-19 0,-1-2-33 16,-1-4 24-16,-5 0-11 0,0 0 45 15,3 0 28-15,3 6 4 0,0 5 17 16,3 3-20-16,0 8-5 16,3 0-13-16,0 3-22 0,2 5-59 15,4 0-146-15</inkml:trace>
  <inkml:trace contextRef="#ctx0" brushRef="#br0" timeOffset="116580.0078">10587 508 392 0,'0'0'0'15,"0"0"197"-15,0 0-40 0,0 0-12 16,0 0-51-16,0 0-20 0,0 0-56 16,0 0-16-16,-40-2-4 0,20 20 3 15,0 2-2-15,7-2-5 0,7-2 0 16,0 1-1-16,6-4-2 15,2-1-4-15,7-5-1 0,2-1 10 16,3-3 5-16,2-3 5 0,2 0 14 16,1 0 2-16,1 2-2 0,-3-1-14 15,2 2-6-15,-3 3 0 0,-1-2-338 16,-4 2-369-16</inkml:trace>
  <inkml:trace contextRef="#ctx0" brushRef="#br0" timeOffset="123605.8858">17833 3599 307 0,'0'0'0'0,"0"0"216"15,0 0-96-15,0 0-25 16,0 0-3-16,0 0-27 0,0 0-22 15,0 0 10-15,0 0-11 0,-1-79-5 16,1 76 13-16,-3 1-11 0,2-1-11 16,1 1-13-16,0 2-13 0,0 4-4 15,0 7-2-15,1 6 7 16,0 5 11-16,1 4 1 0,-2 1 8 16,0 2-2-16,1 0-5 0,-1-2-5 15,1-3-9-15,0-2 2 16,-1-3-2-16,0 2-1 0,0-7 1 15,-1-2 0-15,-1-2-1 0,2-4-1 16,0-2 0-16,-4-3 2 0,3-1 1 16,-2 0 4-16,0 0-1 0,3-7 6 15,-4-4-1-15,2-3-1 0,1-5 0 16,-1-2-3-16,2-2 0 0,0-1 4 16,0 0-2-16,3 5-2 0,1-1 8 15,3 6 5-15,-3 0-1 16,-1 5-5-16,1 3-2 0,-2 5-6 15,-1 1 4-15,2 7-4 0,-2 8 9 16,-1 7 7-16,0 7-4 0,-3-1-4 16,-4-1-8-16,1-4 0 15,2-5-2-15,1-4-4 0,3-3 0 16,0-7 3-16,0-2-4 0,0-2 2 16,0-4 3-16,4-7 10 0,1-2 0 15,2-6-5-15,2-3 0 0,0-1 0 16,-2 1 3-16,-2 0 2 15,-3 3 1-15,-2 4-8 0,0 4 1 16,0 4-1-16,0 2-8 0,0 5 1 16,-2 0 0-16,1 0-10 0,-4 5-28 15,2 2-4-15,2 4-30 0,1-2-75 16,0 3-34-16,-2 1-140 0,-3-1-465 16</inkml:trace>
  <inkml:trace contextRef="#ctx0" brushRef="#br0" timeOffset="139396.9609">16684 4514 338 0,'0'0'0'0,"0"0"99"0,0 0-15 16,0 0-31-16,0 0-8 0,0 0 5 16,0 0-17-16,0 0-4 0,-13-16-4 15,11 16-14-15,-2-1-1 0,3 1 5 16,-3 0 3-16,-1 0 12 0,2 0 3 16,-4 1-13-16,0 1-6 15,0 1-3-15,-3 1-3 0,-2-1 4 16,3 1 3-16,-1 4-1 0,1-1 3 15,2 0-7-15,1 2-5 0,1-1-2 16,0-1-1-16,-1 3 0 0,4-2-1 16,1-1-2-16,1 3 2 0,1-2 1 15,3 0 1-15,5 4 3 16,2 1-2-16,2-1 1 0,4 4-1 16,-1-3-1-16,1 1-2 0,-1 1 1 15,-1-3-1-15,-1 1 0 0,-5-2 0 16,-3 0 0-16,-5-4 10 0,-1 0 25 15,-4-1 22-15,-6 0 15 16,-4 0-25-16,-4 1-14 0,-2-2-9 16,-4 0-5-16,-1-4 1 0,1-1 9 15,2 0 2-15,0 0-16 0,6 0-14 16,0-2 0-16,4-1 1 0,1 2-6 16,5 1-26-16,0 0-20 15,4 0-45-15,2 5-36 0,0-1-27 16,3 3-107-16,5-4-107 0</inkml:trace>
  <inkml:trace contextRef="#ctx0" brushRef="#br0" timeOffset="139788.8204">16808 4748 576 0,'0'0'0'0,"0"0"70"0,0 0 36 16,0 0-55-16,0 0-11 0,0 0 8 16,0 0-15-16,0 0-7 0,-48 58-3 15,44-48-9-15,4 2-2 0,0-4-1 16,3 2-4-16,4-3 4 16,2 0-2-16,0-1 0 0,-3 0 0 15,2-3 9-15,2 0-3 0,-2-2 1 16,2-1 3-16,0 0 6 0,1-6-4 15,0-3-8-15,4-2-8 0,-2-3-2 16,-1-1 0-16,-2 0 2 16,-5-5 4-16,0 4 3 0,-5-1 0 0,0-1 8 15,-4 3 6-15,-3 1-11 16,0 2 2-16,-3 6 0 0,-1 3-9 16,1 1-2-16,-2 2-3 0,1 0-3 15,1 5 0-15,1 2 0 16,2 4-3-16,2-2-2 0,0 4-39 15,3-2-19-15,2 6-31 0,0-6-55 16,2 1-62-16,3-2-88 0</inkml:trace>
  <inkml:trace contextRef="#ctx0" brushRef="#br0" timeOffset="140953.5899">17100 4699 566 0,'0'0'0'0,"0"0"234"15,0 0-130-15,0 0-50 0,0 0-18 16,0 0-6-16,0 0 3 0,0 0-2 16,0 0-8-16,-33 45 0 0,27-32-4 15,4-6-3-15,0 6-3 16,-1-4-4-16,2 2-1 0,-2 2-1 15,2-3 0-15,1-1-4 0,0-2 0 16,0-2 1-16,1 0-3 0,3-3 3 16,-1-2 1-16,1 0-1 0,2 0 1 15,-3 0-1-15,3 0 1 0,1-2-5 16,-1-3 0-16,0 0 3 16,1 0-3-16,1-2 0 0,-2-2 2 15,-1-1-1-15,3-2 0 0,1 0 0 16,2-2-1-16,0 0 0 0,1 0 0 15,-4-2 0-15,0 3 3 0,-2 5-5 16,1 2 2-16,-4 3 0 16,-2 2 3-16,-1 1-3 0,0 0 0 15,0 0 4-15,-1 6 3 0,-1 5-3 16,-1 1-3-16,0 2 1 0,1 2 2 16,0-1 2-16,-1-1 0 0,3-2-3 15,0-3 2-15,0-1-1 0,4-6 4 16,0-2 0-16,4 2 2 15,2-2-1-15,0-2-3 0,1-4-5 16,1-1 2-16,-1 2-1 0,-1 3-3 16,-1 0 0-16,-2 2 2 0,3 3-2 15,0 3 0-15,-1 5 3 0,1 0-4 16,-2 0 3-16,-1-1-1 0,-4 0 0 16,1-2-1-16,-3 0 0 15,-1-2 2-15,0-3 4 0,0-1 4 16,-1-2 4-16,-1 0 1 0,-1 0-5 15,-1-3-4-15,0-3-1 0,2 0-3 16,1-4-2-16,0 3 1 0,1-3-1 16,0 5-7-16,2 2 5 15,4 1 1-15,3 0-3 0,1 2 4 16,1 0 2-16,3 0-2 0,2 0 2 16,-1 3-2-16,0-1 1 0,-3-2 0 15,0 2 1-15,0-2-1 0,-1 0 0 16,2 0 0-16,1-2 0 15,1 0 0-15,-1-5-25 0,1 2 0 16,-2 0 8-16,0-1 2 0,-2 3-4 16,0-2 10-16,-4 4 5 0,0-1 3 15,-2 1 2-15,0-2 0 0,-3 0-2 16,1-1 2-16,-1 1 1 16,-1 1-3-16,-1-2 2 0,0 3 0 15,0-4-1-15,0 5 0 0,-1-3-1 16,-3 2-5-16,-2 1 7 0,-3 0 0 15,-1 3 2-15,-1 1 6 0,0 1-2 16,-1 1 1-16,2 5 1 16,0-2-5-16,0 1-4 0,3 0 0 15,4 0 2-15,0-2-2 0,3 1 0 16,0 0 0-16,2 0 0 16,5-2 0-16,1-2 3 0,3-1-1 0,2-2 1 15,2 0-1-15,1-2-1 16,5 0 1-16,0-1 0 0,2-5-2 15,3-4 0-15,2 0 4 0,0-2-4 16,0-1 0-16,-1-4 2 0,-4 3-2 16,-4 0 0-16,-3 2 0 0,-6-1 1 15,-4 6 1-15,-5-3 0 0,-1 4 0 16,0 4 0-16,-6 2 6 0,-4 0-6 16,-5 2 3-16,0 7-5 15,-1 2 0-15,3 7 7 0,3-1-6 16,4 0-2-16,4-1 2 0,2 1-1 15,6-4 0-15,4-3 0 0,3 0 2 16,3-3-4-16,0 2-5 16,4-2-14-16,-5 0-45 0,1 1-32 15,-5-2-65-15,-2 1-78 0,-5 1-116 16</inkml:trace>
  <inkml:trace contextRef="#ctx0" brushRef="#br0" timeOffset="141605.7135">16813 5338 507 0,'0'0'0'0,"0"0"148"15,0 0-67-15,0 0-12 16,0 0-29-16,0 0-15 0,0 0 6 16,0 0-8-16,7 128 1 0,-7-102 1 15,0-5-11-15,0-2 3 0,0-5 3 16,0-6 3-16,0-3 8 0,0-5-1 16,0 1-8-16,1-1-2 15,-1 0 7-15,2-5 5 0,-2-4-10 16,0-3-16-16,0-5 2 0,3-3 1 15,3-8-3-15,0-3 0 0,3-3-3 16,4-1 0-16,5 4 2 16,2 2-1-16,-1 2 0 0,1 5 4 15,0 1 1-15,-2 5 3 0,-2 7 1 16,0 1-2-16,-1 4 1 0,-2 4-3 16,-1 2-1-16,-4 5-1 0,-3 4 3 15,-3 2 7-15,-2 3 4 0,0 2-6 16,-5 1-1-16,-7-2 0 15,-3-1-5-15,1 1 1 0,-4-5-5 16,1 1 0-16,3-1-4 0,-2-6-1 16,6 1 0-16,1-3 0 0,3 1-42 15,2-5-8-15,2 0-6 0,2 0-41 16,0 0-22-16,6-2-49 0,4-2-37 16,2-5-19-16,6 3-41 15</inkml:trace>
  <inkml:trace contextRef="#ctx0" brushRef="#br0" timeOffset="142128.332">17165 5274 573 0,'0'0'0'16,"0"0"156"-16,0 0-40 0,0 0-16 15,0 0-30-15,0 0-28 16,0 0 7-16,0 0 8 0,0 0-26 16,-22 93-6-16,20-79-3 0,2-1-7 15,2-6-3-15,4-3 6 0,1-3-6 16,3-1-1-16,2-3 1 15,-1-6-3-15,-1-4-4 0,3-1-1 16,-5 1-2-16,1-3 2 0,-1 0-3 16,-4-2 1-16,-2-1-1 0,0 3 1 15,-2 1 0-15,0 5 0 0,-2 5 2 16,-3 1-2-16,-3 4-1 0,1 0-1 16,-1 4 0-16,1 2 3 15,6 2-5-15,1-4 0 0,0 5 1 16,8-2 0-16,2-1-1 0,3-1 2 15,0-1 0-15,2 0 0 0,1 2 1 16,0 3-1-16,-2 0 0 0,-1 3 0 16,-3 1 0-16,-1 0 5 15,-3 0-1-15,-3 2 1 0,0 0-1 16,-3-5 1-16,0-1-3 0,0 2 7 16,-5-8 4-16,1 1-3 0,1 0-3 15,-4-4-3-15,3 0-1 0,-3-4 1 16,0-1-2-16,2-4-1 15,3-1-2-15,0 1-19 0,2 0 3 16,2 1 6-16,4 2 2 0,2 1 4 16,3-2 4-16,2 4-1 0,3 1 2 15,0 1 0-15,3 0-2 0,-3 1 2 16,1-3 0-16,1-3 0 0,-3-1-77 16,5-2 23-16,-1-1-37 15,0-4-70-15,2 1-34 0,-5-4-86 16,-1 1-97-16</inkml:trace>
  <inkml:trace contextRef="#ctx0" brushRef="#br0" timeOffset="142333.432">17653 5045 471 0,'0'0'0'0,"0"0"345"0,0 0-200 16,0 0-82-16,0 0-14 0,0 0 5 16,0 0-12-16,0 0-7 0,-13 107-5 15,13-75 1-15,0 1 12 0,0-2-6 16,0 1-17-16,0-3-11 15,2-4-7-15,1 0 0 0,-1-4-1 16,2-3 0-16,-1-3-2 0,0-5-67 16,-1-3-20-16,2-6-38 0,-4-1-25 15,0 0-4-15,-5-3-45 0,-1-9-61 16,-3 1 37-16</inkml:trace>
  <inkml:trace contextRef="#ctx0" brushRef="#br0" timeOffset="142427.62">17597 5291 770 0,'0'0'0'0,"0"0"122"15,0 0-79-15,0 0 12 0,0 0-13 16,0 0-27-16,0 0-12 0,0 0-6 16,130-19-81-16,-109 19-187 15</inkml:trace>
  <inkml:trace contextRef="#ctx0" brushRef="#br0" timeOffset="144380.8572">19155 4767 392 0,'0'0'0'0,"0"0"113"15,0 0-13-15,0 0-6 0,0 0-32 16,0 0-13-16,0 0 1 0,0 0 4 16,0 0-9-16,-10-32-12 15,5 31-3-15,2 1-11 0,0 0-6 16,-5 0-3-16,-1 5-1 0,-3-2 1 15,2 6-1-15,0 0-4 0,0 3-1 16,1 0-4-16,-2 2 0 0,0 2 1 16,1 1-1-16,2 0 0 15,3-1 0-15,3-1-1 0,-1-2 1 16,3-1 0-16,3-2 0 0,2-4 0 16,4-2 5-16,3-4-4 0,0 0 6 15,2-7-3-15,4-4 2 0,-2-4-3 16,4-4 0-16,1-5 3 15,-1-1 0-15,2-2-1 0,-2-2-2 16,-1-2 0-16,0-1 6 0,-7-1 4 16,0 0-4-16,-3 1-4 0,-4-1-1 15,-1 2-2-15,0 6 1 0,-4 2 2 16,1 7-1-16,-1 5 3 16,0 4 4-16,0 6 2 0,-2 1-3 15,-5 0-5-15,2 12-4 0,-5 3-1 16,-2 8 0-16,2 4 0 0,1 3 0 15,5 2 0-15,-2 1 0 0,5 2-1 16,0-4 1-16,1 0 0 0,3 0 0 16,3-8 1-16,1 0-1 15,2-4 0-15,1-4 0 0,3-6 0 16,0-4 0-16,3-2-3 0,-2-3 4 16,4 0-2-16,-2-5 1 0,0-1 0 15,-2-4 0-15,-2 2-1 0,-1-5 1 16,-4 1 0-16,2-2 0 15,-1 3 0-15,-6-2 0 0,0 6 1 16,-2-2-1-16,0 5 3 0,-4 1-3 16,-4 2 0-16,-2 1 4 0,3 0-5 15,-3 4 1-15,0 5 0 0,0 1 0 16,1 3-1-16,6-1 1 0,0 3-3 16,3-1 3-16,0-2 0 15,0 0-1-15,6-3 1 0,2 0 0 16,3-4 4-16,3-5-1 0,3 0 4 15,0 0 2-15,2-5-4 0,0-4 1 16,0-2 4-16,1 1 2 0,0 2-4 16,-3 2 3-16,1 4-5 15,-4 2-5-15,-3 0 1 0,-1 4 1 16,-3 7-2-16,-3-4-2 0,-4 5 2 16,-1-3 3-16,-9-1-2 0,0 3 2 15,-3-4-3-15,-3 0-2 0,0-1 2 16,-2-1 2-16,2-4-4 15,0 1 2-15,1-1-1 0,6 0 1 16,3-1-1-16,5 0 0 0,1 1 0 16,2 0-6-16,8 3 9 0,4-1 0 15,5 0 2-15,4 0-2 0,1-2 0 16,1-1 0-16,3 0-2 0,-3 0-1 16,0-4 0-16,1-4 0 15,-3-1-83-15,0-5-23 0,-5 1-41 16,1 0-110-16,-6-5-115 0</inkml:trace>
  <inkml:trace contextRef="#ctx0" brushRef="#br0" timeOffset="144613.0038">19882 4421 817 0,'0'0'0'15,"0"0"167"-15,0 0-115 0,0 0 5 16,0 0-8-16,0 0 2 15,0 0-19-15,0 0-16 0,0 0-3 16,-8 250-1-16,12-208-1 0,1-5-4 16,1-5-2-16,-1-3-4 0,2-6-1 15,-2-1 0-15,3-5 0 0,-3-5-60 16,1-3 1-16,-4-3-29 16,-1-4-11-16,-1-2-16 0,0-1-11 15,-4-5-119-15,-4-5-39 0</inkml:trace>
  <inkml:trace contextRef="#ctx0" brushRef="#br0" timeOffset="145593.4161">19805 4714 602 0,'0'0'0'16,"0"0"259"-16,0 0-148 0,0 0-62 16,0 0-17-16,0 0-11 0,0 0-13 15,0 0-5-15,0 0-3 16,210 28 0-16,-193-20 4 0,-1 1-5 15,-5 4 1-15,-4 0 0 0,-2 4 0 16,-2-1 0-16,-3 1 5 0,0-2-2 16,0-1-2-16,0-2 0 0,0-4-2 15,0-3 2-15,0-2 2 0,1-3-4 16,0 0 2-16,0-6 0 0,-1-1-45 16,0-5 6-16,0 1-9 15,0-5-17-15,0-3 3 0,-2 0 22 16,-1 1 4-16,1 1 26 0,0 9 9 15,0-1 0-15,2 4 14 0,0 2-10 16,0 3-3-16,1 0-2 16,4 0 2-16,-2 2 15 0,4 7-9 15,-1-2-4-15,3 2-2 0,0 3 1 16,0 0 1-16,-3 0-2 0,4-1 3 16,-2 2 5-16,-4-3 25 0,2 2 19 15,-5 0-3-15,0-2 0 0,-1-1-6 16,0-3 0-16,0 4 3 15,0-7-26-15,-1 0-11 0,0-1-5 16,1-2 2-16,0-1-1 0,0-4 1 16,2-4-6-16,0 0 2 0,6-3-6 15,-3 1 6-15,4 0-2 0,0 3-2 16,1 2 2-16,-1 1 0 0,0 3 1 16,3-1 9-16,-2 2-4 15,0 1-4-15,0 0-1 0,0 1-2 16,-1 4 0-16,-3 1 3 0,3 1-2 15,-6 2-2-15,0-1 2 0,1-1 3 16,0-1-4-16,2 0 4 0,1-3 0 16,1-3-4-16,2 0 0 15,1 0 7-15,-1-3-7 0,3-2 0 0,-4-1 3 16,-2 3-4-16,0 0 0 16,-6 1 1-16,1 2 0 0,-2 0-3 15,0 1-1-15,-2 5 7 0,-6 3-3 16,3 1 0-16,-2 3 0 15,5-5 3-15,2 2-6 0,0-5 2 16,4-3 1-16,1 1 0 0,-1-3 4 16,4-2-2-16,-1-2-2 0,1-2 0 15,1-1 3-15,0 1-4 0,1-3 1 16,0 2 0-16,-3 0 1 0,2-4-1 16,3 3 0-16,-1-5 0 15,0-2 0-15,4-3 0 0,4-2 0 16,-2 0-7-16,1-3 2 0,-1-4-3 15,-2-1 3-15,-3-6 5 0,-1 1 0 16,-1-3-3-16,-5 1 2 0,0 6 0 16,-2-1 0-16,-3 10 0 15,0 5 2-15,0 9-2 0,-4 4 2 16,-1 2 11-16,0 8-10 0,-3 7 1 16,4 5 0-16,-4 7 4 0,4 5-2 15,-2 7-3-15,3 7-1 0,0 0 0 16,-2-3-1-16,4-2 0 15,0-4 6-15,1-7-1 0,0-3-3 16,3-4 2-16,4-3-3 0,-4-5-2 16,3-4 2-16,-4-6-2 0,0-2-22 15,-2 0-12-15,0-3-25 0,0 0-21 16,0-1-24-16,-4-9-83 0,-5 1-115 16,-3-8 4-16</inkml:trace>
  <inkml:trace contextRef="#ctx0" brushRef="#br0" timeOffset="145899.5879">20549 4773 413 0,'0'0'0'0,"0"0"119"15,0 0-80-15,0 0-22 0,0 0-12 16,0 0 0-16,0 0-3 0,0 0 0 16,0 0-2-16,159 75 0 0,-147-72 0 15,-6 0 31-15,-3 3 78 0,-1 1-10 16,-2 2-6-16,0 1-29 15,0 2-39-15,-1 0-12 0,-1-1-5 16,1-1-4-16,0-5-4 0,1-1 0 16,0-4 4-16,0 0-1 0,0-2 4 15,1-5-5-15,0-4-1 0,0-5-1 16,1 0 0-16,-1 0 5 0,3 0-5 16,-1 3 0-16,1 5 7 15,-4 4-5-15,1 4 0 0,0 0-4 16,-1 5 4-16,0 7 2 0,0-1-7 15,0 3-77-15,-2 1-95 0,-4 1-167 16</inkml:trace>
  <inkml:trace contextRef="#ctx0" brushRef="#br0" timeOffset="148697.1176">19451 5446 710 0,'0'0'0'15,"0"0"9"-15,0 0 35 0,0 0-10 16,0 0-17-16,0 0-8 0,0 0 6 15,0 0 9-15,0 0-8 0,-9 271 15 16,16-235 6-16,-3-4-20 0,0-8-2 16,-3-8 9-16,1-3 8 15,-2-7 1-15,0-3 1 0,0-3 9 16,-2-3 14-16,-2-7-38 0,0-7-14 16,-2-8 1-16,4-4-5 0,1-6 3 15,1-5-2-15,1-4-2 0,9-3 0 16,2-1 0-16,2 2 31 15,6 0-6-15,2 4-8 0,2 6-3 16,-1 5 5-16,1 5 7 0,-1 8 1 16,-2 5-6-16,-1 4-3 0,-1 8-3 15,-4 1-3-15,-3 1-4 0,-1 8 5 16,-4 4 2-16,-3-1-6 0,-4 6-2 16,0-4 1-16,-4 5-2 15,-6-1 2-15,-5 0 4 0,-1 1-6 16,-5-1-4-16,2-1 1 0,-3-1 0 15,3-3-5-15,-2 2 4 0,3-6-4 16,4 0-44-16,0-5 6 0,5-2-15 16,5-2-34-16,0 0-24 15,4 0-38-15,3-2-109 0,5-5-97 16</inkml:trace>
  <inkml:trace contextRef="#ctx0" brushRef="#br0" timeOffset="148976.5348">19805 5359 799 0,'0'0'0'0,"0"0"178"16,0 0-111-16,0 0-3 0,0 0-7 15,0 0-18-15,0 0-19 0,0 0-5 16,19 105 4-16,-19-94 5 16,0-2 2-16,1-7-1 0,6-2-9 15,-1 0 7-15,3-8 2 0,4-5-11 16,-2-2-3-16,3-4-3 0,-3-1-3 15,-2 0 3-15,-2-4 8 0,-5 2 5 16,-2 3 6-16,-5 6-7 16,-1 6-8-16,-3 5-9 0,-1 2-6 0,-3 9-12 15,1 4-30-15,1 3-14 16,4 1-27-16,4-1-67 0,3 1-46 16,0-4-97-16,2-4-390 0</inkml:trace>
  <inkml:trace contextRef="#ctx0" brushRef="#br0" timeOffset="149245.8654">20097 5378 756 0,'0'0'0'0,"0"0"135"0,0 0-36 16,0 0-39-16,0 0-5 16,0 0-4-16,0 0-19 0,0 0 0 15,31 97 2-15,-39-90-11 0,-1-4-8 16,3-2 3-16,-3-1-2 0,-2 0-5 15,5-7 5-15,1-5 0 0,4-2-7 16,1 0-4-16,4 0 0 0,6 0-4 16,8 0 9-16,-2 2 2 15,7 2-8-15,4 1-2 0,-1 2-2 16,0 2 0-16,-2 2-9 0,-1 2-48 16,-1-1-41-16,-2 2-44 0,-2-4 6 15,-4-1-48-15,-1-5-135 16,-2-1-141-16</inkml:trace>
  <inkml:trace contextRef="#ctx0" brushRef="#br0" timeOffset="149437.9439">20466 5120 880 0,'0'0'0'0,"0"0"164"16,0 0-92-16,0 0 13 0,0 0 0 15,0 0-11-15,0 0-36 0,0 0-29 16,0 0-6-16,0 272-2 0,2-241-2 15,2-6-57-15,-1-4 12 0,1-6-14 16,-1-2-16-16,-3-7-5 0,0-4-1 16,0 0-39-16,-5-2-38 15,-3-3-113-15</inkml:trace>
  <inkml:trace contextRef="#ctx0" brushRef="#br0" timeOffset="149576.4239">20405 5316 686 0,'0'0'0'0,"0"0"259"0,0 0-124 15,0 0-53-15,0 0-23 16,0 0-18-16,0 0-1 0,0 0 4 16,0 0-25-16,155 35-15 0,-133-27-8 15,2 2-136-15,-9 0-85 0,-1-3-271 16</inkml:trace>
  <inkml:trace contextRef="#ctx0" brushRef="#br0" timeOffset="178316.7018">19085 6711 699 0,'0'0'0'15,"0"0"95"-15,0 0-20 0,0 0-26 16,0 0-31-16,0 0-14 0,0 0 1 16,0 0 11-16,70-44 4 15,-34 40 21-15,3 1-10 0,0 3-16 16,-3 0-12-16,-2 6-3 0,-3 4 0 15,-6 2 1-15,-5 3-1 0,-6-1 3 16,-6 0-2-16,-5 0 3 0,-3 1 9 16,0-2 8-16,-7 2-4 15,-5 1-5-15,-4 2-3 0,-6 1 3 16,-3 0-4-16,-3 2-3 0,2 2 0 16,2-1-4-16,6-1 3 0,6-1 0 15,7-1-4-15,5 1 0 0,1-1 0 16,9-1 0-16,4-4 0 15,6 1 0-15,0-3 9 0,5-1-2 16,-1-3-2-16,-2-1-7 0,1-3-15 16,1-1-26-16,0-1-16 0,0-2-63 15,5-6-58-15,-3-7-102 0</inkml:trace>
  <inkml:trace contextRef="#ctx0" brushRef="#br0" timeOffset="178637.8633">19668 6653 783 0,'0'0'0'0,"0"0"69"15,0 0-24-15,0 0 24 0,0 0-11 16,0 0-1-16,0 0 13 0,0 0-14 16,0 0-9-16,293-74-18 0,-252 90-10 15,-12 3-15-15,-6 5 5 0,-11 4-4 16,-7 1 2-16,-5 4 4 15,-12-1-3-15,-7 1 0 0,-6 2-3 16,-6-2-1-16,1 3-1 0,4-5-2 16,4-3 8-16,10-4-3 0,9-5-6 15,3-3 0-15,6-3-5 0,10-6-2 16,5-2 9-16,7-4 1 0,12-1-5 16,9-3-13-16,11-1-23 15,12-2-43-15,3 0-135 0,2 1-329 16</inkml:trace>
  <inkml:trace contextRef="#ctx0" brushRef="#br0" timeOffset="190610.7364">19455 8351 759 0,'0'0'0'0,"0"0"56"0,0 0-1 16,0 0 10-16,0 0-28 15,0 0-15-15,0 0-1 0,0 0 22 16,-147 2-4-16,137 6-18 0,2 5-11 16,1 3-5-16,6 4-8 0,1 6 2 15,10 2 1-15,8 7 0 0,4-3 0 16,6 4 9-16,-3-4-8 0,1 1 12 16,0-1 11-16,-6-3-4 15,-3 2-2-15,-7-5-1 0,-7 0 1 16,-3-2 2-16,-3-3 7 0,-9 1 6 15,-6-3-1-15,-6-3-11 0,-2 1-11 16,-6 0-1-16,-4-4-5 0,2-1-2 16,-3-6 0-16,3-3 0 15,6-3 0-15,0 0-4 0,8-1-10 16,5-5 0-16,10 3 4 0,4-7-1 16,1 1-8-16,12-7-14 0,10-3 20 15,14-7 5-15,7-5 7 0,12-6-2 16,2-5 2-16,1-4-2 15,1-3 3-15,-5 4 14 0,-6 0 8 16,-10 3 3-16,-10 4 3 0,-13 1-2 16,-7 3-5-16,-8 5-6 0,-10 4-4 15,-8 8-7-15,-11 8-5 0,-8 8-2 16,-14 7-5-16,-5 13-30 16,-3 8-40-16,1 5-13 0,6 2-80 15,5 1-181-15,11-7-293 0</inkml:trace>
  <inkml:trace contextRef="#ctx0" brushRef="#br0" timeOffset="191145.8502">19877 8409 701 0,'0'0'0'0,"0"0"11"0,0 0 40 15,0 0-18-15,0 0-6 16,0 0-4-16,0 0 0 0,0 0 6 16,0 0 2-16,1-30 3 0,-1 30 21 15,0-1 2-15,-1-1-12 0,-1 1-1 16,0 0-7-16,1 1 0 0,1 0-4 16,-2 0-11-16,2 0-9 0,-2 0-6 15,0 0 1-15,2 0-2 16,-2 0-4-16,2 0 1 0,0 0-3 15,-1 0 0-15,-2 2 0 0,0 3 1 16,-6 2-1-16,0 6 0 16,-1 8-1-16,-4 6 0 0,1 4 2 15,-1 7 0-15,-2 2-1 0,2 6 0 16,-1 1 1-16,3 1-1 0,2 2 0 16,3-4 3-16,5-3-4 0,2-3 2 15,0-6 5-15,5-5-6 0,3-6 0 16,6-6 7-16,4-5 5 15,3-11 20-15,6-1 6 0,7-12 4 16,9-12 2-16,2-6-3 0,6-7-14 16,3-5-9-16,6-4-6 0,0-6-2 15,0 0 4-15,-4 0-11 0,-14 4 1 16,-18 6 2-16,-18 10-3 0,-12 6 1 16,-13 7-1-16,-9 10-2 15,-7 4-2-15,-12 5-12 0,-6 9-34 16,-7 9-76-16,-6 11-32 0,-5 6-141 15,-3 7-412-15</inkml:trace>
  <inkml:trace contextRef="#ctx0" brushRef="#br0" timeOffset="197926.8113">18958 10530 384 0,'0'0'0'15,"0"0"86"-15,0 0-38 0,0 0-14 16,0 0-10-16,0 0-7 0,0 0 1 16,0 0 2-16,40-34-3 0,-28 31 6 15,2-3 17-15,4 1-2 16,0 4 0-16,2-2 3 0,0 1-10 16,-1 2-11-16,-3 0-1 0,-2 5-5 15,-2 1-5-15,-3 1 0 0,-1 3-2 16,-4 1 2-16,-3 0 0 15,-1 2-1-15,0-1 2 0,-1 2 2 16,-6-1 2-16,-6 2 4 0,-4-1 2 16,-5 1-1-16,-7 5-1 0,-1 0 0 15,-7 5 2-15,0 3-1 0,-1 1 1 16,-1 2-9-16,3 0-3 0,6 2-6 16,5-4 0-16,7-2 2 15,8 0 0-15,5-5 1 0,5-1-5 16,8-4 0-16,5 0 0 0,5-4 5 15,3-4-6-15,4-4 2 0,4 0 2 16,6-4-4-16,3-1-137 0,-1 0 8 16,1-7-151-16,-5-6-72 15</inkml:trace>
  <inkml:trace contextRef="#ctx0" brushRef="#br0" timeOffset="198520.4885">19472 10495 263 0,'0'0'0'0,"0"0"135"15,0 0-72-15,0 0 7 0,0 0-2 16,0 0-5-16,0 0 11 0,0 0-16 16,0 0-1-16,-29-39 1 0,29 37-16 15,0-1-8-15,0 1-1 0,8-1-13 16,2 1-4-16,5 2 9 15,5 0 4-15,3 2 14 0,0 1 1 16,-1 3-15-16,0 2-6 0,-3 4-10 16,-2 0-2-16,-1-2-8 0,-7 0-3 15,-1 2 0-15,-8-3 6 0,0 1-7 16,0 1-11-16,-8-3-15 0,-1 3-15 16,0-4 4-16,-1-1 2 15,2 0-11-15,5 0 10 0,3-2 6 16,0 2 5-16,5 3 22 0,6 0 4 15,1 2 0-15,1 4 24 0,0-1 13 16,-5 0 13-16,-1-1 1 0,-6 2-6 16,-1 1-7-16,-4 2 2 15,-10-2 6-15,-3 2 1 0,-10 3-16 16,-2 1-13-16,-6 1-8 0,-3-3 2 16,-2-1 1-16,0-1 5 0,2-3-2 15,5-2-14-15,6-5-3 0,4-6-20 16,5-1-29-16,3-1-60 15,4 0-46-15,0-5-119 0,2 1-476 16</inkml:trace>
  <inkml:trace contextRef="#ctx0" brushRef="#br0" timeOffset="205154.4654">22172 2079 286 0,'0'0'0'0,"0"0"112"0,0 0-30 16,0 0-10-16,0 0-25 0,0 0 5 16,0 0-7-16,0 0-12 15,-5-34-3-15,5 34-5 0,-2 0-18 16,2 0-7-16,-1 5 0 0,-1 1 0 16,1 2 2-16,-3 3-1 0,1 2-1 15,1 3 0-15,-3 4 1 0,2 2 0 16,-2 2 3-16,1 0 3 15,1 2-1-15,1-2 0 0,-1 1-2 16,3-2-1-16,0-2 3 0,0-2 1 16,6-5 4-16,2 1 6 0,2-5 6 15,4-4-1-15,1 0 6 0,3-4 3 16,1 0-4-16,1-2-4 0,-2 0-3 16,-2-3-7-16,0-2-8 15,-3 2-5-15,-2-3 0 0,-2 1 2 16,-3 3-18-16,-2 0-24 0,0-2-15 15,-4 2-46-15,0-1-41 0,-4-5-109 16</inkml:trace>
  <inkml:trace contextRef="#ctx0" brushRef="#br0" timeOffset="205332.8035">22199 1778 815 0,'0'0'0'0,"0"0"14"16,0 0 4-16,0 0-20 0,0 0-19 15,0 0-27-15,0 0-39 0,0 0-55 16,-7 79-68-16</inkml:trace>
  <inkml:trace contextRef="#ctx0" brushRef="#br0" timeOffset="205959.8878">22665 1864 341 0,'0'0'0'0,"0"0"163"0,0 0-111 16,0 0-9-16,0 0 10 0,0 0-22 15,0 0 0-15,0 0-5 16,0 0-10-16,-49-7-8 0,41 15 2 16,3 4-7-16,-5 2-1 0,1 2-2 15,-2 3 0-15,0 4 1 0,0-1-1 16,0 5 0-16,4 0 1 16,-3-1-1-16,7 0 16 0,1-2 6 15,2-6 13-15,6-3-3 0,4-4-7 16,5-6-3-16,3-3 1 0,1-2 4 15,3 0 0-15,1-2-16 0,-4-4-9 16,2-1 0-16,0 0-4 0,-3 3-31 16,-1-1-41-16,-5 3-47 15,-1-1-46-15,-2 0-141 0</inkml:trace>
  <inkml:trace contextRef="#ctx0" brushRef="#br0" timeOffset="206872.1945">22807 1745 561 0,'0'0'0'0,"0"0"97"15,0 0-33-15,0 0-23 0,0 0-10 16,0 0-18-16,0 0-8 16,0 0 14-16,28 6 14 0,-19 14-1 15,1 3-3-15,-1 2-8 0,1 0-9 16,0-3-8-16,-4 1 0 0,-1-2-3 16,0-5 3-16,-4-4-3 0,-1-2 1 15,0-4 3-15,0-2 7 0,0-1 1 16,0-1 2-16,0-2-2 15,-3 0 1-15,2-2 0 0,-1-7-12 16,2-4 1-16,0-1-2 0,1-3-2 16,8 1-3-16,0 1 4 0,1-1 0 15,4 4 1-15,-4 1-1 0,-1 6 0 16,0 5-4-16,0 0 0 0,-3 5 2 16,1 3 3-16,1 3 1 15,-3-5 5-15,0 1 2 0,-1-1-2 16,0-2-1-16,2-2-3 0,2-2 1 15,-1 0 6-15,2-11 3 0,1-2-6 16,1-1-2-16,-2-3-2 0,-2 6-1 16,0 0-3-16,-3 6 1 0,-1 3 0 15,1 2-8-15,1 3 3 16,-1 6 5-16,3 4 0 0,0-3 0 16,-1-1-1-16,2-5-5 0,2-4 4 15,1-1-3-15,-1-6-8 0,2-5-12 16,-6-1-7-16,-1-6-1 0,0 1 13 15,0-1 8-15,-3-3-4 16,2 3-4-16,3 1-12 0,-3 3 4 16,4 7 14-16,-3 4 11 0,0 4-1 15,-1 4 0-15,1 15 7 0,1 3 10 16,2 10-3-16,-1 5-4 0,2 3-1 16,-2 2-3-16,-1 0 7 15,0-1 26-15,1 0-18 0,-3 1-9 16,-1 0-6-16,-3-1-2 0,0-5 0 15,-3-3 1-15,-4-5-1 0,-2-6-1 16,-3-3 1-16,-1-6-3 0,-1-5 3 16,0-4 0-16,3-5 0 0,0-8-1 15,-1-9-7-15,3-12 4 16,4-6 2-16,0-12-1 0,5-7 3 16,4-1 0-16,6 1 5 0,8-1 4 15,3 2 17-15,4 0 16 0,3-1-1 16,3 2-2-16,-1 5 1 15,3 5-3-15,-2 4 0 0,1 10 2 16,-1 4-6-16,0 6-12 0,-4 8-9 16,-2 6-4-16,-4 5-6 0,-9 2-2 15,-5 7 0-15,-5 4 5 0,-2 9-4 16,-7 4 0-16,-5 8-2 0,-5 3-19 16,-3 0-12-16,0 2-32 15,-4-2-53-15,1-3-8 0,2-3-25 16,3-5-152-16</inkml:trace>
  <inkml:trace contextRef="#ctx0" brushRef="#br0" timeOffset="233844.2756">21751 6819 669 0,'0'0'0'0,"0"0"119"0,0 0-21 15,0 0-45-15,0 0-23 0,0 0 10 16,0 0-5-16,0 0 5 0,20-87 13 16,-20 83-11-16,0 1-7 0,-3 0-4 15,-2 0-7-15,2 1-8 0,-2 2-7 16,-2 0-3-16,1 5-3 0,-2 7-5 16,-3 4 4-16,2 7-2 0,-1 7 0 15,-1 5 0-15,3 4-1 16,2 3-1-16,0 0 3 0,4 2-1 15,1-3 0-15,1-5-1 0,2-5-1 16,7-4-3-16,1-4 5 0,4-4 0 16,0-7 0-16,2-2-2 15,2-5 4-15,2-5-2 0,4-5 0 16,3-8 30-16,1-6 17 0,2-4 3 16,-4-5-5-16,1-4 8 0,-2-3-4 15,-4-2-5-15,-3-2-5 0,-1-5-14 16,-8 1-1-16,-6 5-13 15,-3 1-1-15,-6 7-3 0,-7 5-5 16,-7 5 5-16,0 7-4 0,-7 7-4 16,-2 4 2-16,-9 7-2 0,0 15-14 15,-5 7-18-15,-1 10-25 0,5 7-76 16,1 1-9-16,9 4-57 0,1-2-162 16,5-5-274-16</inkml:trace>
  <inkml:trace contextRef="#ctx0" brushRef="#br0" timeOffset="236128.0677">21817 8588 320 0,'0'0'0'0,"0"0"149"0,0 0-75 15,0 0-24-15,0 0-5 0,0 0 6 16,0 0-7-16,0 0 2 0,0 0 7 16,-16-31-6-16,12 30-13 15,2-2-5-15,-1 3-9 0,-2 0-6 16,-1 0-9-16,-2 4-3 0,1 3-1 15,0 3-1-15,-4 4 0 0,0 2 0 16,0 5 1-16,0 7-1 0,1 2 0 16,3 4 0-16,0 2 0 15,4-1 0-15,2-4-2 0,1 1 2 16,1-2 2-16,4-7-2 0,4-3-2 16,1-8 3-16,0-4-2 0,3-3 1 15,2-5 0-15,2-4 14 0,0-9 15 16,6-6 11-16,1-6 13 15,4-6-15-15,-1-4-6 0,3-2 7 16,-4-2 0-16,-3-2-8 0,-3 2-3 16,-8 1-2-16,-9 9-12 0,-4 5-7 15,-13 9 1-15,-9 6-3 0,-9 9-4 16,-5 6-1-16,-7 15 0 0,-4 5-29 16,-3 8-3-16,3 7-46 15,1 6-98-15,6 5-10 0,3 0-81 16,3-1-160-16</inkml:trace>
  <inkml:trace contextRef="#ctx0" brushRef="#br0" timeOffset="237024.2015">21782 10453 469 0,'0'0'0'0,"0"0"110"0,0 0-51 15,0 0-26-15,0 0-3 0,0 0-10 16,0 0 1-16,0 0 3 15,0 0 4-15,-19-77-1 0,15 70 11 16,0 6 0-16,-3-2-11 0,-2 3-8 16,-2 1-3-16,-5 9-6 0,-3 6 1 15,3 5-4-15,-7 4 0 0,2 8-3 16,1 3-2-16,0 6-3 16,7 2 2-16,0-1 0 0,5 2-2 15,6-4 0-15,2-6 1 0,9-5 0 16,6-9 1-16,5-5 0 0,4-5 15 15,5-9 6-15,7-4 12 0,5-11-6 16,2-9 2-16,5-6 1 0,-3-3 0 16,-3-3 0-16,-2-2 2 15,-9 1 0-15,-7-1 4 0,-11 4 1 16,-10-2-15-16,-7 7-5 0,-16 5-5 16,-11 8-8-16,-10 6-6 0,-11 10 0 15,-8 14-14-15,-3 10-19 0,0 10-9 16,0 6-41-16,5 5-89 15,6 8-3-15,6 1-93 0,9 0-158 16</inkml:trace>
  <inkml:trace contextRef="#ctx0" brushRef="#br0" timeOffset="238875.1976">21552 12550 431 0,'0'0'0'0,"0"0"110"15,0 0-40-15,0 0-32 16,0 0-2-16,0 0-10 0,0 0-6 15,0 0 14-15,0 0 12 0,5-66 5 16,-3 59-4-16,1-2-19 0,-1 3-3 16,-1 1 8-16,1 1-6 15,-1-2-1-15,-1 0-1 0,0 1-6 16,0 1-2-16,0 0-4 0,0 4 1 16,0-1 1-16,-1 1 6 0,0 0-3 15,1 0-5-15,0 0-2 0,0 0 2 16,0 0 0-16,0 0 6 0,0 0-3 15,0 0-2-15,1 0-5 16,-1 0-2-16,0 0-3 0,0 0-4 16,0 0 0-16,1 0 0 0,-1 0 0 15,0 0-1-15,0 0 0 0,0 0-1 16,0 0 4-16,0 0-2 0,0 1 0 16,0-1 0-16,0 0 2 0,0 0-1 15,0 0 5-15,0 0 1 16,0 0 4-16,0 0 0 0,0 0-3 15,0 0-5-15,0 0 0 0,0 0-2 16,0 0-2-16,0 0 1 0,0 0 0 16,0 0 0-16,0 0 0 15,0 0 2-15,0 0-3 0,0 0 0 0,0 1 1 16,0-1 0-16,0 0 0 16,0 2-1-16,0-2-1 0,0 0 4 15,0 2-1-15,0 0-2 0,0 0 2 16,0 2 0-16,1-1-1 15,-1-2 0-15,1 1 0 0,-1-2 0 16,0 3 0-16,5 1 1 0,-4 0-2 16,0-2 2-16,-1-2 0 0,0 2-2 15,0-2 2-15,0 2 0 0,0-1-2 16,0-1 1-16,0 0 0 0,0 1 0 16,0-1 0-16,0 4 1 15,0-4-1-15,0 0 0 0,0 0 2 16,0 0-3-16,0 0 1 0,0 0 0 15,0 1 0-15,0 0-1 0,0 0 1 16,0 1 0-16,0 2 0 0,0 0 1 16,1 2-1-16,-1-4 0 15,1 4 0-15,0-4 0 0,-1 5 0 16,1 2 0-16,0 1 0 0,-1 6 0 16,2 4 0-16,0 8 0 0,0 5 0 15,0 10 6-15,-1 3 3 0,-1 5 4 16,0 1 2-16,0-2 1 15,1-4-4-15,2-2-4 0,-3-7-4 16,0-1 4-16,0-6-4 0,0-5-3 16,0-4 5-16,0-4-1 0,0 0 3 15,-2-4-2-15,2-2-2 0,-1 0-3 16,0-3 3-16,1-2-6 0,0 2 2 16,0-4 0-16,7 0-62 15,4-3-28-15,4-1-38 0,2-1-103 16,-2-10-247-16</inkml:trace>
  <inkml:trace contextRef="#ctx0" brushRef="#br0" timeOffset="252878.2916">24462 3941 156 0,'0'0'0'0,"0"0"60"16,0 0-22-16,0 0 0 0,0 0 10 15,0 0 3-15,0 0 13 0,0 0 18 16,0-76 5-16,0 70-14 0,0 0-32 16,0 4-2-16,0-1 28 15,-2 3 9-15,2 0-28 0,0 0-18 16,-1 0-6-16,1 0-14 0,0 1-2 15,-1 2 2-15,1-2-1 0,0 5 0 16,-1-2 1-16,1 3 2 0,0 4-5 16,-1 2-1-16,-1 2 4 0,-3 4-2 15,0 1-3-15,-4 2 2 16,2-1-3-16,2 0 1 0,-1-3 2 16,3-2 1-16,1-3-6 0,0-5 4 15,1-4 1-15,1-1 1 0,0-3-3 16,4 2 3-16,6-2 23 0,1-2 11 15,6-4 1-15,3-3 7 16,2-2-1-16,5 1-9 0,1 0-13 16,0-1-8-16,1 1-9 0,-4 1-6 15,-3-1 0-15,-2 0-3 0,-3 3-1 16,-3-4 0-16,2 0-63 0,-1-3-49 16,-4-4-50-16,3-3-102 15,-11 1-275-15</inkml:trace>
  <inkml:trace contextRef="#ctx0" brushRef="#br0" timeOffset="253038.6956">24685 3717 915 0,'0'0'0'16,"0"0"106"-16,0 0-2 0,0 0-15 16,0 0-30-16,0 0-19 0,0 0-19 15,0 0-10-15,0 0-9 0,22 408 1 16,-21-371 0-16,1-7-5 15,0-2-4-15,2-7-20 0,-2-3-48 16,2-4-54-16,0-3-79 0,-1-3-322 16</inkml:trace>
  <inkml:trace contextRef="#ctx0" brushRef="#br0" timeOffset="259684.209">22323 2633 582 0,'0'0'0'15,"0"0"120"-15,0 0-18 0,0 0-32 16,0 0-17-16,0 0 0 15,0 0-15-15,0 0-9 0,-2-53-8 16,-3 55-1-16,1 7 1 0,-1 1-6 16,-2 4 1-16,-1 6 0 0,-4 3 1 15,2 1-4-15,0 1-4 0,-4 0-4 16,2 0 2-16,-1-1-6 0,-3-1 3 16,3 0-1-16,0-4-3 0,3-2 0 15,2-4 0-15,3-4 3 16,3-2-4-16,1-4 1 0,1-2-1 15,0 1-13-15,0-2-10 0,0 0-24 16,0 2-34-16,0-1-8 0,0-1-39 16,1 0-45-16,-1 0 0 15,0-6-67-15</inkml:trace>
  <inkml:trace contextRef="#ctx0" brushRef="#br0" timeOffset="259933.3913">22127 2789 501 0,'0'0'0'16,"0"0"184"-16,0 0-116 0,0 0-34 16,0 0-14-16,0 0 16 0,0 0 19 15,0 0-9-15,0 0-8 0,-57 217 8 16,54-192-6-16,1-5-5 0,2-4-12 16,0-7-9-16,3-3-12 15,4-6 3-15,2 0 5 0,0-2 17 16,6-8 3-16,3-3-4 0,3-6-8 15,6-5-3-15,4-2-6 0,1 1-4 16,5 1-7-16,0 4-68 0,-3 2-119 16,-7 4-202-16</inkml:trace>
  <inkml:trace contextRef="#ctx0" brushRef="#br0" timeOffset="262898.2646">24342 2427 320 0,'0'0'0'0,"0"0"68"0,0 0-13 15,0 0 11-15,0 0-12 16,0 0-25-16,0 0 3 0,0 0 18 16,-11-23-11-16,10 22-6 0,-2 0 2 15,2 0-5-15,0-2-9 0,0 1-4 16,1-2-7-16,-1 4-3 0,0-1 9 16,-1 1 2-16,-2 0-2 0,-2 0 2 15,1 1-8-15,-1 3 3 16,-3 3-8-16,-1 2-3 0,0 0 3 15,-1 2-1-15,0 1-1 0,2-4-1 16,1 3 1-16,0-3 1 0,4 0-2 16,1-2-4-16,1-1 3 15,2 1-1-15,0 1 0 0,0 0-1 16,4 4 1-16,-1-5 0 0,7 4 1 16,2-3 1-16,1-2 2 0,4-1 8 15,-1 0 1-15,0-4 4 0,1 1 0 16,-3 1-4-16,-1 1 0 15,-5 0 0-15,-1 0 2 0,-5 2 0 16,-1-2 11-16,-1 5 9 0,0-1 15 16,-8 5-12-16,-2 1-15 0,-4-1-10 15,-1 5-6-15,-5 0-4 0,2-2-3 16,-1-1 0-16,0-4 6 0,4 1-7 16,-2-3 2-16,6 0 0 15,-1-4-2-15,4 1-21 0,3-2-19 16,3-3-44-16,2 0-33 0,0 0-22 15,5 0-122-15,1-4 5 0</inkml:trace>
  <inkml:trace contextRef="#ctx0" brushRef="#br0" timeOffset="263118.341">24454 2317 830 0,'0'0'0'0,"0"0"50"0,0 0-17 16,0 0-19-16,0 0-4 0,0 0 5 16,0 0-7-16,0 0-4 0,13 121 6 15,-3-107 2-15,-4 1-6 0,2-3-3 16,-3 0-1-16,2-1-2 0,-4-4 0 16,0 1 0-16,-1-2-43 0,-2-2-62 15,-3 0-100-15,-5-3-77 16</inkml:trace>
  <inkml:trace contextRef="#ctx0" brushRef="#br0" timeOffset="263245.9339">24373 2200 805 0,'0'0'0'0,"0"0"22"0,0 0-28 15,0 0-47-15,0 0-126 16,0 0-85-16</inkml:trace>
  <inkml:trace contextRef="#ctx0" brushRef="#br0" timeOffset="263810.318">24630 2117 537 0,'0'0'0'16,"0"0"222"-16,0 0-137 0,0 0-18 16,0 0-48-16,0 0-4 0,0 0 18 15,0 0-4-15,0 0-3 0,56-48 14 16,-42 38-1-16,2 2-23 0,-4 2-4 16,-1 2-1-16,-2 3-4 15,-4 1-3-15,-2 0-2 0,0 0-3 16,-3 4 1-16,0 3 0 0,-3 6 13 15,-4 2-11-15,-4 4 1 0,0 3-1 16,-5 0-4-16,5 3 4 0,0-3-2 16,2 0-4-16,1-1 2 15,1-1-1-15,3-5 0 0,4 0 2 16,0-3-2-16,10-5 0 0,2-1 5 16,0-5-2-16,3 1 0 0,3-2 6 15,3-3-2-15,-4-2-2 0,5-2 0 16,-4 3-1-16,-4 2-2 15,-3-2-12-15,-1 2-23 0,-4 1-23 16,-2-2-8-16,-1 2-43 0,-3-1-73 16,0-1-27-16,-2-4-51 0</inkml:trace>
  <inkml:trace contextRef="#ctx0" brushRef="#br0" timeOffset="263968.6799">24628 2202 609 0,'0'0'0'0,"0"0"253"0,0 0-171 16,0 0-1-16,0 0-12 0,0 0-5 16,0 0-41-16,0 0-18 0,0 0-6 15,212-69-46-15,-186 69-53 16,-2 0-15-16,-4 1-63 0,-4-1-33 16,-6 0-60-16</inkml:trace>
  <inkml:trace contextRef="#ctx0" brushRef="#br0" timeOffset="264902.0079">25117 1899 194 0,'0'0'0'0,"0"0"92"0,0 0-15 16,0 0-4-16,0 0 6 0,0 0 3 15,0 0 20-15,0 0-26 16,0 0-7-16,-7-75-7 0,1 71-20 16,1 4-12-16,-3 0-6 0,-3 8-3 15,2 3-5-15,-1 2-7 0,2-2-1 16,0 3-2-16,1 1 0 15,2 1 0-15,-1-1 2 0,4 1 2 16,2 2-2-16,0 1 0 0,7 1 2 16,0-6 2-16,3 3 6 0,3-4 8 15,2-3 2-15,1-3 1 0,3-3 3 16,1-4-15-16,-2 0-8 16,1 0-5-16,-3-5-1 0,2 0 0 15,-3-1-5-15,-2 0-8 0,2-2-27 16,-5 0-38-16,-3 0-15 0,0 0-8 15,-4 0-66-15,-3-1-28 0,0-1-57 16</inkml:trace>
  <inkml:trace contextRef="#ctx0" brushRef="#br0" timeOffset="265152.9547">25206 1784 494 0,'0'0'0'0,"0"0"117"16,0 0-37-16,0 0-19 0,0 0-1 16,0 0 8-16,0 0 0 0,0 0-11 15,0 0-28-15,-25 11 4 0,17 1 14 16,5 4-12-16,-1-1-18 0,0-1-9 16,2 0-6-16,1-3 0 0,1 0-2 15,0 1 0-15,0-2 0 16,-1 1-16-16,-4 2-29 0,2 1-34 15,0-1-50-15,-3 2-61 0,1 0-74 16</inkml:trace>
  <inkml:trace contextRef="#ctx0" brushRef="#br0" timeOffset="265981.5208">25871 1411 640 0,'0'0'0'0,"0"0"74"16,0 0 0-16,0 0-41 15,0 0-2-15,0 0 10 0,0 0-5 16,0 0-7-16,0 0-3 0,-117 98-10 16,113-83-9-16,4 0-4 0,0 1 4 15,3-2 0-15,3 0 1 0,6-3-1 16,0-6 3-16,5 0 1 0,-4-1 2 15,2-4-3-15,2 0 4 16,-1-7 2-16,-1-5 6 0,3-1-1 16,-6-6-7-16,0 2-4 0,-1-7-7 15,-2 3 0-15,-1-5 4 0,-6 2 3 16,-2 5 8-16,0 0-1 0,-6 8-6 16,2 5-6-16,-4 5-5 15,4 1 0-15,-2 9-17 0,4 5-10 0,-2 4 13 16,4 0 9-16,0-3 3 15,6-4-4-15,4-3 5 0,1-7-1 16,3-1 2-16,1-1 0 0,2-14 11 16,1-4-5-16,0-9 7 15,2-3-4-15,0 0-7 0,-1-7 1 16,-5 4 1-16,0 0 0 0,-3-4 9 16,-2 7 2-16,0 0 4 0,-5 3-6 15,-1 8 3-15,0 8 6 0,-2 6-2 16,0 6-5-16,-1 6-10 15,0 15-5-15,-1 12 0 0,-4 10 0 16,-1 10 0-16,-1 8 0 0,-2 2-10 16,4 5 7-16,0 5 0 0,5-6-3 15,0 5 1-15,0-2 0 0,3-8-3 16,0-2 3-16,4-10 1 16,0-11 0-16,2-8 1 0,0-7 1 15,-4-14-2-15,3-6-4 0,-3-6 2 16,2-18 7-16,1-10 0 0,-2-13 2 15,2-13-4-15,-3-9 2 0,-1-12 2 16,1-3-3-16,3 8 0 0,7 9 35 16,3 6-9-16,5 20-1 15,-2 9-11-15,1 8-13 0,-3 16-2 16,3 3-14-16,-2 4-59 0,-6 16-52 16,-2 10-61-16,-5 3-133 0,-7 7-145 15</inkml:trace>
  <inkml:trace contextRef="#ctx0" brushRef="#br0" timeOffset="266476.6427">25138 2469 781 0,'0'0'0'0,"0"0"266"16,0 0-178-16,0 0-64 0,0 0-23 15,0 0 24-15,0 0-3 0,0 0-9 16,0 0-8-16,41 135-3 0,-30-90-3 16,-3-5 2-16,-1-8 1 0,1-4-3 15,-4-8-7-15,-1-2 7 0,0-6-1 16,-2-7 3-16,-1-5-1 0,0 0 0 16,3-15-5-16,-1-5 10 15,5-11-4-15,3-9 3 0,1-10-1 16,3-7 5-16,2-7 12 0,2 0 14 15,-1 0 12-15,-2 9 0 0,-5 7 3 16,-6 17-30-16,-4 12-12 0,-1 11-3 16,-6 6-7-16,0 2 6 15,-3 9-1-15,2 9-3 0,-2 8-52 16,1 4-17-16,3 5-40 0,-1 2-28 16,5 1-19-16,0 0-149 0,0-3-93 15</inkml:trace>
  <inkml:trace contextRef="#ctx0" brushRef="#br0" timeOffset="266775.8348">25467 2494 1027 0,'0'0'0'16,"0"0"0"-16,0 0 58 15,0 0-1-15,0 0-50 0,0 0-2 16,0 0-4-16,0 0 2 0,0 0-1 15,-30 91-4-15,27-72 3 0,1-2 0 16,0-5-1-16,2-5 0 0,0-2 2 16,0-5-2-16,3 0 0 15,4-1 14-15,-1-9 11 0,5 0 7 16,5-1-10-16,0 0 0 0,6 5 6 16,2 4-4-16,0 2-18 0,1 0-2 15,-7 2-4-15,1 3 0 0,-5-5-21 16,1 0-12-16,-5-6-33 15,-2-3-6-15,0-3-25 0,-5-2-104 16,-3-2-155-16</inkml:trace>
  <inkml:trace contextRef="#ctx0" brushRef="#br0" timeOffset="267063.6685">25598 1982 740 0,'0'0'0'0,"0"0"202"16,0 0-108-16,0 0-24 15,0 0-38-15,0 0-9 0,0 0-6 16,0 0 4-16,25 132-1 0,-4-83 3 16,1-1-1-16,3-2-10 0,-1-1-8 15,-1-3-2-15,-2-3-1 0,-2-3-2 16,-3-6-4-16,-3-8-12 15,-4-1 5-15,-4-5-4 0,-2-4-15 16,-1-8-15-16,-1-2-24 0,-1-2-10 16,0-2 12-16,-6-6-84 0,-2-5-104 15,-4 1 27-15</inkml:trace>
  <inkml:trace contextRef="#ctx0" brushRef="#br0" timeOffset="267344.7413">25748 2427 427 0,'0'0'0'0,"0"0"265"0,0 0-167 16,0 0-16-16,0 0-36 0,0 0-21 15,0 0 5-15,0 0-15 16,0 0-12-16,177-70-3 0,-162 61 0 0,-2 5 4 16,-5-2-5-16,0 4-11 15,-6 1 7-15,-2 1 8 0,0 0 22 0,-1 0 25 16,-5 0 11-16,3 3-26 16,0 3-16-16,-2 4-13 0,2 0-6 15,-2 3 0-15,0 1 0 16,5 1 1-16,0-2-1 0,0 0 0 0,1-6-1 15,6 2 1-15,-2-5-2 16,5 1 2-16,-2-5 4 0,3 0 6 16,4 0 16-16,-3 0-13 0,5 0-9 15,0 0-5-15,-3 3-16 0,4 3-104 16,-3-3-87-16,1 1-223 0</inkml:trace>
  <inkml:trace contextRef="#ctx0" brushRef="#br0" timeOffset="267900.1692">26790 1795 411 0,'0'0'0'16,"0"0"131"-16,0 0-38 0,0 0-19 15,0 0-15-15,0 0 1 0,0 0 3 16,0 0-10-16,0 0-19 0,-93-37-7 16,83 42-1-16,-1-1-6 15,0 2 1-15,-1 3-7 0,3-1-4 16,3 2 1-16,-1-1-3 0,4-1 4 16,1 1 2-16,2-2-8 0,5 4-1 15,6-3 0-15,8 3-2 16,3 0 4-16,5-1 5 0,6-2 4 15,-2 0 1-15,-1 0-1 0,-2 1-2 16,-4 4-6-16,-5-1-5 0,-6 1-2 16,-5 1 2-16,-5-3 3 0,0 0 3 15,-3-1 8-15,-7 1 10 0,-6 3-6 16,-3 2-14-16,-5-1-3 16,-2-1-3-16,-2-2 1 0,-2-1-1 15,1-3-2-15,2-3-23 0,4-4-20 16,7 1-29-16,2-1-15 0,9-1-26 15,2 2-90-15,2-2-189 0</inkml:trace>
  <inkml:trace contextRef="#ctx0" brushRef="#br0" timeOffset="268193.0141">27182 1662 878 0,'0'0'0'0,"0"0"23"16,0 0-7-16,0 0-6 0,0 0 5 16,0 0 9-16,0 0 2 0,0 0 3 15,-120 32 1-15,106-15-3 0,-2 2-11 16,0 5-4-16,5 0 2 16,5 1-4-16,5 1 0 0,1-3 0 15,8 2-6-15,7-6-2 0,3-2-2 16,3-2 0-16,0-4 5 0,0-1-6 15,0-4-19-15,-3-4 1 0,3-2-21 16,-2 0-18-16,-2 0-12 0,0-5-18 16,-1-1-20-16,0-2-31 0,-3-3-29 15,1-1-51-15</inkml:trace>
  <inkml:trace contextRef="#ctx0" brushRef="#br0" timeOffset="268584.8638">27254 1711 899 0,'0'0'0'0,"0"0"166"0,0 0-138 16,0 0-26-16,0 0 1 0,0 0 5 16,0 0 4-16,0 0-8 0,-73 103-3 15,72-90-1-15,1-4 0 0,2-7 0 16,5-1-36-16,2-1 8 16,5-4 18-16,0-2 5 0,3 3 7 15,0 2-2-15,2 1 0 0,-2 2 11 16,-2 9 4-16,0-3-7 0,-2 1-6 15,-5 0-2-15,-1-2 0 0,-3-1 6 16,-1-1 13-16,0-4-6 0,-1-1-11 16,-1 0 0-16,-1 0 2 15,0-3 5-15,0-4-11 0,-1-6-5 16,-1-1 1-16,2-3-10 0,0 2-5 16,0 1 6-16,6-1 9 0,3 1 7 15,5 3 17-15,3 2 17 0,0 4 0 16,-1 5 0-16,-1 0-25 15,-2 11-7-15,-4-2-1 0,3 2 0 16,-3 0 0-16,-1-3-3 0,-3-2-20 16,3-2-19-16,-2-2-13 0,-1-2-8 15,-1-2-10-15,2-6-19 0,0-1-50 16,-3-3-52-16,0-2-35 0</inkml:trace>
  <inkml:trace contextRef="#ctx0" brushRef="#br0" timeOffset="268820.0411">27551 1169 771 0,'0'0'0'0,"0"0"136"0,0 0-52 16,0 0-48-16,0 0-14 0,0 0-11 16,0 0 18-16,0 0 2 0,0 0 15 15,78 214 1-15,-57-163-24 0,2 6-15 16,-2-6-5-16,-1-4-6 15,-5-7-39-15,-3-6 9 0,-3-6-6 16,-1-9 20-16,-3-5-39 0,-1-5-36 16,-3-4 4-16,-1-5-21 0,0 0-17 15,0-8-53-15,-7-3-124 0</inkml:trace>
  <inkml:trace contextRef="#ctx0" brushRef="#br0" timeOffset="268967.5204">27583 1501 898 0,'0'0'0'0,"0"0"94"0,0 0 32 16,0 0-30-16,0 0-36 0,0 0-26 16,0 0-17-16,0 0-11 15,0 0-4-15,296-134-4 0,-267 137-83 16,-4 4-78-16,-1 0-84 0,-8 4-67 16</inkml:trace>
  <inkml:trace contextRef="#ctx0" brushRef="#br0" timeOffset="271895.6574">4287 951 685 0,'0'0'0'16,"0"0"89"-16,0 0-9 0,0 0-27 16,0 0-16-16,0 0-1 0,0 0 19 15,0 0-10-15,84 0-4 0,-39 0 3 16,14 0-16-16,11-6-14 16,9-1-5-16,12-3-4 0,3 5-5 15,2-3 0-15,-5 4 0 0,-10 2-12 16,-12 2-48-16,-13 2-30 0,-13 6-22 15,-10-1-116-15,-14 1-54 0</inkml:trace>
  <inkml:trace contextRef="#ctx0" brushRef="#br0" timeOffset="272410.963">4426 1707 667 0,'0'0'0'16,"0"0"-4"-16,0 0 44 0,0 0-17 16,0 0 0-16,0 0 21 0,0 0 15 15,0 0 3-15,0 0-8 0,194-30 2 16,-121 23-14-16,10 1-3 16,13-7-3-16,5 1-12 0,7-4-9 15,4 1-5-15,2 1-2 0,5 0-6 16,-1-2-2-16,2 3 0 0,-9 6-76 15,-7 3-68-15,-14 3-15 0,-16 1-83 16,-15 0-256-16</inkml:trace>
  <inkml:trace contextRef="#ctx0" brushRef="#br0" timeOffset="272840.8928">4400 2311 719 0,'0'0'0'0,"0"0"17"15,0 0 6-15,0 0 44 0,0 0 27 16,0 0 6-16,0 0 18 0,0 0-51 15,0 0-17-15,249-30-5 16,-166 15-20-16,8 1-14 0,6 0-6 16,5 2-2-16,-3 0-1 0,-3 5-4 15,-1 1-64-15,-5 0 3 0,-6 5-81 16,-1-4-79-16,-7 2-124 0</inkml:trace>
  <inkml:trace contextRef="#ctx0" brushRef="#br0" timeOffset="273527.8889">8208 996 559 0,'0'0'0'0,"0"0"112"0,0 0-45 15,0 0 3-15,0 0-26 0,0 0-4 16,0 0 7-16,0 0 1 0,0 0-13 16,298-21-12-16,-179 28 5 0,26-6-6 15,21-1-13-15,19 2-6 0,8-2-2 16,2 0-2-16,-2 0-95 15,-2 0-21-15,-4 0-120 0,-5 0-367 16</inkml:trace>
  <inkml:trace contextRef="#ctx0" brushRef="#br0" timeOffset="312933.654">14030 14894 302 0,'-12'-12'0'16,"3"2"121"-16,2 4-73 0,-1 5 1 15,4-3-10-15,0 3 5 0,1 0 11 16,1 1-9-16,1 0-5 0,-2 6 3 16,2 6-11-16,1 10-10 15,0 8-6-15,0 9-4 0,4 9 2 16,-3 4 1-16,0 4 5 0,-1-1 0 15,0 2 2-15,-2 0-6 16,-3-3-4-16,0-6-6 0,-1-2-3 0,2-7-2 16,0-4-2-16,0-4 0 15,-1-5 4-15,1-7-4 0,-2-5 0 16,-1-9 3-16,1-5 1 0,0-5-5 16,0-13 1-16,-4-11 0 0,2-11 0 15,4-12-1-15,2-6-1 0,2-13 3 16,2 0 5-16,9-5-7 15,5 1 2-15,5 3 27 0,2 4 12 16,3 8 11-16,2 6-1 0,0 8 3 16,3 3-2-16,2 7-8 0,3 2-11 15,4 6-10-15,-5 6-13 0,-2 7-10 16,-5 7 2-16,-6 4 1 0,-3 4-3 16,-8 4 2-16,-8 8-2 15,-3 2 2-15,-5 4 14 0,-11 2 12 16,-4 5-6-16,-5 4-13 0,-4-2-6 15,-2 4-1-15,-2 1-1 0,-1-3 0 16,1 1-62-16,0 4 8 0,2 0-28 16,0 2-69-16,2 0-12 15,4-1-111-15</inkml:trace>
  <inkml:trace contextRef="#ctx0" brushRef="#br0" timeOffset="313367.4481">14355 15309 588 0,'0'0'0'0,"0"0"179"16,0 0-51-16,0 0-55 0,0 0-19 15,0 0-15-15,0 0-9 0,0 0-7 16,0 0-6-16,-26-33-8 0,23 50 1 16,1 8 6-16,0 1-2 15,1 3-1-15,-5-1-2 0,1-3 1 16,-2-2-5-16,2-6-2 0,2 2-3 16,-1-5 1-16,2-6-4 0,2-4 2 15,1-3-2-15,8 0-2 0,8 4 5 16,5 4-2-16,4 7 0 15,6 5 16-15,-1 8-14 0,-3 2 5 16,-5 4 5-16,-9-3-6 0,-6 0 7 16,-6-3 14-16,-2-1-1 0,-2-3-8 15,-10-6-10-15,-4-1-4 0,-6-2-3 16,-6-3-2-16,0-3-32 0,-2-3-29 16,-4-5-21-16,2-4-62 15,-1-12-145-15,0-8-82 0</inkml:trace>
  <inkml:trace contextRef="#ctx0" brushRef="#br0" timeOffset="313478.9784">14330 15346 824 0,'0'0'0'0,"0"0"197"16,0 0-93-16,0 0-84 0,0 0-40 16,0 0-138-16,0 0-216 0</inkml:trace>
  <inkml:trace contextRef="#ctx0" brushRef="#br0" timeOffset="313919.5634">15021 13720 671 0,'0'0'0'0,"0"0"107"16,0 0-40-16,0 0-32 0,0 0-25 15,0 0 19-15,0 0-5 0,0 0-1 16,0 0-1-16,46 161 4 0,-37-113 6 15,-3 7-12-15,1 4-6 16,-4 6-4-16,3 6-3 0,-4 5 3 16,1 6-1-16,4 5-2 0,-3 5-2 15,2 3 1-15,-1 2-3 0,3 2-3 16,0-2 0-16,-1-1 3 0,0-5-4 16,-2-1 2-16,1-5-1 15,-2-1 0-15,0-3 3 0,0-4-3 16,-1-3 0-16,0-2 0 0,2-3 0 15,-1-6-30-15,4-6-23 0,-3-7-50 16,2-6-71-16,0-4-20 0,0-12-31 16</inkml:trace>
  <inkml:trace contextRef="#ctx0" brushRef="#br0" timeOffset="314309.7313">14383 15157 936 0,'0'0'0'0,"0"0"52"15,0 0-2-15,0 0 5 0,0 0-38 16,0 0-13-16,0 0-5 16,0 0-69-16,0 0-160 0,440-77-445 15</inkml:trace>
  <inkml:trace contextRef="#ctx0" brushRef="#br0" timeOffset="320940.0254">22949 14568 503 0,'0'0'0'0,"0"0"211"0,0 0-109 15,0 0-75-15,0 0-23 0,0 0 14 16,0 0 4-16,0 0 6 0,0 0 2 16,-52 119-13-16,50-88-10 15,1 1 14-15,1-2-15 0,-3-2-3 16,2-3 3-16,-2-6 8 0,1-2-4 15,0-3-7-15,2-1-2 0,0 3 4 16,-2-5-4-16,2-1-2 0,0-2-78 16,0-2-29-16,2-1-45 15,0-5-65-15,1 0-228 0</inkml:trace>
  <inkml:trace contextRef="#ctx0" brushRef="#br0" timeOffset="321272.7348">23146 14709 509 0,'0'0'0'16,"0"0"-1"-16,0 0 30 16,0 0 11-16,0 0-14 0,0 0 18 15,0 0 6-15,0 0 16 0,0 0-17 16,-58 249-12-16,73-245-1 0,4-4-12 15,4-3 14-15,3-11 13 0,3-4-3 16,0-5-2-16,0-6 0 0,-1-2 8 16,-4 1-3-16,-3-7-8 15,-5 4 0-15,-8 4-2 0,-8 3-9 16,-1 5-8-16,-13 7-11 0,-5 3-3 16,-5 9-9-16,-2 2-2 0,1 16-2 15,-6 4-9-15,2 5-36 0,1 7-10 16,2 3-45-16,3 3-56 0,7-2 19 15,5-2-76-15,7-7-172 16</inkml:trace>
  <inkml:trace contextRef="#ctx0" brushRef="#br0" timeOffset="321611.1004">23472 14743 924 0,'0'0'0'0,"0"0"102"15,0 0-64-15,0 0-24 0,0 0-11 16,0 0-2-16,0 0 0 0,0 0 1 16,0 0-4-16,-68 175-1 15,72-163 1-15,10-9-9 0,6-3 6 16,4-6 6-16,5-10 0 0,1-4 0 16,1-3 18-16,0-4 20 0,1-2-5 15,-2 2-1-15,-7-1 7 0,-7 7-5 16,-7 3-8-16,-9 4-6 15,-2 10-8-15,-9 4 1 0,-7 8-4 16,0 6-5-16,-6 4-3 0,0 6-1 16,4 1-1-16,-1 2 0 0,5 1-74 15,4 2 12-15,4-8-11 0,4 0-36 16,4-7-19-16,3-8-36 0,8-2-82 16,3-5 23-16</inkml:trace>
  <inkml:trace contextRef="#ctx0" brushRef="#br0" timeOffset="321881.6905">23851 14764 755 0,'0'0'0'15,"0"0"271"-15,0 0-164 0,0 0-86 0,0 0-16 16,0 0-7-16,0 0 4 16,0 0-3-16,-93 102-13 0,90-75-2 15,3-6 9-15,10-5-2 0,7-6 0 16,5-4-1-16,4-6 2 0,4 0 7 15,2-10 2-15,3-4 10 16,3-3 2-16,1-1-4 0,1-3-1 16,-3 1-5-16,-8 1-2 0,-7 6-2 15,-11 1-6-15,-8 5 3 0,-4 3 2 16,-11 3 4-16,-4 1 4 0,-4 1-6 16,0 9 0-16,-4 1 2 15,1 4-33-15,3 2-37 0,2 1-50 16,3 0-95-16,6-2-70 0</inkml:trace>
  <inkml:trace contextRef="#ctx0" brushRef="#br0" timeOffset="322167.4956">24303 14802 998 0,'0'0'0'16,"0"0"38"-16,0 0-35 0,0 0 1 15,0 0-4-15,0 0 0 16,0 0 0-16,0 0-2 0,0 0-4 16,-36 135-1-16,59-132 5 0,4-3 4 15,5-3 24-15,1-5-3 0,1-8 10 16,-2 0 8-16,0-2 7 0,-5-1-9 16,-5-1-5-16,-5 1-4 15,-10 2-19-15,-4 2-5 0,-4 5 0 16,-11 0-5-16,-5 6 1 0,-5 4 0 15,-2 1-4-15,-6 10-67 0,2 2-10 16,-1 5-52-16,2 1-63 0,2-2-147 16</inkml:trace>
  <inkml:trace contextRef="#ctx0" brushRef="#br0" timeOffset="322488.3258">24750 14879 592 0,'0'0'0'0,"0"0"195"16,0 0-106-16,0 0-64 0,0 0-20 16,0 0 3-16,0 0-4 0,0 0 9 15,0 0 21-15,-84 30 12 16,79-13-17-16,3-2-19 0,2-2-7 15,8-5-4-15,7-4 2 0,4-2 10 16,7-2-8-16,4-6 14 0,1-8 15 16,1-1 0-16,-4-5 3 15,-2 1 6-15,-9 2-11 0,-6 2-24 16,-11 7 2-16,-3 3-8 0,-10 3 0 16,-8 2-62-16,-2 12-104 0,-9 3-99 15,-1 7-114-15</inkml:trace>
  <inkml:trace contextRef="#ctx0" brushRef="#br0" timeOffset="328838.0578">12876 16556 386 0,'0'0'0'0,"0"0"96"15,0 0 3-15,0 0-36 0,0 0-17 16,0 0 12-16,0 0-12 16,0 0-10-16,417-16-9 0,-348 9-14 0,1 0-5 15,5-1-4-15,3 2-3 16,2 2-1-16,5 0 0 0,9-2 0 16,1 3 2-16,5-1-2 0,3 4 1 15,6 0-1-15,0 0 0 0,9 4 0 16,5 0 0-16,4 2 1 15,10-1-1-15,7-3 0 0,3-2 11 16,5 0-8-16,5 0-1 0,11 0-2 16,5-2 0-16,12-2 1 0,1 0-1 15,4 0 1-15,5-2-1 0,5 1 1 16,11 1-1-16,4 0 0 0,7 0 3 16,8 0-1-16,-1-4-2 15,12 3 0-15,2-2-1 0,6 2 1 16,1 0 0-16,5 1 1 0,10 3 0 15,-1-1-1-15,4 2 2 0,2 0-1 16,2 0 1-16,2 5 7 16,0-1 5-16,3 4 1 0,4-1-8 15,2 1-4-15,4 1-1 0,4-3-1 16,0 3-2-16,2-3 2 0,3 2 2 16,4-3-3-16,-2 0 0 0,8 1 12 15,1-2 2-15,1 1 2 0,3-1-7 16,-1 0-7-16,-3 2 0 15,-3 0 0-15,-6-1-2 0,-4 2 0 16,-7-1 0-16,-2 0-8 0,-3-2-6 16,-6 0 2-16,-6 1-2 0,-7 0-7 15,-10 0-13-15,-10 0-21 0,-15 3-65 16,-13-1-24-16,-13-2-78 0</inkml:trace>
  <inkml:trace contextRef="#ctx0" brushRef="#br0" timeOffset="329646.4265">17728 15257 501 0,'0'0'0'15,"0"0"8"-15,0 0 15 0,0 0 15 16,0 0-2-16,0 0 16 0,0 0 1 16,0 0-42-16,0 0-6 15,7 724-4-15,-5-671-2 0,3-4-53 16,0-3-38-16,-1-2-61 0,1-6-85 15</inkml:trace>
  <inkml:trace contextRef="#ctx0" brushRef="#br0" timeOffset="330124.0764">20584 14938 711 0,'0'0'0'0,"0"0"70"0,0 0-5 16,0 0-10-16,0 0-37 0,0 0-3 15,0 0-7-15,0 0-3 0,0 0-1 16,48 649-3-16,-53-574 1 0,-4-2-3 16,4-4-25-16,0-6-39 15,-1-3-37-15,-2-4 2 0,-2-3-49 16,-1-5-79-16</inkml:trace>
  <inkml:trace contextRef="#ctx0" brushRef="#br0" timeOffset="330657.718">15208 16079 865 0,'0'0'0'0,"0"0"0"0,0 0-6 15,0 0-13-15,0 0-139 0,0 0-122 16</inkml:trace>
  <inkml:trace contextRef="#ctx0" brushRef="#br0" timeOffset="331361.9066">22305 15386 843 0,'0'0'0'15,"0"0"0"-15,0 0 19 0,0 0 15 16,0 0-8-16,0 0 3 15,0 0-12-15,0 0 5 0,20 519 18 0,-20-437 5 16,0-8-6-16,2-11 3 16,2-8-11-16,3-9-14 0,4-4-14 15,0-4-2-15,1-5 0 0,0 2-2 16,-2-3-88-16,-2-1 26 0,-1-1-30 16,-2 0-24-16,1-2-91 15,-2 0-89-15</inkml:trace>
  <inkml:trace contextRef="#ctx0" brushRef="#br0" timeOffset="350359.9459">19133 12804 492 0,'0'0'0'0,"0"0"89"16,0 0 1-16,0 0-21 0,0 0-18 16,0 0 2-16,0 0 6 0,0 0-11 15,-151 280-9-15,172-259 17 0,11-11 4 16,13-7 6-16,10-7-1 15,13-16-14-15,5-8-11 0,9-7-11 16,0-7-8-16,2-7-4 0,-4-4-6 16,-10-1 3-16,-13-1-6 0,-18 2 12 15,-17 4-10-15,-18 6-3 0,-16 6-3 16,-27 9-5-16,-20 12-9 0,-27 16-46 16,-24 14-50-16,-30 23-122 15,-25 10-308-15</inkml:trace>
  <inkml:trace contextRef="#ctx0" brushRef="#br0" timeOffset="372414.701">5603 7293 221 0,'0'0'0'0,"0"0"70"0,0 0-27 15,0 0-19-15,0 0-16 0,0 0 1 16,0 0 5-16,0 0 3 0,0 0 29 16,-63 24 51-16,63-24-13 15,0 0-45-15,0-4-6 0,0-2-6 16,2 2-3-16,1-2-2 0,1-1 0 16,1 0 5-16,-2-1 4 0,3-1-6 15,-3 0-8-15,1-2-3 0,2 1-3 16,3 1 4-16,2-1 1 15,0 0-8-15,5-5 1 0,2-1-7 16,4 0 1-16,3-3-1 0,2 2 0 16,5-5-1-16,-1-1 0 0,2 1 1 15,-4-3 2-15,4 0 4 0,-1-2 1 16,1 0 1-16,3-3 0 0,-1-1-2 16,2 0-4-16,3 1 3 15,-4-3-2-15,4 0 2 0,-2 2-4 16,5-5-1-16,0 1 0 0,4-3-1 15,2 2-2-15,7-4 1 0,2 1 0 16,6 1 0-16,1-3 1 0,4 1-1 16,2-1 0-16,3 1 0 15,-1 1 0-15,2 0 0 0,3 1 1 16,1 1-1-16,2 2 0 0,0-2 0 16,1 2 1-16,1 2-1 0,0 1 0 15,-1 1 2-15,-2 4-2 16,1 2 0-16,-4 1 0 0,1 5 0 15,0 0 0-15,-3 1 0 0,4 3 0 16,2 1 0-16,2 1 0 0,1 0 1 16,1 0-1-16,-1 6 0 0,2 1 0 15,0 1 0-15,-1 5-1 0,-1-2 1 16,0 2 0-16,1 1 0 0,0 3 0 16,0 4 0-16,3-2 0 15,-2 1 0-15,1 0 0 0,0 5 0 16,-2-1 0-16,3 2 1 0,-1 2-1 15,-4 3 0-15,-2 5-1 0,-2 0 1 16,-4 1-3-16,-2 4 2 0,-4-2 0 16,1 3 1-16,-5-1 0 15,-2 3 0-15,-4-1-2 0,-1 2 2 16,-2 1 0-16,-3 2 0 0,-2 1 0 16,0-2 0-16,-2 3-3 0,0 4 3 15,-2-4 0-15,-2 4-3 0,0-1 4 16,0-2-2-16,2 3 0 0,-2 0 1 15,1-2 0-15,-2 1 1 16,3-1-1-16,-3-4 0 0,-2 1 0 16,1-3 0-16,1 0 0 0,0 1-1 15,0-3 2-15,1-2 0 0,-4 0-3 16,0-1 4-16,-1 1-3 0,-4-3 0 16,-2 0 1-16,-4-2 0 0,-2 1 0 15,-4-3-4-15,-4-1-15 16,-2 1-3-16,-5-1 2 0,-4-1-12 15,-3-1-36-15,-4 0-17 0,-2 0-18 16,0 1-37-16,0-2 4 16,0-5-43-16</inkml:trace>
  <inkml:trace contextRef="#ctx0" brushRef="#br0" timeOffset="372849.9067">11959 6978 333 0,'0'0'0'16,"0"0"3"-16,0 0-3 0,0 0 0 15,0 0 4-15,0 0 8 0,0 0 23 16,0 0-11-16,-2-31-5 0,16 34-10 16,1 1 10-16,5 3-2 15,-1 1-10-15,5 3-4 0,2 5 10 16,2-1 7-16,3 5 4 0,2 0-4 16,1 1 7-16,4 1 9 0,-2 1-16 15,2-2 9-15,1-3-18 0,-4 1 10 16,1 0-8-16,-8-2 2 15,-5-1-6-15,-8-1-6 0,-11-5 0 0,-12-1 5 16,-21-2 31-16,-18-4 23 16,-23 0-10-16,-18-3-17 0,-21 0 1 15,-23-3-4-15,-15 0-16 0,-14 3-14 16,-14 3 0-16,-12 7-4 0,-15 1-178 16,-24 4-251-16</inkml:trace>
  <inkml:trace contextRef="#ctx0" brushRef="#br0" timeOffset="394890.2">29769 5011 116 0,'0'0'0'0,"0"0"129"16,0 0-50-16,0 0 16 0,0 0 3 16,0 0 3-16,0 0-8 0,0 0-33 15,0 0 0-15,-21-47-4 0,5 46-24 16,5 1-14-16,2 0-3 15,3 0-2-15,3 0 0 0,2 0-2 16,1 0 1-16,0 0-7 0,0 0-1 16,3-2 3-16,3 1-5 0,-3 1 1 15,0 0-1-15,1 0-2 0,-4 0 0 16,0 7-10-16,-3-1 14 0,-3 0-2 16,-1 3 0-16,2-5-1 0,5-1-2 15,0 2-1-15,12-2-16 16,-1-2-42-16,4 2-34 0,4 0-62 15,-1-2-176-15</inkml:trace>
  <inkml:trace contextRef="#ctx0" brushRef="#br0" timeOffset="395178.4783">30369 5098 456 0,'0'0'0'0,"0"0"0"16,0 0 0-16,0 0 27 0,0 0-15 16,0 0 10-16,0 0 6 15,0 0 10-15,0 0 7 0,64-59 40 16,-61 55 6-16,-2 3-49 0,-1 1-26 15,0 0-17-15,0 2 1 0,0 4 0 16,2-2 1-16,7 3-46 0,1-1-31 16,2-1-87-16,0-2-44 15</inkml:trace>
  <inkml:trace contextRef="#ctx0" brushRef="#br0" timeOffset="395427.1169">31015 5095 1163 0,'0'0'0'16,"0"0"0"-16,0 0-66 0,0 0 43 15,0 0-42-15,0 0 34 0,0 0 1 16,0 0-75-16,0 0 18 0,181-36-32 16,-141 40-90-16,0 1-7 0</inkml:trace>
  <inkml:trace contextRef="#ctx0" brushRef="#br0" timeOffset="395528.612">31445 5095 536 0,'0'0'0'0,"0"0"238"15,0 0-200-15,0 0-33 0,0 0-10 16,0 0-154-16,0 0-89 0</inkml:trace>
  <inkml:trace contextRef="#ctx0" brushRef="#br0" timeOffset="415861.9366">24411 3757 429 0,'0'0'0'0,"0"0"27"16,0 0 44-16,0 0 7 0,0 0 6 15,0 0-11-15,0 0-6 0,0 0-4 16,0 0-14-16,40-50-2 16,-40 50 3-16,0 0-17 0,0 0-20 0,0 2-11 15,0 4 3-15,0 3 10 16,0 6-2-16,-2 5-4 0,-1 2-1 15,-7 4 1-15,1-1 0 0,-2 2-2 16,-1-1-2-16,1-2 3 0,1-1-5 16,0-2-2-16,3-3 1 0,1 1-2 15,3-6 0-15,3-3 0 16,0-4 1-16,4-2-1 0,3 1 0 16,3-1 8-16,-1-1 5 0,2 0 20 15,3-3-2-15,-1 0-5 0,7 0 3 16,1 0 1-16,4-4-5 15,4-2-7-15,3-3-1 0,0-1-5 0,-1 4-4 16,-3-3-4-16,-1 3-4 16,-4 2 0-16,-6 2 2 0,-1 1-3 15,-8 1 1-15,-2 0 0 0,-5 0-47 16,1 1-10-16,-2 1-20 0,-1-2-42 16,-3 0-42-16,-4 0-70 15,-2-3-282-15</inkml:trace>
  <inkml:trace contextRef="#ctx0" brushRef="#br0" timeOffset="416062.65">24669 3794 856 0,'0'0'0'16,"0"0"65"-16,0 0 47 0,0 0-11 15,0 0-18-15,0 0-12 0,0 0-36 16,0 0-15-16,0 0-12 0,38 299-3 15,-37-264-5-15,0-3 0 16,0-6 2-16,1-1-3 0,4-2-22 16,-4 2-35-16,0-8-54 0,1-1-101 15,-3-4-128-15</inkml:trace>
  <inkml:trace contextRef="#ctx0" brushRef="#br0" timeOffset="426822.876">23350 4459 320 0,'0'0'0'15,"0"0"150"-15,0 0-93 0,0 0-19 16,0 0-2-16,0 0 6 0,0 0-12 16,0 0 2-16,-24-48 3 0,23 48 5 15,1 0-3-15,-1 0-10 0,1 8-24 16,0 1-2-16,-2 6-2 0,0 1 2 15,0 3 3-15,-1-2 7 16,1 1-1-16,2 3-1 0,0-1-3 16,0 2-2-16,0-2-3 0,2 0 1 15,2 0-2-15,-1 1 0 0,2 0 1 16,1 2-1-16,-3-1 2 0,-1-1-3 16,-1-1 2-16,2 1-2 15,0-2 1-15,0 3 0 0,-1-2 3 16,0 1-4-16,-2 0 2 0,0 1-1 15,1 0 0-15,-1-2 0 0,1-1 0 16,-1-1 0-16,0 0-4 0,0 3 4 16,0-2 0-16,0 1-1 15,-1-2 1-15,0 0 0 0,1 2 1 16,0-1-2-16,0 0 0 0,0 1 1 16,0-2 0-16,0 1 1 0,0-1 0 15,1 2-2-15,0 1 0 0,-1-2 1 16,0 2 0-16,0 3 1 15,0-5-1-15,0 1 0 0,0 1 0 16,0-1 0-16,0 2 0 0,-2-1 0 16,-1 3 0-16,-2 4 0 0,0-2 0 15,-1 5 2-15,-2-1-3 0,2-1 0 16,0 0 2-16,-1 1-1 16,1-4 0-16,1 4 0 0,1-6 0 15,1 2 0-15,1-1 0 0,-2-2 0 16,2 1 0-16,-3 1-1 0,2 2 1 15,-1-1 0-15,-3 3 1 0,2-1 0 16,-1 3-1-16,1-1 0 0,-1 0 0 16,0 0 0-16,-1 0 0 15,1 4 1-15,0-3-2 0,1 2 2 16,-2-2-2-16,2-2 1 0,0 0 0 16,0 2 2-16,0 0-2 0,1-1 0 15,-2 0 0-15,1 1 0 0,-1 2 0 16,0-1 1-16,-2 5-2 15,0-3 2-15,1 4-1 0,-1-1 0 16,2-1 0-16,-1 0 0 0,1-1 0 16,1-1 0-16,-1 1 0 0,1 0 0 15,-2-2-1-15,3 1 1 0,-2-2 0 16,0 1 0-16,1 2 0 0,-3 0 0 16,0 0 0-16,1-1 0 0,0 0 0 15,1-1 0-15,0-2 0 16,-3 3 0-16,1 1 0 0,1-2 0 15,-1 1 0-15,3-3 0 0,0-2 0 16,2 4 0-16,-2-1 1 0,1 0-1 16,2 2 0-16,-4-1 0 15,2-1 0-15,-1 3 0 0,2 2 0 16,-1 1 0-16,-1 2 0 0,1-3 0 16,-2 4 0-16,2-3-1 0,0-1 2 15,1 0 0-15,-1 1-2 0,0 0 1 16,-1 0 1-16,-1 0-2 15,1 3 2-15,0-2-1 0,0 2 0 16,1-2 0-16,0-1 0 0,-1 1 0 16,0-1 0-16,0 2 0 0,1 0 0 15,0-1 0-15,0 1 1 0,1 2-1 16,-1-1 0-16,-1 1 1 0,2 0-1 16,-3 1 0-16,2 1 0 0,0 1 0 15,0 1 0-15,2-1 0 16,-3 0 0-16,0-1 0 0,2 1 0 15,-2-2 0-15,-1 1 0 0,1-2 0 16,-4 5 0-16,3-2 0 0,0 1 0 16,0-1 0-16,2 2 0 0,-2-2 0 15,0-1 1-15,3 4-1 16,-2-3 0-16,2 1 0 0,1-1 0 16,1-1 0-16,-2 1 0 0,0-2 0 15,0 2 0-15,-3-3 0 0,3 7 1 16,0-1-2-16,1-2 1 15,-1 3 0-15,0-2 0 0,-1-3 0 0,-1 2 0 16,1-3 0-16,-1 5 0 16,2-1 0-16,-1-2 0 0,2 3 0 15,0-2 0-15,-1-2 1 0,0 1-1 16,0-1 0-16,1 2 1 0,-1 1-1 16,-2-1-1-16,3 2 0 15,-2 0 1-15,1 0 0 0,0 1 0 16,-2 1 0-16,-1-3 1 0,0 0-1 15,1 2 0-15,0-3 0 0,2 0 0 16,-1 3-1-16,-2 0 2 0,1-4-1 16,-2 2 0-16,2 0 0 0,0 2 2 15,0-1-3-15,-1 2 1 16,-1-1 0-16,-1-1 0 0,-2 0-1 16,5 3 1-16,-3 0 1 0,2-2 0 15,1 2-1-15,-1 2 0 0,-1-4 4 16,1 3-2-16,4 0-1 0,-3 3-1 15,0-4 0-15,1 0 2 16,0 1-2-16,-2-3 0 0,0 4 6 16,1 1-1-16,-1 0-3 0,3 1-1 15,-1 0-1-15,0 2 0 0,0-4 2 16,-1 2-1-16,1-3 1 0,1 2-3 16,0-1 1-16,-1-1 0 15,0-1 1-15,0 1-1 0,-2-4 0 16,2-1 0-16,1 1 1 0,-1-3-1 15,2 3 0-15,1 0 8 0,-1-4-1 16,2 0-3-16,0 1-4 0,0-1 0 16,0-1 1-16,0-1 0 0,0-2 0 15,0 3-1-15,0-1 2 16,0-3-1-16,2 0 0 0,0-2 1 16,-2 0-2-16,1 1 0 0,0-1-1 15,0 1 1-15,-1-2 1 0,2 3-1 16,-2-2 0-16,0 1 0 15,0 5 0-15,0-4 0 0,0 2 1 16,0-3-1-16,0 0 0 0,-2 1 0 16,2-2 1-16,-2 1-1 0,1-3 1 15,1-2-1-15,0 0 0 0,0 1 0 16,0-4 0-16,0 3 1 16,0-2-1-16,1-1 0 0,-1-2 0 15,2 6 0-15,-2-2 0 0,3-2 0 16,-2 4 0-16,1-5 0 0,0 1 0 15,-2 1 0-15,1-2 0 0,2 3 0 16,-3 0 1-16,3 0-1 0,-2 0 0 16,-1-1 0-16,0 2 0 15,0 0 0-15,-1 1 2 0,-2-1-2 16,0-1 0-16,1 3 6 0,2-3 0 16,-1 5-3-16,1-1 1 0,0-2 0 15,0 1-3-15,0 0 1 0,0-3 1 16,2 0-1-16,-2 0 2 0,1 1 0 15,1-2-2-15,-2 1-2 16,0-3 0-16,0-2 1 0,0 0-1 16,0 1 0-16,1-2 2 0,2-1 0 15,-2 0 0-15,2 0-1 0,0-4-1 16,2 0 0-16,2-1 3 16,-3-1-4-16,2-1 1 0,-2-3 0 15,2 2 1-15,0 0 0 0,-1-1-2 16,5-1 1-16,-5-2 0 0,2-5 2 15,1 3-2-15,0-4-1 0,1-1 1 16,1 1 6-16,0-2-1 0,1-1 3 16,0 2 0-16,1 0-2 15,-1-1-1-15,1 3-5 0,2 1 0 16,-2 1 2-16,0-2-1 0,2 0 0 16,0 0-1-16,1-4 0 0,3 3 0 15,-2-1 0-15,2 0 0 0,-1-1 0 16,1 1 0-16,2-4 1 15,1 3-1-15,2 2 0 0,-2-1 0 16,3 1 3-16,-1 2-3 0,2-2 0 16,2 1 0-16,0-3 0 0,-2 2 0 15,3-1 0-15,-1 0 0 0,1-1 0 16,0-2 0-16,1 3 1 0,-1-1-1 16,2-1 0-16,1 2 2 15,-1-2-3-15,3 1 2 0,-4 1-1 16,-2-2 0-16,1 0 0 0,1 2 4 15,-5 0-3-15,4-3 2 0,-1-1-2 16,0 0 1-16,2-2 1 0,-1 1 0 16,1-1 1-16,2 0-1 15,-2 0-2-15,2-1 1 0,-2-2 0 16,0-1-2-16,0 0 0 0,1-2 0 16,1 3 0-16,-2-3 1 15,-1 2-1-15,3-2 2 0,-3-2-2 0,4 3 0 16,1-4 1-16,1-2-2 15,2 3 2-15,1-4 1 0,2 3-2 16,0-3 0-16,2-1 2 0,-4 3-2 16,3-3 0-16,1 2 2 0,-1 1-2 15,0 0 0-15,-2-2 2 0,0 1-2 16,-1-1 0-16,1 5 1 0,-3-1-2 16,-1 0 1-16,-2 2 0 15,-6-1 0-15,3 3 0 0,-3 1 1 16,-2 0-2-16,0 1 2 0,-3-1-1 15,1 2 0-15,0-2 0 0,-1 1-1 16,0 1 1-16,-1 0 0 0,-1-1 0 16,0-1 0-16,-1 2 1 15,-3-4 0-15,-3 5-2 0,-1-3 2 16,-5 2-1-16,3-1 0 0,-7 2 0 16,3 0 1-16,-3 0-2 0,-2 0 2 15,0 0-2-15,0 0-1 0,3 0 2 16,-2 0 0-16,4 0 0 15,0 0 1-15,-1 0 1 0,3 0-3 16,1 2 2-16,-2-2 0 0,2 0-2 16,2 0 1-16,-1 0 0 0,-3-2 0 15,6 1 0-15,0-2 0 0,1-1 0 16,5-1 0-16,-5 1 0 0,5 0 0 16,-3 0 0-16,2-2 0 15,-3 2 0-15,0 1 0 0,-2 1 1 16,0 2-2-16,0-1-1 0,-3 1 2 15,-2 0 0-15,-3 0-6 0,-1 0 4 16,-1 0 3-16,1 0 0 0,-1 0-1 16,0-2 0-16,0 0-2 15,2-4 3-15,0-3 1 0,-1-2 1 16,5-3-3-16,-5 1 0 0,3 3 0 16,-3-2 0-16,1-1 2 0,1 3-1 15,-3-1 3-15,0 0-1 0,-1-1-2 16,4 0 3-16,-3 0 1 15,0-1 0-15,0-5 0 0,2 0 1 16,1 0-1-16,1-2 0 0,-1-2-5 16,4 0 0-16,-5-2 8 0,3 3-5 15,-2-3 2-15,2 1 2 0,-1-1-6 16,0 0 4-16,-1 1-4 0,1-1-2 16,-2 0 2-16,1-1 3 15,-2-1-5-15,0 3 2 0,2-4-1 16,-1 0 2-16,0-2 3 0,3-3 1 15,1 3-3-15,-3 0 1 0,3 0-1 16,-4 0-4-16,2 0 2 0,-1 2 1 16,1 2-3-16,-2-4 2 15,-3 2 0-15,1-1-1 0,-1 2 0 16,2 1 3-16,-3 1-4 0,0 1 1 16,0-4 3-16,0 1-4 0,0-2 2 15,0-1 5-15,0 0-1 0,2 0 3 16,1-2-1-16,-1 0-4 15,2-2-1-15,-1 3-1 0,0 1-1 16,-3-2 0-16,1 1 2 0,-1-2-2 16,1 2 0-16,3-3 2 0,-4 1-2 15,0 2 0-15,0-4 2 0,0 2-2 16,0-2 0-16,-3-2 4 0,2 0-5 16,-1-1 0-16,2 1 1 15,-1 3 4-15,-1-5 2 0,2 4-2 16,0-2-4-16,0 1 0 0,0 2 7 15,0-2-8-15,0 2 2 0,2 1 2 16,-1-1-4-16,0 0 2 0,-1 0-1 16,0 2 0-16,0 0 0 0,0-1 1 15,-1-1-1-15,0-3 0 16,-1 2 2-16,1 1-3 0,1 0 2 16,0 2 1-16,0 1-3 0,0-1 2 15,0 0 0-15,0 0-2 0,0-2 2 16,0 0-1-16,-1 3 0 15,0 0 0-15,0 1 3 0,-2 1-2 16,2-5-1-16,1 2 0 0,0-2 0 16,0 0 0-16,5 0 3 0,0-1-3 15,-1 0 2-15,2 2 0 0,-3-3-4 16,4-1 4-16,-4 3-3 0,-1-3 2 16,4 3-1-16,-4 0 0 15,-1 0 0-15,1 0 2 0,-1 0-1 16,2-1-1-16,-2-2 0 0,3 0 0 15,-2-1 0-15,2 1 0 0,0-3-1 16,-1 2 1-16,3-2 0 0,-2 2 0 16,-1 0 1-16,3-2-1 15,-2 2 0-15,1-2 1 0,1 0 0 16,-3 3 1-16,1 0-3 0,-3-2 0 16,1 0 1-16,-2 0 1 0,1-1-1 15,-1 2 0-15,1 0 1 0,1-1-1 16,2 0 0-16,-1-2 0 15,-2-1 0-15,4 4 0 0,-3-1 0 16,1 1 0-16,-2 1 3 0,-1-2-4 16,0-1 2-16,0 1 1 0,0 1-2 15,0-2 0-15,0 3 4 0,0-2-6 16,0 1 3-16,1 0 1 0,-1-2-4 16,1 1 2-16,-1 0 0 0,0-1 1 15,0 0 1-15,0 2-3 16,0-2 0-16,0 1 2 0,-2-1 2 15,2 1-5-15,0 0 4 0,0 0-2 16,0 1 0-16,-2-1-2 0,-1-1 2 16,2 3 0-16,-2-1 0 15,2-1 3-15,0 5-3 0,1-3-1 16,-1 2 2-16,1-2-2 0,-1 1 2 16,0 0-1-16,-1-2 0 0,-1 0 0 15,2 2-1-15,-1-4-1 0,1 5 4 16,1-3-1-16,0 0-2 15,0 0-1-15,0 0 2 0,0 0 0 16,0-1 0-16,0 3 3 0,0-1-4 16,0 0-1-16,0 1 2 0,0 0 0 15,-2-1 0-15,2 4 0 0,-2-3 0 16,-2-1 3-16,4 5-3 0,-2-4 0 16,0 3 0-16,2-4 0 0,-2 2 0 15,2-2-1-15,0-1 2 16,0 0-2-16,0 1 2 0,2 0-1 15,-2 0 0-15,0 0-1 0,0 2 2 16,0 1-2-16,0 0 2 0,0 1-2 16,-2 0-1-16,-4-2 4 15,3-1-2-15,0 2 0 0,-1 1 0 16,1-3 2-16,3 1-4 0,-1 0 0 16,1-4 2-16,0 3 0 0,0-3 3 15,-1 2-4-15,0 1-1 0,0-2 4 16,-1 1-2-16,2 4 0 0,-4-2 0 15,2 0 0-15,2 1 0 16,-1 0 1-16,1-1 0 0,0-1-1 16,0 0-1-16,0-1 2 0,0 2-2 15,0-1 2-15,0 0 0 0,0 1-2 16,-1-1 2-16,-1 0 0 0,0 2-2 16,-2-2 2-16,3 0-2 0,-1-2 0 15,1 0 2-15,1-3 1 16,0 5-4-16,0-4 3 0,0 0-1 15,0 1 0-15,1-2-1 0,1 0 3 16,-1 1-4-16,0 1 3 0,-1 1-1 16,0 2 0-16,0-1 0 15,-3 1 3-15,0-2-5 0,1 1 4 0,-1 1-3 16,1 0 1-16,1 2 0 16,0-2 2-16,-1 2-3 0,0-2 1 15,1 0 1-15,-3-1-2 0,2 1 1 16,1-2 1-16,-1 1-2 0,-2 1 2 15,1-1-2-15,2 1-2 16,-3-1 5-16,-1 1-1 0,4-1-2 16,-3-2 2-16,2 4-1 0,1-2 0 15,-1 1 0-15,0-3-2 0,2 1 1 16,-1 0 2-16,-1-1 0 0,1 2-1 16,0 0 0-16,0 1 1 0,-3 1-2 15,2 0 0-15,0 1 1 16,-3-1 0-16,1 0 0 0,2 2 2 15,-1-4-2-15,0 3-1 0,1 0 2 16,0-1-2-16,2 2 2 16,-2-3 1-16,1 1-3 0,0-2 2 15,0-2 0-15,-2 2-2 0,1 0 0 16,0 0 3-16,0 2-4 0,-4-1 3 16,3-3 0-16,1 2-2 0,-1-2 1 15,0 0-1-15,1 1 0 0,1-2 2 16,-2-1-1-16,1 0 0 15,-1 1 0-15,2 1 1 0,-1 0-2 16,0 0 2-16,-1-2-1 0,2 2 0 16,-2-2-1-16,3 1 2 0,-1 1-2 15,0-1 1-15,0 1 0 0,1 0 0 16,-2 1 0-16,1-1 0 0,0-3 0 16,1 2-1-16,0-1 1 15,0 0 0-15,0 1 1 0,0-1 0 16,0-1-2-16,0 3 1 0,0-4 0 15,0 2 0-15,0-1 0 0,0 0 1 16,0 0-2-16,0 2 1 0,-1-1 1 16,1 3-2-16,-3-3 1 0,1 5 1 15,1-1-2-15,1 1 2 16,-1 2-3-16,-1-1 1 0,1 0 2 16,0 2-1-16,-2-2-1 0,2 0 2 15,-2 3 1-15,2-2-2 0,-1 3-1 16,0 1 1-16,-1-1 0 15,1 0 0-15,1 1 0 0,0 1 0 16,1 1 0-16,-1 1 0 0,-1 1 0 16,2 4 0-16,-1-4 1 0,-1 2-2 15,2 2 2-15,0-2-1 0,0 1 0 16,0 2-1-16,2-1 0 0,0 0 0 16,-1 0 2-16,1 2-1 0,-2 3-1 15,0 3 2-15,-1 1 1 16,-3 2-3-16,0 1 2 0,2 1 0 15,-2 2-1-15,-1-1 0 0,2 2 11 16,1-1-12-16,0 0 2 0,-2-2 0 16,2 0-1-16,1-1 0 15,-1 0 3-15,1 0-4 0,0 1 2 16,-3-4 0-16,2 5-2 0,0-4 2 16,0 1 1-16,-3 3-1 0,2-6 3 15,-1 5 1-15,-2-1-5 0,2 0 0 16,-3 6 7-16,0-4-7 15,-1 6 0-15,-3-6 6 0,1 5-8 16,-1 0 3-16,1 0 1 0,-2 0-4 16,1-3 4-16,0 1-1 0,-2-2-2 15,1 0 2-15,-3-2-3 0,1-1 2 16,-2 2 0-16,3-1 2 0,-3 1-2 16,0 0 0-16,1 1 1 15,-3 0-1-15,1-2-2 0,-1 0 3 16,-3 3-2-16,4-1 2 0,-1 0 0 15,-2 0-2-15,2 1 2 0,-1 1 0 16,-4 0-2-16,3-1 0 0,-4 1 1 16,0 1 0-16,-1 0 0 15,-3 3 0-15,3 0 0 0,-6 0-1 16,3 0 2-16,-1 0-2 0,1 2-6 16,-1 1 3-16,3 1 3 0,-3-3 1 15,1 1 0-15,3 1 0 0,-3-2 0 16,5 2 1-16,-2-1-1 15,2 2-2-15,-3-1 2 0,-2 1 0 16,5-1 2-16,-2 2-4 0,1-4 2 16,0 1 0-16,-3-2 0 0,3 0 0 15,-1 0 2-15,-3 0-2 0,-1 0 0 16,2 0 0-16,0 0-1 16,0 0 0-16,-1-3 2 0,-1 1 0 15,-3-2-2-15,0 1 2 0,-1 2-2 16,1-2 0-16,2 1 1 0,-2-2 0 15,-1-1 1-15,3 1-1 0,-2 0 0 16,2-4-1-16,-1 2 2 0,0 1 0 16,-1 0-1-16,-1 0 0 0,2 1 0 15,-2 2-1-15,0-2 1 16,1 3 0-16,0 1 0 0,0-1 1 16,-1 1-1-16,2 0 0 0,-2 0-1 15,2 0 1-15,2 2 0 0,1 1 0 16,2-2 1-16,0-1-2 15,1 0 2-15,4 2 0 0,2 1-2 16,-1-1-5-16,6 1-23 0,-1 3-28 16,8-3-17-16,1 1-50 0,5 0-50 15,1-1-99-15,7 2-159 0</inkml:trace>
  <inkml:trace contextRef="#ctx0" brushRef="#br0" timeOffset="432984.8687">23482 6857 591 0,'0'0'0'0,"0"0"48"0,0 0 38 16,0 0 3-16,0 0-18 0,0 0-31 15,0 0-29-15,0 0-5 0,2 3 2 16,-2 25 4-16,0 3 5 0,0 6-4 16,-8-2-2-16,4-1-5 15,3-2-1-15,-2-4-5 0,3-3 0 16,0-4 6-16,0 0-5 0,3-4 1 16,1-2-4-16,5-5-114 0,-1-4-83 15,1-6-94-15</inkml:trace>
  <inkml:trace contextRef="#ctx0" brushRef="#br0" timeOffset="433316.5049">23772 6923 896 0,'0'0'0'0,"0"0"-38"15,0 0 36-15,0 0 4 0,0 0 19 16,0 0 2-16,0 0 1 0,0 0-15 15,0 0-8-15,-60 213 3 0,74-209 0 16,2-4-3-16,0-2 4 0,4-6 6 16,-3-3-15-16,1-4 8 0,0 0 13 15,-3 1-9-15,-2-1 11 16,-4 4 4-16,-3-4 5 0,-2-1 2 16,-2 0 3-16,-1 0-18 0,-1 6-12 15,0 0 2-15,-6 5-6 0,-1 3 2 16,-5 2 10-16,0 4-14 0,-3 11-3 15,-2 3 3-15,2 3-38 16,1 3-53-16,3 0-61 0,6-5-154 16</inkml:trace>
  <inkml:trace contextRef="#ctx0" brushRef="#br0" timeOffset="433645.3779">24322 7007 734 0,'0'0'0'0,"0"0"-39"0,0 0 42 15,0 0 24-15,0 0-11 16,0 0 8-16,0 0 9 0,0 0-14 16,0 0-16-16,-88 152 31 0,104-158-9 15,2-7-10-15,3-3-2 0,0-4 1 16,-3 0 3-16,-2-5 5 15,-3 4 2-15,-2 0 4 0,-6 8 18 16,-5 8 5-16,-3 5 6 0,-9 1-33 16,-4 10-25-16,-3 2 1 0,-3 7 0 15,-1 3 0-15,7 2 1 0,0 0-1 16,9-6-2-16,4-1 3 0,3-3-2 16,6-2-26-16,6-3-17 15,2-5-49-15,6 1-47 0,2-6-103 16,-2 0-161-16</inkml:trace>
  <inkml:trace contextRef="#ctx0" brushRef="#br0" timeOffset="433904.3506">24754 7015 914 0,'0'0'0'0,"0"0"-59"0,0 0 60 0,0 0 0 15,0 0 1-15,0 0-4 16,0 0-4-16,0 0 1 0,0 0 10 16,18 128 64-16,11-133-44 0,1-6-6 15,3-5 11-15,-1-3 1 0,-7 1 8 16,-6 0 3-16,-10 6 3 0,-9 6 9 16,-2 6-5-16,-3 0-18 15,-4 0-24-15,-3 3-14 0,-7 9-105 16,-8 7-74-16,-8 6-127 0,-4-1-326 15</inkml:trace>
  <inkml:trace contextRef="#ctx0" brushRef="#br0" timeOffset="434594.9268">23331 8532 647 0,'0'0'0'16,"0"0"-7"-16,0 0 7 0,0 0 27 16,0 0-21-16,0 0-1 15,0 0 1-15,0 0-3 0,0 0-4 16,-78 105-5-16,88-82 3 0,9 5 6 15,4 1 22-15,4 3-1 0,2 1-6 16,-3-2 2-16,-2-1 35 16,-8-7-12-16,-6-1-9 0,-9-4 9 15,-1-2 14-15,-8-1 7 0,-5-3-16 16,-1 0-20-16,-7-1-15 0,1-4-5 16,-2-3-4-16,1-4-1 0,5-8 5 15,5-4-4-15,6-9-4 0,5-8 0 16,6-2-20-16,7-5 8 15,6 1 0-15,3 2 2 0,1 1 4 16,0 2 6-16,-6 3 0 0,-5 6 0 16,-7 4 3-16,-5 9 3 0,0 6 1 15,-10 2-6-15,-2 0-2 0,-5 10-61 16,-2 7-23-16,-5 6-63 16,3 5-116-16,0 2-91 0</inkml:trace>
  <inkml:trace contextRef="#ctx0" brushRef="#br0" timeOffset="434974.7189">23900 8621 541 0,'0'0'0'0,"0"0"0"16,0 0 71-16,0 0 2 0,0 0-31 16,0 0-20-16,0 0-7 0,0 0-2 15,0 0-5-15,-166 161 14 0,159-126 12 16,8-3-10-16,13-10-13 0,2-5-13 16,11-2-3-16,2-9 10 15,3-6 2-15,1-2-2 0,1-12 8 16,0-4 2-16,-6-4 7 0,1-1 0 15,-8-1 1-15,-6 3 4 0,-7 6 6 16,-8 5 13-16,-1 3 6 0,-10 4-15 16,-7 2-26-16,-4 1-10 15,-4 14-2-15,-7 7-51 0,1 6-36 16,5 3-41-16,6-3-112 0,4-7-59 16</inkml:trace>
  <inkml:trace contextRef="#ctx0" brushRef="#br0" timeOffset="435259.7643">24231 8747 1030 0,'0'0'0'0,"0"0"-73"16,0 0 77-16,0 0-1 0,0 0 0 15,0 0 1-15,0 0-3 16,0 0-2-16,0 0 1 0,0 207 3 15,20-207 1-15,2-3 5 0,4-7 5 16,-2-5-8-16,0-4 2 0,-5 0 2 16,-6 0 20-16,-6 5 17 15,-6 8 18-15,-2 3 0 0,-8 3-48 16,-6 3-19-16,-1 3-2 0,-3 5 7 16,-1 8-6-16,1-1-57 0,4 5-3 15,6-10-13-15,8-3-54 0,1-5-53 16,6-5-58-16,4 0-109 15</inkml:trace>
  <inkml:trace contextRef="#ctx0" brushRef="#br0" timeOffset="435485.4788">24562 8871 661 0,'0'0'0'0,"0"0"-35"0,0 0 38 16,0 0 49-16,0 0 43 0,0 0 28 15,0 0-25-15,0 0-67 0,0 0-13 16,28 13 23-16,-33-1-5 0,2-5-16 16,3-3-20-16,3 1 0 15,5-5 9-15,1 0 2 0,4 0 4 16,-1 0-7-16,0-3-4 0,-2 1-8 16,-5 2-117-16,-1 2-93 0,-4 3-87 15,-7 3-75-15</inkml:trace>
  <inkml:trace contextRef="#ctx0" brushRef="#br0" timeOffset="436343.9873">23050 10472 583 0,'0'0'0'0,"0"0"42"0,0 0 10 0,0 0-14 15,0 0 11-15,0 0-12 16,0 0 6-16,0 0 6 0,0 0-16 16,284 25-18-16,-263-11-5 0,-9 3 6 15,-8 4 8-15,-4-1 10 0,-2 4-5 16,-9 1-7-16,-4 3-8 15,-2 4-2-15,-1 3-8 0,-3 5 1 16,-1 6 4-16,3-2 1 0,-1 3-4 16,6-1-2-16,2-6-2 0,4-5-2 15,6-4 0-15,2-11 0 0,0-1-40 16,7-7-24-16,-1-8-48 16,0-3-114-16,-3-3-96 0</inkml:trace>
  <inkml:trace contextRef="#ctx0" brushRef="#br0" timeOffset="436469.8551">23157 10905 671 0,'0'0'0'0,"0"0"24"15,0 0 40-15,0 0-48 0,0 0-10 16,0 0-12-16,0 0-148 16,0 0-85-16</inkml:trace>
  <inkml:trace contextRef="#ctx0" brushRef="#br0" timeOffset="436773.5821">23690 10646 710 0,'0'0'0'15,"0"0"140"-15,0 0-68 0,0 0-47 16,0 0-14-16,0 0-1 0,0 0 11 16,0 0-5-16,0 0-7 15,-149 236 1-15,139-192-1 0,10-6 3 16,4-8 7-16,13-10-9 0,1-9-10 15,7-8 0-15,2-3 20 0,4-10-9 16,0-7-15-16,0-5 8 0,0-4 13 16,-3-2-8-16,-2-5 1 15,-5-2 0-15,-6 0 15 0,-9 0 12 16,-6 5 3-16,-6 5-20 0,-7 6-8 16,-7 9 0-16,-2 6-15 0,-4 5 1 15,-2 14-3-15,-2 7 3 0,-2 6-45 16,6 1-60-16,6 1-45 15,9-7-90-15,1 0-134 0</inkml:trace>
  <inkml:trace contextRef="#ctx0" brushRef="#br0" timeOffset="437107.2848">24150 10694 1000 0,'0'0'0'0,"0"0"75"0,0 0-11 16,0 0-45-16,0 0-26 0,0 0 5 16,0 0 4-16,0 0 1 0,0 0-1 15,-78 143-3-15,78-115 0 0,0-4 2 16,11-7 1-16,3-5-4 16,6-2-1-16,1-10 5 0,2 0 5 15,2-4 1-15,5-13-4 0,1-3 3 16,7-7-6-16,-1-1 0 15,0-5 2-15,-5 2-2 0,-9 1 0 16,-12 8 3-16,-11 6-1 0,-4 9-2 16,-13 4-2-16,-4 3-3 0,-7 9 0 15,-4 10 5-15,-2 5-2 0,0 2 0 16,8-1-2-16,5-2-78 0,10-2-1 16,9-4-28-16,2-2-75 15,2-2-99-15</inkml:trace>
  <inkml:trace contextRef="#ctx0" brushRef="#br0" timeOffset="437389.3643">24725 10709 815 0,'0'0'0'0,"0"0"2"0,0 0 0 15,0 0 1-15,0 0-2 0,0 0 5 16,0 0 22-16,0 0 7 0,0 0-1 15,-24 167-12-15,49-167-2 16,1-5-7-16,2-7-5 0,3-6-3 16,3-5-1-16,2-3 22 0,-2-2-9 15,-3-2-6-15,-5-1 8 0,-9 2 16 16,-13 1 17-16,-4 10 0 0,-11 8-3 16,-8 9-22-16,-10 2-20 15,-7 12-6-15,-4 6 0 0,-1 7-1 16,2 1 0-16,9 2-257 0,3-4 13 15,9-6-334-15</inkml:trace>
  <inkml:trace contextRef="#ctx0" brushRef="#br0" timeOffset="439239.9209">24007 12696 759 0,'0'0'0'16,"0"0"148"-16,0 0-70 0,0 0-18 16,0 0-16-16,0 0-14 0,0 0-2 15,0 0-12-15,0 0-10 0,-79-55 1 16,62 74 4-16,-2 11-5 0,-2 8 6 16,1 14 1-16,5 1 4 15,4-2 14-15,10-1-12 0,3-8-8 16,16-6 0-16,6-7-4 0,10-11 1 15,10-11 5-15,6-7 5 0,10-17 20 16,5-13-3-16,0-12 3 0,3-8-4 16,-11-8-2-16,-4-3-5 15,-16 0-2-15,-13 5 10 0,-18 11-18 16,-12 10-6-16,-20 8-3 0,-17 15-5 16,-17 12-6-16,-22 29-134 0,-24 23-64 15,-32 20-290-15</inkml:trace>
  <inkml:trace contextRef="#ctx0" brushRef="#br0" timeOffset="447209.0928">12767 7031 756 0,'0'0'0'0,"0"0"0"0,0 0 16 16,0 0 153-16,0 0-101 16,0 0-23-16,0 0-32 0,0 0-9 0,349-252-2 15,-265 201-2-15,-5 8 0 16,-5 11-95-16,-12 9-123 0,-17 10-171 16</inkml:trace>
  <inkml:trace contextRef="#ctx0" brushRef="#br0" timeOffset="447516.1536">13007 8768 810 0,'0'0'0'0,"0"0"55"15,0 0-7-15,0 0-16 0,0 0-27 16,0 0-10-16,0 0-173 0,0 0-153 15</inkml:trace>
  <inkml:trace contextRef="#ctx0" brushRef="#br0" timeOffset="447949.1042">12811 10225 671 0,'0'0'0'0,"0"0"-17"16,0 0 22-16,0 0 19 15,0 0 45-15,0 0-1 0,0 0-38 16,0 0 31-16,0 0-28 0,131-113-8 16,-59 62-15-16,7-3-8 0,11 5-4 15,7 4-111-15,-4 6-158 16</inkml:trace>
  <inkml:trace contextRef="#ctx0" brushRef="#br0" timeOffset="448512.9126">12823 9013 1040 0,'0'0'0'0,"0"0"0"0,0 0 43 15,0 0 5-15,0 0-21 16,0 0-12-16,0 0-12 0,0 0 0 16,0 0-6-16,634-456-199 0,-535 406-90 15,-14 12-178-15</inkml:trace>
  <inkml:trace contextRef="#ctx0" brushRef="#br0" timeOffset="449100.2726">12626 13003 1149 0,'0'0'0'16,"0"0"0"-16,0 0-9 0,0 0 29 15,0 0 2-15,0 0-11 0,0 0-8 16,0 0 0-16,0 0-1 16,605-241-4-16,-489 208-184 0,-9 8-115 15</inkml:trace>
  <inkml:trace contextRef="#ctx0" brushRef="#br0" timeOffset="449783.1758">12408 15485 1187 0,'0'0'0'15,"0"0"0"-15,0 0 29 0,0 0-7 16,0 0-13-16,0 0-9 15,0 0 0-15,0 0-48 0,705-470-100 16,-602 414-141-16</inkml:trace>
  <inkml:trace contextRef="#ctx0" brushRef="#br0" timeOffset="480950.6099">28624 4455 559 0,'0'0'0'0,"0"0"121"0,0 0 3 16,0 0-27-16,0 0-4 0,0 0-33 15,0 0-12-15,0 0-7 0,6-91-15 16,-8 80-3-16,1-1 1 15,-1 0-9-15,2-6-7 0,-1-1-2 16,1-2-1-16,0-5 0 0,0-5-2 16,0-3 4-16,0-4 0 0,0 3-3 15,1 2-1-15,1 4 1 0,3 4 1 16,1 8 9-16,2 4-3 0,-2 4 1 16,6-1-5-16,1 3-2 0,7-2-4 15,4 2 6-15,5 0-1 16,2 0 0-16,4 2 3 0,1 0 0 15,-1 1-2-15,0 1-1 0,-4 3-4 16,-3 0-2-16,-4 0 0 0,-5 0-35 16,-3 0-27-16,-6 2-18 15,-5 2-41-15,-5 3-36 0,-10 1-8 16,-7 3-111-16</inkml:trace>
  <inkml:trace contextRef="#ctx0" brushRef="#br0" timeOffset="481124.4658">28684 4088 648 0,'0'0'0'0,"0"0"141"0,0 0-3 15,0 0-48-15,0 0-16 0,0 0 16 16,0 0-51-16,0 0-29 16,0 0-9-16,276 3 1 0,-249 1-4 0,-4-1-173 15,2 3 55-15,-5 0-74 16,-1-1-219-16</inkml:trace>
  <inkml:trace contextRef="#ctx0" brushRef="#br0" timeOffset="481594.7284">29331 4032 504 0,'0'0'0'16,"0"0"155"-16,0 0-76 0,0 0-13 16,0 0-19-16,0 0 2 15,0 0 4-15,0 0-12 0,0 0-4 0,-67 14 2 16,54-5-15-16,0 2-3 15,-4 3-8-15,-2 4-3 0,0 4-5 16,-2 6-5-16,2 2 0 0,3 3 3 16,3 2-4-16,5-1 2 15,3-3-1-15,5-4 0 0,0-4-3 16,6-2 1-16,5-5-3 0,5-3 5 16,1-7 0-16,2-4 0 0,6-2 4 15,3-8-1-15,-1-7 1 0,5-3 0 16,-4-4-2-16,-1 0-1 0,-5-1 2 15,-5 4-2-15,-8 5 3 16,-5 3 27-16,-4 5 21 0,-8 4 4 16,-12 2-28-16,-2 5-19 0,-9 6-8 15,-2 6 0-15,1 2-1 0,3 2 0 16,6 0-95-16,9-1-59 0,5-2-201 16,3-6-296-16</inkml:trace>
  <inkml:trace contextRef="#ctx0" brushRef="#br0" timeOffset="483106.6838">30377 3953 378 0,'0'0'0'16,"0"0"112"-16,0 0-23 0,0 0-22 16,0 0-23-16,0 0-13 0,0 0-18 15,0 0-6-15,-2-34 5 0,3 39 19 16,0 5 5-16,-1 1 3 0,0 4-14 15,0 9-5-15,0 1 1 16,-6 7 2-16,2 1-2 0,-2 5-3 16,3 0-7-16,1 1-5 0,0 3-1 15,-2-2-2-15,0 2 2 0,0 2-4 16,-1 0 0-16,-1 1 0 0,2 1 0 16,-1 1 1-16,-4 2-2 0,4-1 0 15,-2 2 0-15,4 0 1 16,0 0-1-16,2 0 0 0,1 0 0 15,0-1 3-15,0 2 0 0,-2-2-3 16,-3 1 0-16,-1 1 1 0,0 2-1 16,-2 0 2-16,-3 1-1 0,-1 1 1 15,0 3 0-15,-2 2 0 16,0 3 1-16,0 2-2 0,3 1 0 16,0-1 1-16,-2 3-3 0,2 3 1 15,0 0 0-15,-2 1 1 0,2 0-1 16,-1 1 1-16,2 0-1 0,0 3 0 15,3 0 1-15,0 1-1 16,-2 0 0-16,1 0 0 0,-1 4 0 16,0-2 0-16,0 3 2 0,-1-6-2 15,3 6-1-15,1-2 2 0,1-2-2 16,1 3 2-16,3 0-1 0,-1 1 0 16,2 2 0-16,0 1 2 15,0 2-3-15,-1 1 2 0,-3-1 0 16,-1-2-1-16,1 4 0 0,-1-2 0 15,2 1 0-15,2 0 0 0,0-6 0 16,1-1 1-16,1 0-1 0,5 0 0 16,1 1-1-16,3 5 2 0,0 1-1 15,-1 0 0-15,-3 6 0 0,2-1-1 16,-5 1 1-16,2 3 0 16,-2 0 2-16,-1-5-3 0,0 3 1 15,-1 3 1-15,0-3-2 0,-1 7 2 16,3 2-1-16,-2 2-2 15,1 2 2-15,-1 1 0 0,-1 3 0 16,1-2 1-16,-1 0-1 0,-2 1 0 16,-2 3 0-16,-1 1 0 0,3 0 0 15,2 2 0-15,0 0 0 0,0-2 0 16,5-1 0-16,5 1-1 0,0-3 0 16,2 6 2-16,0-2 0 15,-1 3-1-15,-1 3 0 0,0 5 0 16,-3 2 1-16,-3 0-1 0,-1-2 0 15,-3-4 1-15,0 2 0 0,0-4-1 16,2 2 0-16,4 1 0 0,2-5 0 16,-1 1 0-16,1-2 0 0,-1 0 0 15,-1 1 2-15,0 0 1 16,-2 3 0-16,-2 0-2 0,4 3 2 16,-3 0-2-16,3-6 1 0,1 1 4 15,2-2 0-15,3-4 4 0,4-2 3 16,1-2 0-16,4-2-7 15,4-2-4-15,-2-6 2 0,2-5-6 16,2-7 4-16,-1-2-2 0,-2-5 0 16,0-8-3-16,2-4-6 0,-3-7-22 15,1-5-25-15,-2-8-34 0,-4-3-53 16,1-8-47-16,-3-10-78 0</inkml:trace>
  <inkml:trace contextRef="#ctx0" brushRef="#br0" timeOffset="484012.464">30892 4398 442 0,'0'0'0'0,"0"0"7"16,0 0 12-16,0 0 40 0,0 0 33 16,0 0-21-16,0 0 2 0,0 0 14 15,0 0-21-15,-64-147-8 0,63 120 6 16,-1-1 1-16,2 2-8 0,2-2-15 16,1 3-21-16,1-1 0 0,6-1 1 15,-2 1-6-15,1-3-12 16,2-2-1-16,2 1 0 0,-1-1-1 15,1-1-2-15,-1 4 0 0,-1 3 3 16,1 6-4-16,-2 2 2 0,-4 7 0 16,2 3-2-16,-1 6-1 15,-1 1-1-15,4 6-1 0,6 5 4 16,0 4 0-16,0 2-26 0,4 1-1 16,-2-1-11-16,3-1-42 0,-4-2 10 15,2 1-24-15,-5-3-18 0,-5 1-12 16,-7-3-68-16,-3-1-151 15</inkml:trace>
  <inkml:trace contextRef="#ctx0" brushRef="#br0" timeOffset="484185.4306">30932 4010 604 0,'0'0'0'16,"0"0"82"-16,0 0 69 0,0 0-48 15,0 0-32-15,0 0-45 0,0 0-18 16,0 0-4-16,0 0-8 0,228 35-95 16,-213-26-86-16,-3-3-70 15,-3-2-207-15</inkml:trace>
  <inkml:trace contextRef="#ctx0" brushRef="#br0" timeOffset="484510.3453">31286 4059 666 0,'0'0'0'0,"0"0"12"16,0 0 91-16,0 0-32 0,0 0-23 15,0 0-2-15,0 0-15 0,0 0-20 16,0 0-4-16,189-18-2 0,-166 13-1 16,-7 1-1-16,-2 1 2 0,-5 3-5 15,-3 1 0-15,-3 7 2 16,-3 6-2-16,0 2 17 0,0 5-12 15,-4 4 0-15,-4 3-1 0,-1 1-1 16,1 5-2-16,0 0 0 0,2 2 1 16,4-2-2-16,-1-1 0 0,2-2 21 15,1-6-11-15,0-2-8 16,0-1 2-16,0-4-5 0,-1-1 2 16,-2-3 1-16,1-5-2 0,0-4-25 15,-1-4-21-15,-2-1-51 0,1-9-45 16,-5-4-127-16</inkml:trace>
  <inkml:trace contextRef="#ctx0" brushRef="#br0" timeOffset="484617.1207">31366 4307 569 0,'0'0'0'16,"0"0"26"-16,0 0-10 0,0 0-23 15,0 0-119-15,0 0-258 16</inkml:trace>
  <inkml:trace contextRef="#ctx0" brushRef="#br0" timeOffset="485713.2891">32082 3809 716 0,'0'0'0'0,"0"0"0"0,0 0-10 16,0 0 26-16,0 0-2 0,0 0 17 15,0 0 18-15,0 0-17 0,0 0-12 16,14 194 7-16,-13-149-5 0,0-2-1 16,3 3-4-16,1-1-9 0,-3 1-6 15,1 1 0-15,-1 1-1 16,4 0 0-16,3 2 1 0,-5 0 0 16,-1-2 0-16,3 4 3 0,-5 0 1 15,1 2 2-15,-1 3 5 0,0-5 0 16,0 3-5-16,7-1-4 15,-1-1 1-15,0-1-1 0,4 3-4 16,-4 3 0-16,2-3 4 0,1 3-4 16,-4 1 0-16,0-2 3 0,-2 6-4 15,-2 2 1-15,4 3 2 0,-2 3-4 16,1 0 4-16,1 3-2 0,-1 0 0 16,-1 1 0-16,5 0 0 15,-3-1 0-15,0-1-6 0,3 5-3 16,-5-4 2-16,4 2 0 0,0-1 5 15,-3 1-3-15,-2 4 7 0,4-1-3 16,-3 2 1-16,1 0 0 0,0 1 0 16,-4 3-1-16,-1 1 2 15,0-1 0-15,2 1-2 0,0-3 0 16,3 0 1-16,-5 1 0 0,0 0 1 16,0 5-1-16,0-1 0 0,0 1 0 15,0 0 0-15,0 1 0 0,-4 0 0 16,2 2 0-16,-1-5 0 0,1 1 1 15,0 1 1-15,0-2-4 16,-1 2 2-16,1 1 0 0,-2 1 0 16,0 0 0-16,2 2 2 0,-3-1-2 15,1 4 0-15,3 2 4 0,-4-2 1 16,4 3 3-16,0-2-2 0,1 2-3 16,0-1 1-16,0 1-4 15,0 5 0-15,0-4 0 0,0 3 1 16,0 0-1-16,0 2 0 0,0-3 2 15,0-1-2-15,-3-1 0 0,3-2 0 16,0 3-1-16,0 1 2 0,0 4-1 16,-4-1 0-16,4 2-2 15,-8 1 2-15,6 2-1 0,-1-1 1 16,-3 0 0-16,4-2 0 0,1-1 0 16,-1 3 1-16,-3 0-1 0,1 2 0 15,-1-1 1-15,-2 0-1 0,-1 0 0 16,4 0 1-16,2 2-2 0,-1 3 1 15,3-2-1-15,-4 5 0 16,-2 1 2-16,0 0 0 0,-2 5-2 16,4 1 0-16,-2-2 2 0,1 1 0 15,-1-1 0-15,2 0 1 0,2-1-4 16,-4 1 2-16,2 2 0 0,-4-1 1 16,1-1-1-16,2 4 1 15,-1-7-1-15,0 0 3 0,3 1-4 16,-2-3 0-16,0-2 2 0,1-2-1 15,-1-8 0-15,4 0 0 16,-1-4 0-16,-3-3 0 0,1-8 0 16,-1-3-9-16,4-4-14 0,0-6 9 15,1-2-5-15,2-7-18 0,2-4-19 16,7-10-83-16,-2-9-135 0</inkml:trace>
  <inkml:trace contextRef="#ctx0" brushRef="#br0" timeOffset="486594.2694">32588 4603 401 0,'0'0'0'0,"0"0"132"0,0 0 21 16,0 0-49-16,0 0-58 0,0 0 16 15,0 0 2-15,0 0-18 0,0 0-4 16,4-83 15-16,-1 55-8 0,-2-5-10 16,3-9-14-16,-2-5-7 15,-1-5-7-15,0-7-6 0,-1-2-3 16,0 0 0-16,3 4-3 0,3 7 2 16,3 10 1-16,0 5-3 0,0 10 2 15,-1 8 11-15,-1 7-1 0,2 5-3 16,1 5-11-16,2 0 0 15,7 5 2-15,7 6 1 0,5 7 0 16,5 7-2-16,2 2 2 0,-1 1 0 16,2-4 2-16,-4 0-2 0,-6 0 0 15,-5-7 0-15,-4 2-50 0,-7-2-35 16,-4-6-1-16,-6 2-41 0,-3-4-109 16,-6-6-41-16</inkml:trace>
  <inkml:trace contextRef="#ctx0" brushRef="#br0" timeOffset="486753.1702">32828 4213 692 0,'0'0'0'15,"0"0"113"-15,0 0-103 0,0 0-20 16,0 0-364-16</inkml:trace>
  <inkml:trace contextRef="#ctx0" brushRef="#br0" timeOffset="487141.1032">33072 4189 558 0,'0'0'0'0,"0"0"118"16,0 0-28-16,0 0-64 0,0 0-25 16,0 0 6-16,0 0 21 15,0 0 13-15,0 0 30 0,27 151-4 16,-11-124-12-16,-3 2 3 0,-1 1-18 16,-5-1-13-16,-3 0-12 0,-4-3-7 15,-2-2 2-15,-8-6-5 0,-6 0 3 16,-3-4-3-16,-2-2-2 15,3-4 3-15,1-3-5 0,7-3 1 16,4-2 2-16,6-8 0 0,4-9-8 16,10-6-5-16,12-6 2 0,8-5 2 15,8 1 6-15,4 1-2 0,-5 1-1 16,-7 5 4-16,-12 7 0 16,-12 6 5-16,-9 8 4 0,-2 3-1 15,-10 1-9-15,-5 1-2 0,-10 0-54 16,-10 7-109-16,-13 2-84 0,-11 4-133 15</inkml:trace>
  <inkml:trace contextRef="#ctx0" brushRef="#br0" timeOffset="487712.016">31270 4273 591 0,'0'0'0'15,"0"0"173"-15,0 0-73 16,0 0-59-16,0 0-3 0,0 0 20 16,0 0-3-16,0 0-14 0,0 0-21 0,229-17-17 15,-177 17 0-15,0 3-6 16,1-1-105-16,-9 4-100 0,-10 0-144 16</inkml:trace>
  <inkml:trace contextRef="#ctx0" brushRef="#br0" timeOffset="488784.492">27750 4590 530 0,'0'0'0'0,"0"0"16"16,0 0 41-16,0 0-13 16,0 0-17-16,0 0-3 0,0 0 16 0,0 0 50 15,0 0-26-15,-2 25-3 16,26-18-4-16,5-1-19 0,5 2-14 15,7-2-6-15,8 2-6 0,6-5-3 16,7 1 0-16,9 0-3 0,5-2 2 16,9 1-3-16,3-2-4 0,5-1 0 15,-1 0 0-15,2 2 1 16,-3-1-1-16,-3 2-2 0,-1 4 2 16,-4 1 2-16,6-3 11 0,3 1 7 15,7-1-8-15,6 0-6 0,5-1 4 16,4-3-6-16,-1 1-2 0,-1-2 1 15,-1 1-3-15,-4 2-2 16,-2-2 2-16,2 1 1 0,-1 1-3 16,2 0 2-16,1-1-1 0,0 1 1 15,2-3 0-15,-5 2-2 0,5 2 1 16,0-2 0-16,2 0 10 0,2-2-4 16,8 1-2-16,4-1-2 15,10 0-2-15,5 0 0 0,-6 0 2 16,-9 0-1-16,-20 0 0 0,-4 0-2 15,-2 3 1-15,1 2 0 0,5-2 0 16,-4 1-1-16,-4 0 2 0,-1 1 2 16,-3 1-4-16,-10-4 2 15,-6-2-2-15,-14 1-10 0,-8 1 11 16,-6-1 0-16,-6 0 0 0,-8 2-2 16,-6-2 2-16,-5 2-22 0,-9 0-4 15,-5 0-6-15,-3 0-8 0,-6 2 3 16,1-2 7-16,3 1-80 15,-4-3 44-15,-1 3 13 0,-1-1-120 16,-1 1-19-16,-6-2-131 0</inkml:trace>
  <inkml:trace contextRef="#ctx0" brushRef="#br0" timeOffset="490353.9824">1520 8246 759 0,'0'0'0'0,"0"0"-3"0,0 0 2 0,0 0-28 16,0 0 44-16,0 0 19 0,0 0 39 15,0 0-14-15,0 0-11 16,484-86-6-16,-325 57-18 0,14-3-11 15,4 3 0-15,1-3-9 0,-1 3 0 16,1 3-3-16,-8 0 3 0,-6 7-3 16,-15 9-1-16,-16 6 0 0,-18 4-21 15,-17 2 9-15,-17 4-6 16,-15 0-6-16,-15 6 7 0,-14-1 15 16,-14 0 1-16,-16-1-1 0,-10 1 0 15,-19 1 4-15,-16 1 45 0,-13-5-31 16,-15 4-12-16,-16-6-2 15,-16 0 0-15,-16-5 0 0,-14 1-1 16,-23-2 9-16,-14-6 36 0,-10-5 1 16,-11-3 20-16,-1-1-19 0,5 7-23 15,5 2-18-15,23 6-6 0,27 0-1 16,24 6 0-16,28-2 4 0,22-2-5 16,19 0 2-16,19 1-1 0,15 3-6 15,19 2-33-15,21 0 39 16,23 3 0-16,26-3 0 0,23 1 4 15,26-6-5-15,20-3 2 0,15-9 4 16,10-5 0-16,6-4 5 16,-9-5-7-16,-16 4-1 0,-22 3 3 15,-27 7-5-15,-24 6 0 0,-22 1-1 16,-18 1 1-16,-23-1 0 0,-19 2-14 16,-17 2-4-16,-28 0 4 0,-31 3 3 15,-27 6-13-15,-30 2 0 0,-30 0 12 16,-16-2 12-16,-16-2 0 0,-9-3 0 15,10 3 68-15,19 6-42 16,37-2 2-16,41 3 8 0,39-2-15 16,31-3-15-16,23 2-12 0,36-2-22 15,28-4 29-15,39-3 1 0,33-4 5 16,28 0-1-16,26-2-9 0,17-3-81 16,12 1-36-16,4 1-22 15,-5 1-298-15</inkml:trace>
  <inkml:trace contextRef="#ctx0" brushRef="#br0" timeOffset="492984.1998">29114 6257 245 0,'0'0'0'0,"0"0"52"0,0 0 16 15,0 0 6-15,0 0-1 0,0 0-17 16,0 0 19-16,0 0 3 0,0-35-20 15,0 35-18-15,0 0-25 0,0 0-15 16,0 0 0-16,4 3-25 16,7 0 30-16,8 1 5 0,16 0 15 15,18-1 11-15,21 0 2 0,20-1-3 16,22-2 2-16,18 0 0 0,15-8 6 16,12-2-5-16,11-2-4 15,7 4-2-15,14 2 2 0,5 0-3 16,6 6-7-16,0 0-8 0,2 7-5 15,4 6-7-15,0 1 0 0,-11 0-2 16,-18 3-3-16,-21-2 2 0,-13-3 0 16,-5-2-1-16,4-3 0 15,1-4 0-15,-4 0 2 0,-8 1-2 16,-13-2 0-16,-14-1 0 0,-16 1-46 16,-14-2-29-16,-14 4-77 0,-17 2-49 15,-22-3-86-15</inkml:trace>
  <inkml:trace contextRef="#ctx0" brushRef="#br0" timeOffset="493952.8651">28102 8076 589 0,'0'0'0'0,"0"0"-11"15,0 0 11-15,0 0 0 0,0 0 0 16,0 0 13-16,0 0 31 0,0 0 2 16,0 0 7-16,212-26 18 0,-157 26-16 15,11 0-5-15,12 1-12 0,13 2-12 16,9 0-10-16,8 0-1 0,9-2-6 15,4 2-4-15,10 0-2 16,5-2 2-16,10-1 13 0,7 0 19 16,9 0-11-16,6 0-13 0,8 0-5 15,8-2 4-15,12-1 1 0,8 3 10 16,5 0 5-16,4 5-4 0,2 2-1 16,-2-1-13-16,-6 4-4 15,-8 0-3-15,-22 2 0 0,-17 3-1 16,-8 0-2-16,-5 2 0 0,4-1 2 15,-4 2-3-15,-5-1-32 0,-7 0-2 16,-6-2-4-16,-4-1 4 0,-5 3 3 16,-9-3-8-16,-11-1 9 0,-10-1-37 15,-65 3-77-15,-25-1-75 16,0-2-38-16</inkml:trace>
  <inkml:trace contextRef="#ctx0" brushRef="#br0" timeOffset="494742.6553">28183 9512 659 0,'2'-6'0'0,"12"3"82"16,11 1-29-16,14 2 3 0,9 3 0 15,16 5-15-15,10-1-5 0,13 0 9 16,14 2-12-16,12-5-7 0,10 1 4 16,14-2-3-16,14 0-5 0,15 0-6 15,15 0-1-15,8 5-8 16,7-1-5-16,6 0 0 0,9 1 2 15,8-1 0-15,4 4-1 0,7 1-1 16,-2 0-3-16,6 4 2 0,7 0-2 16,-10 0-46-16,-15 1 13 15,-13 0 6-15,-15-1 12 0,2 2 8 0,7 0-2 16,-3 2-38-16,-3-2-42 16,-7 0-20-16,-12-1-35 0,-15-5 2 15,-88-2-26-15</inkml:trace>
  <inkml:trace contextRef="#ctx0" brushRef="#br0" timeOffset="495471.0185">27051 11723 618 0,'47'-5'0'0,"15"1"102"16,21-1-19-16,17 2-22 0,18 1-14 16,13 2-26-16,16 0-11 0,13 0-1 15,14 5-3-15,13 1 1 0,11-1 1 16,6 1 2-16,9 3-3 0,8-1-2 16,10-1-1-16,12-2-2 0,10-2-1 15,6-3 1-15,9 1 1 16,8 5 9-16,7 1 7 0,-6 5-3 15,2 1-9-15,-16 4-3 0,-16 2-2 16,-24 5-4-16,-18 2-17 0,-8-1-12 16,0 1-1-16,6 0 3 15,-2-3-12-15,-4 2-19 0,-10-5 6 16,-18 1-44-16,-50-2-64 0,-119-5-35 16</inkml:trace>
  <inkml:trace contextRef="#ctx0" brushRef="#br0" timeOffset="496115.3036">28198 14214 570 0,'36'-2'0'0,"10"2"99"0,19 0-1 16,16 0-24-16,16 2-15 0,17-1-17 15,12-1-7-15,19 0-12 0,10 0-11 16,18-4-2-16,13-1-1 15,16-3 3-15,11 0-4 0,6 1 0 16,13-2-1-16,8 4-5 0,9 0 4 16,3-1 13-16,5 6-1 0,-1 0-8 15,-3 6-6-15,-9 6-2 0,-12 1-2 16,-3 6 0-16,-2 1-94 0,0 4-99 16,-9-2-89-16,-17-2-170 15</inkml:trace>
  <inkml:trace contextRef="#ctx0" brushRef="#br0" timeOffset="496803.9442">28467 16575 413 0,'0'0'0'0,"0"0"0"16,0 0 46-16,0 0-10 0,0 0-9 15,0 0-6-15,0 0-3 0,0 0 34 16,104-26 23-16,-33 23 5 0,18-3-14 16,20 0 4-16,20 1 0 0,24-1-14 15,18 1-16-15,19 2-18 16,13 0-5-16,5 2-8 0,7-1 2 16,1-3 9-16,9 2 6 0,4 0-2 15,12 1-9-15,3 2-11 0,11 0 1 16,3 2-2-16,-12 6-3 0,-10 1 0 15,-12 2 5-15,-9 2-7 16,0 0-41-16,-4 3 11 0,-10-4-11 16,-13-5-16-16,-12-6-97 0,-28-4-229 15</inkml:trace>
  <inkml:trace contextRef="#ctx0" brushRef="#br0" timeOffset="502722.04">25430 3321 239 0,'0'0'0'16,"0"0"85"-16,0 0-34 0,0 0-22 15,0 0-7-15,0 0 11 0,0 0 1 16,0 0-7-16,-51-35 16 15,46 31 5-15,2 1-6 0,0 0-5 16,1 0-1-16,2 3 0 0,0 0-7 16,2 0-22-16,7 0-4 0,7 0 7 15,3 4 8-15,9 0 10 0,8 0 2 16,13-1 4-16,16-3 3 0,17-2 1 16,16-5-16-16,11-3-13 15,10 1-2-15,6-3-3 0,3 3-2 0,-3-1-1 16,-6-4 2-16,-1 6 1 15,-3-4-2-15,-2 2 3 0,1 1 4 16,-2 2 4-16,-9-2-6 0,-9 2-6 16,-16 2 1-16,-19-1 1 15,-14 3-5-15,-18-1-10 0,-12 3-6 16,-11 1-17-16,-1 0-38 0,-3 4-10 16,0 2-64-16,2-2-159 0</inkml:trace>
  <inkml:trace contextRef="#ctx0" brushRef="#br0" timeOffset="570896.489">27411 3150 330 0,'0'0'0'0,"0"0"105"15,0 0-36-15,0 0-21 0,0 0 1 16,0 0-8-16,0 0-1 0,0 0 11 16,179-4 5-16,-140-3 0 0,2-4-9 15,3 2 3-15,-2-3-18 16,-2 1-17-16,-5 7-12 0,-5 4 0 16,-5 0-2-16,-6 4-2 0,-2 4 1 15,-2 0 1-15,-4 1-2 0,-2-2 2 16,-6 2 0-16,-2-4-2 0,-1-2 2 15,0 2 8-15,0-2 3 0,-3-3 0 16,-3 1-5-16,-4-1-3 16,1 2 0-16,-4 0-2 0,-1 1-2 15,0-1 0-15,-2-1 2 0,3 4-3 16,0-1 1-16,0 0 0 0,3 1 0 16,-3-2 5-16,2 1 3 0,1-1 7 15,0 0-3-15,1 1-2 0,-2-1-2 16,0 2 0-16,0 1 9 15,-1-5 10-15,-1 1 1 0,1-1-8 16,1-1-5-16,2 0-5 0,6 0-3 16,1 0-1-16,2 0-4 0,0 0-1 15,9 0-2-15,8-3-1 16,7 2 3-16,7-5-1 0,1 1 0 16,0 1 3-16,-1 0-3 0,-4-2 0 15,-4 2 0-15,1-3 0 0,-5-1 0 16,-6 2 0-16,-5 1 0 15,-8 0 0-15,-5 3 7 0,-8 2-8 16,-11 0-3-16,-9 0-3 0,-9 6-11 16,-7 0 8-16,-6 2-2 0,-4-2-3 15,-1 1 6-15,4-2 5 0,5 2-1 16,6 4 5-16,7 1 0 0,8-1-5 16,7 0 6-16,7-1-2 15,10-2-4-15,6-2 1 0,4-1-2 16,14-2-2-16,7 3 8 0,10-1 0 15,8-3 1-15,5 1-1 0,5-3 3 16,-3 0-2-16,-2 0 0 0,-5-3-1 16,-6 1 0-16,-6 0-14 15,-11-2 2-15,-6-1 4 0,-8 3 7 0,-6 0 1 16,-1-2 0-16,-11 1 0 16,-4-3 0-16,-10 1-51 0,-6-2-15 15,-2-2-9-15,-7 3-5 0,-2-2 46 16,1 6 27-16,4 2 7 15,5 0 0-15,7 0 0 0,8 5 14 16,8 0 0-16,8 0 1 0,3 2-4 16,12 0 3-16,10 2 13 0,8-2 12 15,7-2-10-15,10-5 2 0,3 0 10 16,3-3 2-16,-2-6 9 16,-7 0-13-16,-6 6-33 0,-8-1-3 15,-9 4-6-15,-7 0-14 0,-7 3-22 16,-5 1-25-16,-3 7 6 0,0-1-39 15,-7-1-220-15</inkml:trace>
  <inkml:trace contextRef="#ctx0" brushRef="#br0" timeOffset="572994.9554">27090 2991 327 0,'0'0'0'0,"0"0"106"0,0 0-54 16,0 0-34-16,0 0-9 0,0 0 8 15,0 0-3-15,0 0-6 16,6-34 2-16,-4 31 2 0,1 0-1 16,1-2 4-16,-2 4 5 0,3-2 2 15,-4-4 7-15,2 2 8 0,3-2 5 16,1-2-9-16,3-1 1 0,6-2 4 16,1-3-6-16,4-4 0 0,4-1 5 15,0-1-1-15,4-2-10 16,2 3-4-16,-3-2 5 0,3 3-8 15,-3 3-17-15,0 3 0 0,-2 3-1 16,-3-2-2-16,-2 1 2 0,-4 3 1 16,-1-1-3-16,-4 3 1 15,-2 2 0-15,-2 0-7 0,-3-1 0 16,-1 2 2-16,-1-2 0 0,0 1-11 16,-1 1-34-16,0-2-22 0,-1 2-11 15,-1-1-33-15,0 0-71 0,0 1-32 16</inkml:trace>
  <inkml:trace contextRef="#ctx0" brushRef="#br0" timeOffset="573305.3316">27483 2491 444 0,'0'0'0'0,"0"0"47"0,0 0 36 16,0 0-18-16,0 0-24 0,0 0-14 16,0 0-1-16,0 0 1 0,0 0-9 15,227-37-3-15,-215 50 7 16,-5 2 0-16,-2 2 6 0,-5 5 19 16,-7 1 0-16,-4 2-3 0,-6 1-13 15,0 0-11-15,0-2-3 0,1-3-11 16,2-4-4-16,3-2-2 15,5-6 0-15,1 0 0 0,3-4-43 16,0 0-36-16,2-2-44 0,2-3-76 16,3 0-23-16</inkml:trace>
  <inkml:trace contextRef="#ctx0" brushRef="#br0" timeOffset="578687.5229">28061 2096 303 0,'0'0'0'16,"0"0"139"-16,0 0-42 0,0 0-1 15,0 0-40-15,0 0-29 0,0 0-21 16,0 0 11-16,0 0 8 0,2 38 7 16,2-21-5-16,2 1-6 0,-2-1 5 15,1-1 2-15,-1 1-12 0,-1-4-7 16,2-3-3-16,-2 0-3 15,-1-2-1-15,-2-1-2 0,0 0 0 16,0-5 2-16,0 0-2 0,0-2 0 16,1 0 0-16,-1-1-99 15,0-5-38-15,-1-3-120 0</inkml:trace>
  <inkml:trace contextRef="#ctx0" brushRef="#br0" timeOffset="578822.4837">28036 1935 691 0,'0'0'0'0,"0"0"81"16,0 0-76-16,0 0-1 0,0 0-4 15,0 0 0-15,0 0-172 0,0 0-120 16</inkml:trace>
  <inkml:trace contextRef="#ctx0" brushRef="#br0" timeOffset="579180.2801">28390 1854 873 0,'0'0'0'0,"0"0"67"0,0 0-6 0,0 0-33 16,0 0-12-16,0 0-7 16,0 0-5-16,0 0-3 0,0 0 3 15,-98 28 4-15,88-18 5 0,5 1-2 16,3 2-3-16,3 1-3 0,8 0-1 15,0-1 2-15,6 3 7 16,3 2 8-16,0 3 5 0,2-3 3 16,2 0-8-16,-5 0-5 0,-2-4-5 15,-2 2-4-15,-5-5-1 0,-3-2 4 16,-1 1 9-16,-4-4 9 0,-2 0 8 16,-5 0 2-16,-3-2-6 0,-1-1-17 15,-1 2-6-15,0-4-5 16,-2 0-4-16,1-1 0 0,0 0 0 15,0-3-57-15,2-2-4 0,2 0-26 16,2 0-67-16,1-1-11 0,5-1-84 16,-4-3-127-16</inkml:trace>
  <inkml:trace contextRef="#ctx0" brushRef="#br0" timeOffset="579655.7844">29144 1614 773 0,'0'0'0'0,"0"0"83"16,0 0-29-16,0 0 5 0,0 0 21 16,0 0-20-16,0 0-13 0,0 0-5 15,0 0-14-15,41 199-1 0,-39-164-6 16,1-4-8-16,-1-5-5 0,2-4-7 16,0-4 2-16,0-3-1 15,1-5-3-15,0-3 2 0,-3-5 2 16,-2-2-4-16,1 0-27 0,-1-8-35 15,2-5-92-15,-2-6-26 16,0-5-106-16</inkml:trace>
  <inkml:trace contextRef="#ctx0" brushRef="#br0" timeOffset="580180.6532">29248 1295 560 0,'0'0'0'0,"0"0"146"0,0 0-20 16,0 0-49-16,0 0-22 0,0 0-22 15,0 0-11-15,0 0-17 0,-17-8-3 16,17 20 0-16,1 8 3 15,4 0 2-15,2 10 11 0,-2 4 10 16,3 7-2-16,-4 1 1 0,3 6-3 16,-1 1-2-16,0 1-4 0,-4-2-5 15,-1-2-8-15,-1-2-3 0,0-4-1 16,0-5 1-16,0-5-3 0,0-7 2 16,1-6 0-16,0-1 0 0,3-4-2 15,0-4-1-15,0-2-8 16,4-1-8-16,-5-1 5 0,2-2-7 15,-2-2-23-15,-2 0-1 0,1-6-18 16,-2 0-36-16,0-3-71 0,-2-1-59 16,-4-3-153-16</inkml:trace>
  <inkml:trace contextRef="#ctx0" brushRef="#br0" timeOffset="580369.2551">29091 1617 819 0,'0'0'0'0,"0"0"193"15,0 0-72-15,0 0-46 0,0 0-37 16,0 0-30-16,0 0-6 16,0 0-1-16,0 0-2 0,311 4-70 0,-289-5-56 15,-1-11-41-15,-2 2-151 16</inkml:trace>
  <inkml:trace contextRef="#ctx0" brushRef="#br0" timeOffset="580883.0968">29505 1219 800 0,'0'0'0'0,"0"0"83"0,0 0 21 15,0 0 4-15,0 0-16 0,0 0-48 16,0 0-22-16,0 0-15 0,0 0-3 15,26 298-2-15,-26-257 0 16,0-3-1-16,0-1 1 0,0-7-3 16,0-4 2-16,-1-2 0 0,-3-10-1 15,3-2 0-15,-1-5 1 0,1-5-1 16,1-2 0-16,0 0 0 0,7-7-11 16,4-4 8-16,5-6-6 0,4-2-6 15,1-1 2-15,1 3 5 0,-3 6 3 16,-1 4 5-16,-5 2 0 15,-2 5 0-15,-1 3-5 0,-1 6 6 16,-3 5 11-16,1 2 4 0,-5 0-5 16,1-1-1-16,3-2-1 0,-1-3-6 15,1-2 2-15,3-5-3 16,-3 1-1-16,3-4 0 0,2 0 3 16,-5-4-6-16,1-1-15 0,0-4-6 15,-5-4-9-15,-1 0-28 0,-1-3-5 16,0-6-18-16,-1-1-18 0,-2 2-20 15,-2-4 30-15,4 6 49 16,1-3 12-16,0 0 17 0,1 6 15 16,4-3 1-16,-2 6 23 0,-3 6 53 15,0 0 32-15,0 7-16 0,0 0-13 16,0 0-15-16,0 0-31 0,0 2-26 16,0 7-10-16,0 3 0 15,0 0 2-15,4 5-2 0,3 1-100 16,-2 0-84-16,3-1-94 0,-1-3-216 15</inkml:trace>
  <inkml:trace contextRef="#ctx0" brushRef="#br0" timeOffset="581228.1141">30040 1473 377 0,'0'0'0'16,"0"0"127"-16,0 0-15 0,0 0-26 16,0 0-20-16,0 0 0 0,0 0-9 15,0 0-22-15,0 0-5 0,-58-40-8 16,46 43-17-16,2 3-4 0,1 3-1 16,6 3 0-16,3 4 0 15,1-3-3-15,11 4 2 0,2 2-1 16,4 2 2-16,-1 3 0 0,2-3 1 15,-2-4 0-15,-1-1 63 0,-3-4-20 16,-3 2 12-16,-5-1-20 0,0-6-11 16,-3 1-6-16,-2-7-1 0,0 1-4 15,0-2 3-15,0 0-7 16,-4 1-9-16,0-1-2 0,-1 0-154 16,-3-1-68-16,-1-7-268 0</inkml:trace>
  <inkml:trace contextRef="#ctx0" brushRef="#br0" timeOffset="581565.5346">30585 1364 686 0,'0'0'0'0,"0"0"154"0,0 0-58 0,0 0-9 16,0 0 0-16,0 0-51 0,0 0-25 16,0 0-9-16,0 0-1 15,-126 3 0-15,111 13 0 0,3-3 0 16,1 6-1-16,6-2 0 0,5 2 0 16,5-4 0-16,8-7 0 0,4 0 0 15,2-2 7-15,4-5-4 0,0-1 1 16,0 0-2-16,-1 0-2 15,1 0 0-15,-4 0 2 0,-3 0-2 16,6 0-3-16,-5 5 3 0,-2 3-199 16,-1-1-70-16,-5 4-237 0</inkml:trace>
  <inkml:trace contextRef="#ctx0" brushRef="#br0" timeOffset="584575.981">31541 1714 671 0,'0'0'0'0,"0"0"-122"15,0 0 134-15,0 0 61 0,0 0-47 16,0 0 0-16,0 0 19 0,0 0 8 16,0 0 6-16,-64 30-4 0,43-19-13 15,1 0-5-15,0 4-2 0,-2-1-17 16,3 5-11-16,0 0-4 0,3 0-3 15,1 2 0-15,4 0 3 16,1-1-3-16,4 0 0 0,5-2 0 16,1-3 0-16,1-6 2 0,5-3-2 15,2-6 6-15,3 0 15 0,4-5 2 16,1-5-14-16,-2-6-6 0,3-2 0 16,-1-2 0-16,-1-2 1 15,1 2 14-15,-3-2 4 0,-1 0 8 16,-1 3 12-16,-3 3-9 0,-4 6-8 15,-3 5-9-15,-1 2-3 0,0 3-6 16,0 0-1-16,0 0-3 0,0 0-4 16,0 0 0-16,0 2 2 0,0 2 0 15,0-1-1-15,0-2 0 16,-1 0 2-16,0-1-3 0,1 0 2 16,0 0 7-16,0 0 0 0,-1-2 3 15,1-1-9-15,-3-2 1 0,1 0-3 16,2 1 0-16,-3 2 1 0,2 1-1 15,1 0 0-15,-1 1-2 16,1 0-6-16,-1 0-17 0,-1 2-11 16,-1 3-7-16,-1-1-19 0,2 3-95 15,-2-2-64-15,-3 1-244 0</inkml:trace>
  <inkml:trace contextRef="#ctx0" brushRef="#br0" timeOffset="585125.3667">30963 1931 657 0,'0'0'0'0,"0"0"-11"0,0 0 80 16,0 0 16-16,0 0-27 15,0 0-2-15,0 0-10 0,0 0-11 16,19 214 0-16,-18-192-2 0,-1-4-5 15,1-1-8-15,-1-5-12 0,0-3-2 16,0 0-2-16,2-8 3 0,-2-1-2 16,0 0 4-16,0-4 7 0,0-8 1 15,-2-7-11-15,0-8 1 16,-1-4-2-16,1-10-1 0,2-5-3 16,0-3-2-16,6-3 0 0,10 5 1 15,2 5 2-15,8 5 0 0,0 9 14 16,1 3 4-16,2 6 20 15,-4 4-3-15,-1 8-9 0,-1 1-3 16,-4 6-10-16,-6 1-11 0,-2 5-4 16,-8 7 0-16,1 5 2 0,-4 3 2 15,-12 3-1-15,-5 0-1 0,-3-3 2 16,-4-1-1-16,0 0-5 0,2-1-10 16,-1-2-24-16,6-3-21 15,3-3-41-15,3-3-34 0,8-2-42 16,-1-5-156-16,4-1-165 0</inkml:trace>
  <inkml:trace contextRef="#ctx0" brushRef="#br0" timeOffset="585601.4627">31453 1795 677 0,'0'0'0'0,"0"0"113"16,0 0-19-16,0 0-24 0,0 0-48 15,0 0-8-15,0 0 6 16,0 0-9-16,0 0-5 0,-8-13 3 16,6 16 10-16,-5-1 5 0,5-2 26 15,0 0-2-15,0 0-11 0,0 0 3 16,2 0-13-16,-1 0-12 0,1-2-6 16,0-1-7-16,0 1-2 15,4-2 0-15,-1 1 2 0,1 1-2 16,1-2 0-16,-1 0 0 0,3 0 1 15,0-3 0-15,-3 1 14 0,-2 2 3 16,1 0 9-16,2-1-9 0,-1-1-1 16,0 3 4-16,-2 0-9 0,0 2-3 15,-1 0-2-15,0 1-5 16,3 0-4-16,2 2-1 0,0 7 5 16,-1 2 1-16,1 6 3 0,2 0 8 15,0 2 4-15,4-2 7 0,2 0 2 16,2-3-10-16,1-1 1 15,0-3-7-15,1-2-1 0,-5-1-3 16,4-3-1-16,-6 1-4 0,-2 0-2 16,-2-3 0-16,-2 2 3 0,1-1-3 15,-1-1-2-15,-2 0 2 0,-2 0-89 16,3-2-6-16,-4 1-42 0,2-1-102 16,-2 0 5-16,0-4-101 0</inkml:trace>
  <inkml:trace contextRef="#ctx0" brushRef="#br0" timeOffset="585917.0515">31837 1778 725 0,'0'0'0'16,"0"0"171"-16,0 0-54 0,0 0-28 15,0 0-31-15,0 0-17 0,0 0-22 16,0 0-12-16,-42-32-1 15,33 32 2-15,-2 0-2 0,-2 9 0 16,1 1 1-16,2 5 2 0,1 0 5 16,5 4-3-16,1 0 4 0,3 2 8 15,0-1 0-15,7 2-4 0,2-3 0 16,3-2-5-16,1-1-1 0,2-7-2 16,1-3-4-16,3-2-6 15,-2-4-2-15,1 0-19 0,-3 0-26 16,-2-4-30-16,-2-4-26 0,1-3-44 15,-3-7-29-15,3-2-59 0,1-4-27 16</inkml:trace>
  <inkml:trace contextRef="#ctx0" brushRef="#br0" timeOffset="586570.7746">32074 1533 805 0,'0'0'0'0,"0"0"115"15,0 0-51-15,0 0 26 0,0 0-30 16,0 0-16-16,0 0 28 0,0 0-39 15,0 0-7-15,5 97 14 16,-7-61-4-16,-3 0-2 0,0 1-5 16,5-1-11-16,-3-2-8 0,1-4-1 15,0-4-3-15,-2-3-7 0,4-2 2 16,0-3 2-16,-2-3-2 0,0-5-1 16,2-5 0-16,-1-4 0 15,0-1-21-15,0-3 7 0,-2-8-23 16,1-8-17-16,2-5 28 0,0-1-7 15,0-5-63-15,2 3-32 0,6-1 18 16,2 4 77-16,5 2 33 0,-1 4 0 16,3 1 0-16,2 2 16 15,-1 3-10-15,1 2 4 0,-5 3 12 16,-4 5 15-16,-3 2 2 0,0 0-17 16,-4 6 2-16,-3 4 2 0,-3-1-2 15,-9 5-8-15,0-1-8 0,-6 1 0 16,1 1-3-16,-1 0 2 15,4 0-5-15,10-1-2 0,-3 0 0 16,7-1 0-16,0-1 1 0,5-2-1 16,4 0 6-16,4 0-4 0,2-3 0 15,-1 2 2-15,1 0-4 0,-1-2 0 16,1-1 0-16,-2-6 4 0,5 0-4 16,-5-5 4-16,4-1-4 0,-2-2-61 15,-4 2 25-15,0-2 16 16,-6-3 20-16,-5 0 0 0,0-1 7 15,0 2 8-15,0 2 6 0,0 4 2 16,-3 4-1-16,-4 0-5 0,2 0-13 16,-3 4-2-16,2 4-1 15,-1 1-1-15,4 2 0 0,1 4 13 16,2-3-6-16,2 4 5 0,1-4 1 16,3 0-6-16,1 1 2 0,5-4-2 15,-1-1-4-15,4-2 2 0,0-6 1 16,-2 2-7-16,4-2 2 0,0-6-2 15,-1 2-20-15,1-6-29 16,0 0-16-16,1-1-22 0,1 0-19 16,-1 1-30-16,-5-1-45 0,-1 0 14 15,-2 3 2-15,-4 1-157 16</inkml:trace>
  <inkml:trace contextRef="#ctx0" brushRef="#br0" timeOffset="586893.8117">32597 1470 733 0,'0'0'0'0,"0"0"41"15,0 0 24-15,0 0-9 0,0 0-27 16,0 0-24-16,0 0 4 0,0 0 35 16,0 0 0-16,-5 85-2 0,10-44 14 15,0 7-25-15,-1 0-5 16,-1-1-3-16,-1-2-8 0,3-4-1 0,3-3-4 16,0-5-4-16,3-2-4 15,-2-6-3-15,-5-4-3 0,4-6-33 16,-4-8-46-16,-4-6-52 0,0-1-50 15,-5-8-177-15</inkml:trace>
  <inkml:trace contextRef="#ctx0" brushRef="#br0" timeOffset="587024.8995">32611 1754 385 0,'0'0'0'0,"0"0"9"0,0 0-6 16,0 0-2-16,0 0 0 0,0 0 4 15,0 0-9-15,0 0-81 16</inkml:trace>
  <inkml:trace contextRef="#ctx0" brushRef="#br0" timeOffset="593332.9485">31103 1258 369 0,'0'0'0'0,"0"0"-179"16,0 0 174-16,0 0 7 0,0 0 3 16,0 0 14-16,0 0 6 0,0 0 46 15,11-75 19-15,-11 65-6 0,0 2-1 16,-1-4-2-16,-2 5-7 0,-1 1-12 16,3-1-12-16,-1 3 2 15,1 1 1-15,1 3-17 0,-1 0-12 16,1-3-7-16,0 3-10 0,0 0-8 15,4 3 2-15,3 7 31 0,-2 0 4 16,2 8-3-16,-3 1-1 0,-2 1-1 16,2-3-3-16,-4 2-10 15,1-1-11-15,-1-5 0 0,0-1 0 16,0-2-4-16,-4-4-1 0,3-3 1 16,0-3 3-16,1-3 9 0,0-8-10 15,4-6-9-15,2-7 2 0,7-1 4 16,4-2-2-16,3-3 0 0,-1 2 0 15,5 5 24-15,-3 4-7 16,0 2-2-16,-3 9-14 0,-3 4-2 16,-2 4-36-16,-2 0-44 0,1 8-103 15,-6 1-72-15,-6 0-196 0</inkml:trace>
  <inkml:trace contextRef="#ctx0" brushRef="#br0" timeOffset="593633.1263">31671 994 841 0,'0'0'0'0,"0"0"194"0,0 0-67 16,0 0-49-16,0 0-25 0,0 0-18 15,0 0-21-15,0 0-11 0,-17-33 2 16,-2 41-4-16,-1 2-1 0,-2 0 0 15,0 5 3-15,5 2-4 16,0 3 2-16,5 2 0 0,5-2-2 16,2 7 2-16,5-4 1 0,1 6-2 15,9-8 0-15,1 1 1 0,2-4-4 16,8-5 6-16,-1 3-2 0,2-10-1 16,-1 2-1-16,-3-3 0 15,0-3-59-15,-4 5-12 0,-2-5-32 16,-3-2-101-16,-3-1-163 0</inkml:trace>
  <inkml:trace contextRef="#ctx0" brushRef="#br0" timeOffset="593819.1401">31710 1082 989 0,'0'0'0'15,"0"0"171"-15,0 0-97 0,0 0-60 16,0 0-12-16,0 0-4 0,0 0 4 15,0 0-5-15,0 0-23 16,-130 76-13-16,124-61-18 0,2-1-32 16,4-2-25-16,3-4-40 0,10-4-45 15,4-2 18-15,3-2-79 0</inkml:trace>
  <inkml:trace contextRef="#ctx0" brushRef="#br0" timeOffset="594307.1507">31994 1027 600 0,'0'0'0'0,"0"0"191"0,0 0-40 16,0 0-40-16,0 0-64 0,0 0-16 15,0 0-4-15,0 0-10 0,0 0-7 16,-122-38 2-16,115 47-1 16,6 1-6-16,1 3-3 0,6 3 5 15,2-1-1-15,6 2 5 0,0-1 1 16,0-1 0-16,1-2 6 0,-4 0 6 15,-1-2 1-15,-1-2 0 16,1 2-5-16,-3-2-7 0,-1 0-3 16,-1-6-2-16,-4 2-1 0,0-2 2 15,-1-2 1-15,0 1-4 0,0-2-2 16,0 3 0-16,0-3-3 0,0 0 3 16,0 0 0-16,0 2-3 15,0 0-1-15,0 7 0 0,-2-6 3 16,2-1-3-16,0-2 0 0,0 0 2 15,0 0-1-15,-1 0 5 0,-2 0-3 16,3 0 2-16,0-2 0 0,-1 2-4 16,1 0-1-16,-1 0 0 0,1 0 0 15,0 0-5-15,0 0 1 16,1-1-8-16,0 0-7 0,-1 1 8 16,0 0 0-16,0 0 3 0,0 0 6 15,3 0-5-15,0 0-8 0,-2 0 5 16,2-3-7-16,-1-1-23 15,4 1-13-15,-4 1-24 0,-1 2-29 16,2 0 5-16,-1 0-21 0,0 0-62 16,-1-2 1-16,-1 1-33 0</inkml:trace>
  <inkml:trace contextRef="#ctx0" brushRef="#br0" timeOffset="595050.806">32001 1046 254 0,'0'0'0'0,"0"0"0"0,0 0 36 16,0 0-17-16,0 0-7 0,0 0 0 15,0 0 11-15,0 0-2 16,0 0-14-16,-16-14-7 0,16 14 0 16,0 0-66-16,0 1-63 0</inkml:trace>
  <inkml:trace contextRef="#ctx0" brushRef="#br0" timeOffset="595694.7935">32001 1046 235 0,'38'-32'0'16,"-38"32"34"-16,0 0 5 0,0 0 5 16,0 0-28-16,0 0-13 0,0 0-2 15,0 0 12-15,0 0 3 0,20-20 7 16,-20 15 23-16,0 4 3 0,1-4 4 16,-1 4-8-16,0 1-1 15,0 0 7-15,0 0-12 0,-1 0-8 16,-1-5-3-16,1 5-10 0,0 0-8 15,-1 0-5-15,2 0 6 0,-4-2 7 16,3 2 14-16,-4 0-5 0,3 0 2 16,-1 0 0-16,-2-1 3 15,4 1 1-15,-5-1-5 0,3 1-5 16,-3 0-3-16,-1 0-2 0,0 3-6 16,-1 1-1-16,1 1-1 0,-3 2-4 15,3-3 0-15,-4 2-2 0,2 5 1 16,1-5-2-16,0 5 0 0,3-1 2 15,-3 0 0-15,1 4 3 16,0-3 4-16,0 2 1 0,4 1-1 16,3 3 3-16,0-3-8 0,0-1 1 15,7 2 3-15,-2-5 3 0,5 5 4 16,3-5 0-16,1 4 0 0,2-5-1 16,3-3 6-16,0 1-1 0,5-6 2 15,3 2 0-15,-2-3-6 16,0 0-7-16,0-1-2 0,-4 1-5 15,-2-2-3-15,-3 2 3 0,-2 0-2 16,-4-3-3-16,-6 3-6 0,2 0-45 16,-6 0-34-16,2 0-14 15,-1-1-78-15,-1 1-107 0,-2-3-70 16</inkml:trace>
  <inkml:trace contextRef="#ctx0" brushRef="#br0" timeOffset="596379.9165">32430 951 459 0,'0'0'0'0,"0"0"74"0,0 0 11 16,0 0-20-16,0 0-33 0,0 0 1 16,0 0-1-16,0 0-8 0,0 0 2 15,-49-7 9-15,34 9-1 16,-1 1 1-16,5 1-1 0,-3 1-11 16,1 4-9-16,-2 0-2 0,-6 3-2 15,8 1-4-15,-5 0-3 0,7 0 2 16,3 4-3-16,4 0-4 15,3 0-4-15,1 3 7 0,0-4 10 16,1 0-4-16,3 0 0 0,5-3-4 16,0-1 4-16,-1-2-5 15,4-4 0-15,-5-2 1 0,5-1 1 0,3-3 0 16,-2 1 2-16,4-1-3 0,1-1-3 16,-2 1 0-16,3-3 0 15,-4 1-55-15,-4 2-45 0,1-3-33 16,-6 0-110-16,1-4-154 0</inkml:trace>
  <inkml:trace contextRef="#ctx0" brushRef="#br0" timeOffset="599304.1792">32441 986 316 0,'0'0'0'16,"0"0"26"-16,0 0 7 0,0 0 9 15,0 0 2-15,0 0 3 0,0 0 13 16,0 0 7-16,0 0-12 0,-39 54 8 16,30-33 12-16,-2-1-26 15,4 0-19-15,-2 0-2 0,3-1-1 16,3-2-10-16,-4-1-5 0,3-7 1 16,-2-2-3-16,3-2 1 0,0-3-5 15,1 1-1-15,1-1-4 0,1-2 2 16,-3 0-4-16,3 0-6 15,-1-1-6-15,-1-4-23 0,2 2-14 16,0 0-17-16,1 2-61 0,2 0-59 16,1-3 29-16,-2-4-91 0</inkml:trace>
  <inkml:trace contextRef="#ctx0" brushRef="#br0" timeOffset="600518.4395">32503 921 48 0,'0'0'0'0,"0"0"5"16,0 0-4-16,0 0 85 15,0 0 1-15,0 0-13 0,0 0 11 16,0 0-16-16,15 0-22 0,-13-1-7 15,0 0 4-15,-1-1-7 0,-1 2-12 16,0 0-10-16,0 0-2 0,0 0-1 16,0 0 0-16,0 0 5 15,0 0-4-15,0 0-7 0,0 0 0 16,1 0 0-16,-1 0 4 0,0 0 5 16,0 0 0-16,2 0-2 0,-2 0-3 15,1 0-1-15,-1 0-5 0,0 0 2 16,0 0 0-16,1 2-2 15,2 0 7-15,2 11 13 0,-3 2 1 16,2 5 2-16,-3 6 14 0,1 0-4 16,-1 3-10-16,-1-1 6 0,0-4 3 15,0 0-1-15,0-5-13 0,0-8-2 16,4-2-1-16,0-4-3 0,-1-4-7 16,-2 3 3-16,2-4-3 0,-2 0 2 15,2-4 12-15,7-10-7 16,-8-3 3-16,7-4 1 0,0 0-9 15,0 1-11-15,1 0 0 0,0 4 5 16,-1 1-7-16,0 4 3 0,0 7-1 16,-4-1 0-16,2 5-8 15,-2 1 2-15,0 10 1 0,-1 4 9 16,-2 3-4-16,0 0 0 0,-1 0-25 16,1-4-14-16,1-3-34 0,2-4 8 15,-4-7-16-15,3 0-98 0,2 0-63 16,-1-7-96-16</inkml:trace>
  <inkml:trace contextRef="#ctx0" brushRef="#br0" timeOffset="600728.7269">32872 576 799 0,'0'0'0'16,"0"0"75"-16,0 0 34 0,0 0-30 15,0 0-2-15,0 0-20 0,0 0-18 16,0 0-26-16,0 0-6 0,28 349-7 16,-18-316 0-16,-1-8-14 0,1-6 1 15,-6-5-22-15,-1-3 1 16,-2 0-17-16,-1-5-28 0,0-1-21 16,-3-5-49-16,-4 0-38 0,-2-3-33 15</inkml:trace>
  <inkml:trace contextRef="#ctx0" brushRef="#br0" timeOffset="600865.0427">32886 844 715 0,'0'0'0'0,"0"0"160"16,0 0-51-16,0 0-22 0,0 0-31 15,0 0-18-15,0 0-16 0,0 0-17 16,0 0-1-16,349 1-5 0,-314 17-113 16,-7-5-179-16,-11-1 68 15,-17-2-209-15</inkml:trace>
  <inkml:trace contextRef="#ctx0" brushRef="#br0" timeOffset="605414.8463">26796 6871 341 0,'0'0'0'16,"0"0"140"-16,0 0-47 0,0 0-1 16,0 0 3-16,0 0-18 15,0 0-4-15,0 0-13 0,0 0-35 16,-52-24-10-16,40 48 6 0,-4 9-14 16,-1 8 0-16,1 10 10 0,0-1 0 15,5-2-1-15,2-4 0 0,5-8 2 16,4-7-1-16,7-8-2 15,8-9 11-15,7-4 6 0,3-8 0 0,8-1-7 16,6-13-4-16,1-6 3 16,6-11 3-16,-1-5 2 0,2-4-5 15,-4-6-7-15,-6-1-3 0,-5-1 2 16,-8 3 10-16,-10 2-11 0,-10 1-9 16,-7 2 0-16,-14 9-4 0,-10 7-4 15,-6 8-5-15,-3 10-18 16,-4 6-18-16,3 9-1 0,3 12-29 15,4 7-66-15,4 6-14 0,4 5-90 16,-1 0-210-16</inkml:trace>
  <inkml:trace contextRef="#ctx0" brushRef="#br0" timeOffset="606083.8658">26911 8413 525 0,'0'0'0'16,"0"0"78"-16,0 0 5 15,0 0-8-15,0 0-38 0,0 0-5 16,0 0 11-16,0 0-18 0,0 0-7 15,-166 49-5-15,140-17-6 0,-3 9-1 16,3 10-4-16,0 4 10 0,4 3 19 16,5 2 22-16,7-7-10 15,7-6-25-15,4-9-2 0,14-10-6 16,9-9 5-16,6-10 16 0,13-9-4 16,7-12 36-16,8-15-28 0,5-11 0 15,4-8-1-15,-2-6-4 0,-7-2-5 16,-11 1 5-16,-11 3 9 15,-16 3-8-15,-16 5-15 0,-11 9-7 0,-20 2-8 16,-11 10-2-16,-12 9-61 16,-8 12 9-16,-4 12-15 0,-2 9-60 15,4 15-25-15,4 3-19 0,10 5-164 16,5 4-233-16</inkml:trace>
  <inkml:trace contextRef="#ctx0" brushRef="#br0" timeOffset="606519.1302">26910 10283 839 0,'0'0'0'15,"0"0"148"-15,0 0-118 0,0 0 46 16,0 0-48-16,0 0-20 0,0 0 7 16,0 0 6-16,0 0 7 0,31 560-15 15,-24-494-10-15,5-1-6 0,4-6-133 16,-2 1-151-16,-2-5-474 0</inkml:trace>
  <inkml:trace contextRef="#ctx0" brushRef="#br0" timeOffset="607046.5932">26741 12427 1028 0,'0'0'0'0,"0"0"17"0,0 0-10 16,0 0 44-16,0 0-9 0,0 0-26 15,0 0-2-15,0 0 0 16,0 0-5-16,-8 669-11 0,-2-575-174 16,-8 0-342-16</inkml:trace>
  <inkml:trace contextRef="#ctx0" brushRef="#br0" timeOffset="608154.0959">26537 15358 440 0,'0'0'0'0,"0"0"242"15,0 0-105-15,0 0-31 16,0 0-16-16,0 0-18 0,0 0-4 16,0 0-11-16,46-231-2 0,-42 206-15 15,-2 6-7-15,0 7 4 0,-2 5-2 16,-4 7 8-16,-6 4-16 0,-8 15-18 15,-11 16-15-15,-7 16 1 16,-2 11 10-16,3 1 24 0,8-5 6 16,17-9-14-16,10-9-12 0,20-8-10 15,12-11 2-15,13-10 7 0,8-9-5 16,11-8 4-16,3-15-6 0,5-7 5 16,-2-7-4-16,-8-2 1 0,-12 2-1 15,-18 6-1-15,-16 7 1 16,-18 7 0-16,-20 5 6 0,-16 7-16 15,-11 3-84-15,-16 15-80 0,-18 12-208 16</inkml:trace>
  <inkml:trace contextRef="#ctx0" brushRef="#br0" timeOffset="609490.6888">26850 15347 766 0,'0'0'0'0,"0"0"143"0,0 0-60 16,0 0-4-16,0 0-41 0,0 0-76 16,0 0 76-16,0 0 51 0,-2-136-59 15,-3 120-9-15,-6 1-14 0,-3 3-5 16,-3 3-2-16,-5 4 0 16,-1 5-449-16,-2 5 733 0,-3 13-421 15,-4 4-101-15,-2 6-196 0</inkml:trace>
  <inkml:trace contextRef="#ctx0" brushRef="#br0" timeOffset="671834.4529">28570 5223 471 0,'0'0'0'0,"0"0"18"16,0 0-18-16,0 0 67 0,-8 11-20 16,5-7-12-16,-3 2-5 0,2 3 6 15,1 2 0-15,-3 4-15 16,1 1 5-16,-1 2 2 0,3 3-7 16,0 1-9-16,3 0 1 0,-3-1 3 15,0 0 0-15,-1-1 3 0,3 0-8 16,-4-2-3-16,2 1 5 0,-1-6 2 15,-1-3-6-15,1 1-1 0,2-3-2 16,-1-1 1-16,0-3 2 16,1-2 5-16,1-1 2 0,1-1 5 15,0 0-5-15,0 0 2 0,0-8 9 16,0-7-23-16,3-6-3 0,3-4 10 16,-2-6-3-16,3-2-5 0,2-3-2 15,0-5 1-15,3 1 0 16,4-3 3-16,-2 5 7 0,6 4 9 15,-6 7 6-15,6 4 1 0,-7 5-1 16,1 2 6-16,3 7-11 0,-5 0-7 16,4 4-5-16,1 2-1 0,-3 3-3 15,3 0-1-15,-1 6 1 16,-3 3 4-16,0 1-3 0,-4 0 2 16,-3 3-3-16,-2 3-1 0,-4-2 1 15,0 3-1-15,-7 0-3 0,-3 2 4 16,-2 1-5-16,-3 1 0 15,-5-1-2-15,-2-2-31 0,0-1 6 16,2-4-4-16,2-2-11 0,5-2-30 16,1-5-8-16,2-2-21 0,4-1-36 15,1-1-44-15,2 0-45 0,2 0-74 16</inkml:trace>
  <inkml:trace contextRef="#ctx0" brushRef="#br0" timeOffset="672407.5997">28721 5413 424 0,'0'0'0'0,"0"0"114"0,0 0-17 15,0 0-4-15,0 0-20 0,0 0-28 16,0 0-14-16,0 0-9 16,0 0-8-16,1 97-2 0,-3-90 6 15,1-2 3-15,-2-3 0 0,2 1 0 16,1-1-7-16,-3-2 0 0,2 0 1 16,0 0-2-16,0-4-3 0,0 1-6 15,1-8-2-15,2 0-1 16,9-4 0-16,3 2-1 0,1-3 0 15,3 3 0-15,2 0 1 0,-2 0 5 16,3 6-1-16,-3-2 0 0,-1 5-2 16,-3 1-2-16,-4 1 1 15,-3 2-2-15,-2-1 0 0,-3 1 0 16,-1 0 4-16,-1 0 4 0,1 0 3 16,-1 0-2-16,0 0-4 0,0 1-7 15,0 6 4-15,0 5-1 0,-3 6 2 16,0 0-3-16,2 1 0 15,1-1 1-15,0 1-1 0,5-9-1 0,5 0 1 16,0-5 1-16,2-4-1 16,4-1 6-16,0-4-2 0,-1-5 3 15,3-9 12-15,-4 2 3 0,-2-3 8 16,-1-1 1-16,-1-1-8 0,-6 3-4 16,-2 0-8-16,1 10-7 15,-2 3 1-15,-1 1-3 0,0 4-3 16,-6 3-10-16,-2 4-11 0,2 8-37 15,-1 1-36-15,1-1-40 0,4-4-62 16,2-4-196-16</inkml:trace>
  <inkml:trace contextRef="#ctx0" brushRef="#br0" timeOffset="672682.7532">29270 5071 784 0,'0'0'0'15,"0"0"162"-15,0 0-40 16,0 0-62-16,0 0-43 0,0 0 2 16,0 0 7-16,0 0-7 0,-10 118-2 15,7-72-9-15,-1-1-4 0,-1-2-1 16,1-5 0-16,1-4-1 0,2-7-2 16,1-2 0-16,0-5 0 15,0-5-15-15,0-3-9 0,0-6-9 16,-1-3-26-16,0-3 5 0,-2 0 17 15,0-8-60-15,0-5-41 0,0-4 3 16,2-2-34-16,-4-3 39 0,1 2-25 16,2 2-45-16</inkml:trace>
  <inkml:trace contextRef="#ctx0" brushRef="#br0" timeOffset="672988.2284">29219 5360 86 0,'0'0'0'0,"0"0"162"0,0 0-67 16,0 0 4-16,0 0 11 0,0 0-23 15,0 0-9-15,0 0 20 0,0 0-14 16,160 6-30-16,-147-6-16 0,-1 0-4 15,-8 0-1-15,-1 0 1 16,-2 3-16-16,-1 3 6 0,0 1 15 16,-5 5-19-16,-1 3-11 0,-3 1-5 15,1 1-2-15,1 0-1 0,4-3-1 16,3-3 0-16,0-3 0 0,7 0-1 16,-3-7 1-16,8-1 4 15,-2 0-2-15,2-6 1 0,0-4-1 16,-1-2 0-16,0-2 0 0,-1 1-1 15,-4-2 1-15,-1 0 2 0,-2 6 4 16,-1 1 16-16,-1 4-2 0,-1 1-5 16,-1 3-7-16,-3 0-5 0,-2 0-7 15,-1 3 0-15,-3 6 1 16,1 0-3-16,1 1-16 0,2 2-29 16,3 0-24-16,-1-5-65 0,4 4 4 15,0-3-93-15,1-3-129 0</inkml:trace>
  <inkml:trace contextRef="#ctx0" brushRef="#br0" timeOffset="673632.9603">29718 5392 788 0,'0'0'0'0,"0"0"80"16,0 0-24-16,0 0-34 0,0 0-5 15,0 0-2-15,0 0-4 0,0 0-2 16,0 0 3-16,-94 18 3 0,79-6-3 16,-1 1-2-16,2 2-6 0,4-1-4 15,6 0 0-15,2 2 17 16,2-3-12-16,4 0-1 0,7-2 3 16,3-2-3-16,1-2 3 0,3-1-5 15,2-4 2-15,0-2-2 0,2-3 1 16,3-8-2-16,-3 2 0 0,2-1-2 15,-2-1-19-15,-4 3 6 16,-5 3 5-16,-8-1 5 0,-2 6 2 16,-3 2-5-16,-3 4 8 0,-6 4 15 15,-3 2-3-15,0 1-8 0,-1-2 4 16,3 2-3-16,4 2-5 0,1-1-1 16,5-5 0-16,2-3 0 0,4-3 2 15,6-3 5-15,1-2-3 16,2-10-2-16,2 4 1 0,-3-3-2 15,-1-2 0-15,-1 5 2 0,-4-5-1 16,-1 6-1-16,-4 3 0 0,-3 1-1 16,0 3 0-16,0 0 0 0,1 2-6 15,5 5 6-15,0-1 0 16,6-6 0-16,2 0-45 0,8-12 37 16,4-7-9-16,2-5 9 0,2-5 9 15,-5-2-1-15,-2-2 0 0,-4 0 0 16,-4-3 25-16,0-1 14 15,-4-2-6-15,-3 1-11 0,-4 1 10 16,-4 4 1-16,0 10 3 0,-4 8 16 16,0 9-3-16,-4 6-14 0,-1 9-26 15,-5 15-9-15,-1 5 0 0,-1 12-3 16,5 3 2-16,6 2-26 0,5 1-49 16,0-1-11-16,4-2-8 0,5-2-74 15,-2-5-100-15,-1 0-174 16</inkml:trace>
  <inkml:trace contextRef="#ctx0" brushRef="#br0" timeOffset="675634.819">29240 12428 508 0,'0'0'0'15,"0"0"60"-15,0 0 10 0,0 0-11 16,0 0 31-16,0 0-47 0,0 0-25 16,0 0 9-16,0 0 2 15,-79 18-3-15,51 17-18 0,-6 12-6 16,0 10-1-16,-6 10 0 0,2 4-1 16,1 2 0-16,5-1 0 0,6-4 2 15,11-1-2-15,12-2 0 0,4-5 9 16,17-3-7-16,11-8-3 15,8-6 2-15,9-11 1 0,4-12-2 0,8-10 38 16,3-10 23-16,4-12 8 16,-1-7-13-16,-6-9-16 0,-7-2 5 15,-16 0-10-15,-15 3-14 0,-15 3-9 16,-14 7-3-16,-20 5 0 0,-12 9-7 16,-13 9 0-16,-13 15-4 15,-3 11-64-15,-6 11-64 0,-1 4-119 16,-1 3-405-16</inkml:trace>
  <inkml:trace contextRef="#ctx0" brushRef="#br0" timeOffset="701904.5002">3286 17142 479 0,'0'0'0'16,"0"0"27"-16,0 0 24 0,0 0-22 15,0 0-23-15,0 0-3 16,0 0-1-16,0 0 0 0,-97-13 3 15,92 11 16-15,1 1-2 0,3-1-2 16,-1 2-5-16,2 0-24 0,5 0 2 16,5 3 20-16,4-1-3 0,3-1-5 15,3 0-1-15,3 5 4 16,5-1 1-16,3 1-2 0,3-2 2 16,5 2 0-16,3 0-2 0,3-1-2 15,5 1 0-15,1-2-1 0,4-2 1 16,4 3 0-16,5-4-1 0,0 0-1 15,8-1 0-15,-1-2 2 16,4-5-3-16,1 1 2 0,1 0 0 16,2 1-1-16,-1 1 0 0,1 0 0 15,0 1-4-15,-1 3 4 0,2 0 0 16,-3 0 3-16,0-1-2 0,0 1-1 16,1 0 0-16,2 0 0 15,4 0 27-15,6 0-18 0,2 0-4 16,6-1-1-16,4 0-4 0,0-1 0 15,2-2 0-15,0 2 1 0,-4-1 0 16,0-1-1-16,-4 4 0 0,-1-2 27 16,-2 0-1-16,-2 0-4 0,-1-1-7 15,-3 3-2-15,-1-1-3 0,-2 1-1 16,0-3-7-16,-2 1 7 16,-4-1-5-16,-1-1-1 0,-7-1-3 15,-5 3 0-15,-6 0 0 0,-5-2 1 16,-4 4 2-16,-6 0-2 15,-6 0-1-15,-10 0 0 0,-8 0-16 16,-9 0 2-16,-6 3-3 0,-1-3-9 16,-4 1 14-16,-4 3 10 0,-4-1 3 15,-10 5-2-15,-3-2 2 0,-10 0 14 16,-3 2-13-16,-7-3-1 0,-6 1 3 16,-6-4-3-16,-6 3 0 15,-4 2-2-15,-4-4-14 0,-2 1 0 16,-4-3-8-16,-5 2-8 0,-7 0-2 15,-5-3 7-15,-5 3 28 0,-6-2 5 16,-2 0 2-16,-6 2 13 0,-3-1-11 16,-1-2-1-16,-3 1-4 0,-2-1-4 15,-4 4-2-15,-3 0 0 16,-4 1-29-16,1-1 30 0,-5 1-2 16,5-1-2-16,0-1 2 0,-2 1-2 15,3 0 6-15,-4 1 10 0,3-3 8 16,-2 3-16-16,5-2-2 15,1 1-1-15,4 2-3 0,3 1-2 16,3-1-7-16,5 3-15 0,3-1 9 16,5-3 8-16,5 5 2 0,7-4-10 15,9 3 2-15,10-7-10 0,9 0 5 16,12 3 7-16,11-4 8 0,6 2-8 16,13-1-3-16,8-2-2 0,11 0-5 15,6-1-51-15,11 0 35 16,12 1 40-16,7-2-1 0,11 2-2 15,10-2 2-15,6 0 1 0,8 2-2 16,11-1 2-16,4 1-1 0,8 0 0 16,7-5 0-16,10 5 0 0,6-4-2 15,7-2 1-15,7 3 0 16,5-7 0-16,6 2 2 0,4 2-1 16,6-6 8-16,5-1 13 0,2 1 0 15,4-3 3-15,7-4-6 0,4 3-11 16,7-3-4-16,1-3-2 15,0 4-1-15,-4 0 1 0,-5 1-1 0,-7 1-1 16,-10 1 0-16,-6 1 10 16,-12 3 16-16,-12 2 13 0,-12 3-8 15,-14 2-22-15,-11 2-3 0,-15 1-6 16,-11 1 0-16,-14 1 0 0,-14 4 2 16,-14-2-2-16,-14 0 0 15,-7 0 0-15,-17 4 0 0,-7-3 118 16,-12 0-91-16,-10 1-8 0,-10-3-15 15,-11 2-4-15,-13-3 0 0,-11 1-6 16,-9 1 2-16,-10-3 4 0,-6 0 0 16,-9 0-3-16,-9-2-2 0,-4-1-8 15,-8 1-6-15,-2-5 2 16,-1 0 7-16,-8 0 2 0,-1-3 6 16,-6 1 2-16,0 3 0 0,-5-4 15 15,-1 5 17-15,-1 2 10 0,-7-1-17 16,0 4-11-16,-1 0-11 15,0 0-2-15,1 6-2 0,6 0-16 16,4 1-19-16,2-1 25 0,9 1-5 16,8 1 4-16,11-1 0 0,19 0-9 15,16-2 4-15,16-2 14 0,23-1 3 16,21-2 0-16,27-1-2 0,19-4-8 16,35-3-5-16,22-2 16 0,20-1-2 15,22 0-45-15,19-1-1 16,21 1 42-16,20 3 6 0,19-2 0 15,13 2-2-15,15 2-24 0,14-1-69 16,12 1-143-16</inkml:trace>
  <inkml:trace contextRef="#ctx0" brushRef="#br0" timeOffset="718770.1571">5937 8221 551 0,'0'0'0'0,"0"0"51"0,0 0-8 16,0 0-34-16,0 0-7 0,0 0-1 15,0 0-1-15,0 0 0 16,38-36 1-16,-24 27-1 0,4 1 0 15,6-6 9-15,4-2 5 0,7-4 3 16,4-5 3-16,10-1 13 0,6-7 12 16,9-2 1-16,6-4-12 0,8-1-10 15,9 2-5-15,5 3-6 16,1-3 0-16,2 4 6 0,0 2-7 16,3 0-3-16,2 9-3 0,-2-2-3 15,2 0-1-15,1 5-3 0,-2 1 2 16,5 2-1-16,-1 2 0 0,4 5 2 15,1 2-2-15,1 2 0 16,-2 3 0-16,2 3 0 0,-5 0 0 16,1 3 0-16,-2 7 1 0,-4 1-1 15,2 4 0-15,-2 3 2 0,1 3 0 16,1 1 2-16,3 6 2 0,2 1 1 16,7 1-4-16,0 2-1 0,3 0-1 15,0-1 0-15,-4 4 1 16,-2 1-2-16,-2 0 0 0,-1 4 0 15,-3-2 0-15,-3 2 0 0,-3-2 0 16,-1 2 0-16,-7 0 0 0,-7-2 1 16,-4 3-2-16,-7-3-2 0,-7-2-6 15,-3 0 2-15,-7-2 8 16,-3 4 0-16,1-3-1 0,-4-2 0 16,0-1 0-16,-8-1-30 0,0-2 13 15,-7-2-3-15,-7-5-22 0,-1-1-30 16,-9-3-29-16,-3-3-65 0,-5-4 19 15,-7-6-38-15</inkml:trace>
  <inkml:trace contextRef="#ctx0" brushRef="#br0" timeOffset="719037.5993">11439 8279 375 0,'0'0'0'0,"0"0"80"15,0 0-19-15,0 0-5 16,0 0-4-16,0 0 14 0,0 0-26 16,0 0-20-16,0 0-4 0,534 299 15 15,-521-270 11-15,-13-2-7 0,-23-2 4 16,-20 2 22-16,-22-1-7 0,-22 3-29 15,-20-1-15-15,-23 4-10 0,-25 5 0 16,-22-1-321-16,-24 3-344 16</inkml:trace>
  <inkml:trace contextRef="#ctx0" brushRef="#br0" timeOffset="795356.5481">2014 4259 701 0,'0'0'0'0,"0"0"0"15,0 0 2-15,0 0 51 0,0 0 4 16,0 0 25-16,0 0-12 0,0 0-9 16,0 0-19-16,589-19-19 15,-439 4-1-15,14 0-5 0,2-3-1 16,10-1 0-16,3-1 1 0,-3 1-2 16,-3-3-7-16,-13 2-4 0,-9 1-1 15,-13 3-3-15,-9 1 0 0,-15 2 0 16,-12 4 1-16,-18 2-1 0,-19 3-9 15,-23 1 4-15,-20 0-1 16,-21 3 5-16,-15-3-6 0,-19 3 14 16,-21-2 2-16,-15 0-6 0,-15 1 1 15,-15-1 12-15,-12-2 2 0,-12-1-1 16,-10 3 0-16,-7-2 1 0,-8 4 0 16,-7 0 2-16,-2 4-9 15,2 2-6-15,6 4-3 0,13 2 0 16,12 4-2-16,13 2 0 0,14-2 0 15,13-2 1-15,21 0-2 0,22-6 2 16,21-1-2-16,20-1-1 0,27-3-26 16,25-3 34-16,27 0-1 0,26-5-2 15,23-3 0-15,21 1 1 16,13 0-4-16,10 0 0 0,0 2 3 16,-8 2-3-16,-13-4 0 0,-15 4 0 15,-18 0 3-15,-11 0-3 0,-16 2 0 16,-16 1 1-16,-19-4-2 15,-19 3 2-15,-20-3 0 0,-17 1-1 0,-15 1 4 16,-26-1-1-16,-19-1-5 16,-23 0 4-16,-26-3-4 0,-21 3-2 15,-23-3 6-15,-18 3-3 0,-17 4 1 16,-6 0 0-16,3 10 15 0,6 3-13 16,13 6-1-16,13 4 0 15,13-1-2-15,18 3 0 0,18-1 1 16,29-5 0-16,25 0 0 0,32-3-1 15,27-2-8-15,41-3 0 0,34-1 10 16,34-7 1-16,34-2 0 0,22-1-1 16,19-6 1-16,16-2 0 0,6 3-2 15,4 0 0-15,-6 1 2 16,-14 0-1-16,-18-4-1 0,-23 1 0 16,-21 1 0-16,-27-2 0 0,-30 1 0 15,-30 1 0-15,-31-1 2 0,-32 1-2 16,-36 3 3-16,-33 0-2 0,-35 3 0 15,-33 0 5-15,-30 8 20 16,-20 9 13-16,-16 6-4 0,1 5-12 16,18 5-19-16,19 2-1 0,35 2-3 15,30 1 0-15,23 4 2 0,24-4-3 16,20 6-166-16,14 1-81 0,12-1-240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06:49.02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2955 7705 475 0,'0'0'0'0,"0"0"33"15,0 0 13-15,0 0 27 0,0 0-51 16,0 0-22-16,0 0 0 0,0 0 7 16,-10 71 0-16,10-50 3 0,0 2 7 15,3 2 5-15,2 4 3 0,-2 6-3 16,0 8-17-16,0 5-4 15,-2 9 1-15,0-1-2 0,-1 6 0 16,0-4 0-16,-1-1 3 0,-3-4-5 16,1-5 4-16,-1-1-2 15,2-4 0-15,-2-2 0 0,0 1 0 16,1-2-6-16,-1-4 1 0,0-2 1 16,1-1-2-16,-3-5 3 0,1-3 2 15,0-4 2-15,-1-5-1 0,2-2 0 16,0-4 0-16,0-1 2 15,0-9-1-15,2 0 1 0,-1-8 0 16,1-4-4-16,-2-4 0 0,2-3 0 16,-1-7 3-16,1-4 2 0,-1-6 2 15,-1-6-2-15,0-5 10 0,3 0 2 16,-1-6-7-16,2 0 6 0,0-6 17 16,0-4 2-16,4-7 3 15,-1-3-9-15,1 0-1 0,2-5 4 16,3 3-1-16,3-1-6 0,4 3 4 15,2 5 10-15,4 5-8 0,1 9-5 16,0 2 3-16,2 6-7 0,0 7 1 16,1 2 4-16,-6 10 0 15,5 5-3-15,-4 11-9 0,1 6-9 16,0 6-4-16,4 13 0 0,-3 11 0 16,-5 8 2-16,-2 3-1 0,-10 6-1 15,-4 0 0-15,-2 2-1 0,-6-2 1 16,-6 1 1-16,-4-1-1 0,-2-1 0 15,-3-1 0-15,-1-1-15 16,1-3-19-16,0-5-41 0,2-1-87 16,1 0-46-16,2-8-158 0</inkml:trace>
  <inkml:trace contextRef="#ctx0" brushRef="#br0" timeOffset="406.2491">3879 7636 487 0,'0'0'0'0,"0"0"143"0,0 0-62 15,0 0-11-15,0 0 9 0,0 0-18 16,0 0-9-16,0 0 6 16,0 0-12-16,-46-85-17 0,25 101-9 15,-4 5-8-15,-5 9-5 0,-1 4-2 16,-3 8-4-16,-4 7 1 0,-2 5 0 16,-1 6 1-16,2 3 0 15,5 3-2-15,4-1 0 0,8 0-1 16,7-5 0-16,11-5 0 0,4-4 1 15,11-11-1-15,9-5-2 0,3-4 2 16,7-10 2-16,3-4-2 0,3-6 0 16,4-6 0-16,4-3-43 15,2-2-78-15,-1-2-64 0,-2-5-45 16,-4-2-120-16</inkml:trace>
  <inkml:trace contextRef="#ctx0" brushRef="#br0" timeOffset="798.1253">4093 8599 678 0,'0'0'0'15,"0"0"154"-15,0 0-39 0,0 0-39 0,0 0-13 16,0 0-28-16,0 0-1 15,0 0 10-15,0 0-3 0,126-383-5 16,-100 305-16-16,4-3-13 0,2-1-5 16,-1 1 0-16,0 5-3 15,0 10 1-15,-6 11 0 0,-5 11 0 16,-3 9 0-16,-3 8 1 0,-2 5 1 16,-4 7 2-16,-1 8-4 0,-3 4 0 15,-1 3 2-15,0 3-2 0,-2 13-1 16,2 12 1-16,2 12 0 0,-2 13 1 15,2 7 0-15,1 10-1 0,-2 4 0 16,3-4 0-16,1 0 0 16,0-4 0-16,6-7 0 0,-1-6 0 15,3-8 0-15,0-6-5 0,-2-9-28 16,-1-6-21-16,-2-6 0 0,0-5-57 16,-3-6-11-16,-5-7-75 15,-3 0-111-15</inkml:trace>
  <inkml:trace contextRef="#ctx0" brushRef="#br0" timeOffset="968.3666">4374 8047 785 0,'0'0'0'0,"0"0"0"16,0 0 153-16,0 0-84 0,0 0-41 15,0 0-11-15,0 0-8 0,0 0-9 16,333-67 0-16,-301 61-162 0,-8-2-33 15,-7-1-28-15,-7 2-258 0</inkml:trace>
  <inkml:trace contextRef="#ctx0" brushRef="#br0" timeOffset="1917.1879">3410 6678 654 0,'0'0'0'16,"0"0"5"-16,0 0 22 16,0 0 6-16,0 0-19 0,0 0-5 15,0 0 6-15,0 0 17 0,0 0-2 16,-431 121-4-16,372-78 5 0,-3 7-5 16,-8 11-11-16,-3 8 3 15,0 8 2-15,-3 2-8 0,4 6-3 16,3 2-5-16,3 4-3 0,6 3 1 15,4 4 1-15,7 5 8 0,8 2 4 16,6 4 1-16,9-2-6 0,8 8-4 16,7-2-5-16,9 1 1 0,2 0 0 15,12-2-2-15,7 1 0 16,8-2 0-16,4-4 2 0,6-5-2 16,5-4 4-16,7-5-5 0,6-9 2 15,5-3 1-15,3-2-2 0,4-5 0 16,4-3 0-16,3 1 0 0,0-6 2 15,3-2-2-15,-1-3 0 16,8-6 0-16,3-5-3 0,3-6-2 16,5-6 2-16,-3-8-4 0,5-11 5 15,2-9 3-15,4-6 0 0,3-4 1 16,2-2-1-16,5-9-1 0,-2-1 0 16,5 1 2-16,-1-5-2 15,0-4 0-15,-1-8 0 0,2-3 1 16,-5-7-1-16,-4-4 0 0,-3-8 2 15,-3-3-2-15,-1-2 0 0,2-6 28 16,2-3 20-16,-1 0-8 0,1-3-9 16,-5 2-17-16,-3-3-10 15,-8 0-2-15,-2 0-1 0,-6-1 0 16,-3-3 0-16,-6-7-2 0,-3-3 2 16,-1-4-1-16,-4-1 1 0,-5-1-1 15,-5 1 0-15,-6 2 2 0,-7 1-1 16,-7 3 5-16,-5 3 11 15,-4 3 6-15,-7 2 2 0,-5 2 4 16,-4 2-9-16,-7 0-7 0,-1 1-4 16,-8 0-4-16,-7-1-2 0,-6-1-2 15,-7-2 1-15,-4-1-2 0,-6 3 0 16,-5-1 0-16,-8 7 1 0,-4-2-1 16,-6 2 0-16,-6 1 6 0,-6 3 1 15,-7 2 0-15,-5 3-3 16,-3 3-3-16,-3 2 1 0,0 5 0 15,-4 0-2-15,-5 3 0 0,-2 6 0 16,-5 3 0-16,-1 6 1 0,-6 10-1 16,-5 5 0-16,-6 9-18 15,-1 6-10-15,1 7-14 0,1 5-9 16,8 8-33-16,8 1-53 0,15 7 3 16,14 3-117-16,13-7-214 0</inkml:trace>
  <inkml:trace contextRef="#ctx0" brushRef="#br0" timeOffset="2688.6516">5065 7668 516 0,'0'0'0'16,"0"0"150"-16,0 0-59 0,0 0-34 15,0 0-34-15,0 0-5 0,0 0 3 16,0 0-7-16,0 0-9 16,33 282 4-16,-27-216 10 0,3-1-5 15,-2-2-7-15,-3-4-3 0,-1-5-2 16,1-5-2-16,-4-11 0 15,1-4 2-15,-1-8-2 0,0-5 2 16,0-10-2-16,-1-6 2 0,-3-5-2 16,0-8 75-16,-3-7-45 0,-1-9-3 15,-7-10 3-15,2-9-10 0,0-9-10 16,-2-10-4-16,4-6 1 0,3-8 4 16,6-3 0-16,4 0-1 15,13 0 17-15,7 7-1 0,4 8 5 16,2 7 1-16,-1 9-4 0,2 11-8 15,-4 9-2-15,0 8-2 0,2 9-5 16,-5 6-4-16,0 5-4 0,-5 12 1 16,-4 9-2-16,-5 9 3 0,-8 6 1 15,-5 6-1-15,-12 5-2 16,-9 4-3-16,-4 2 0 0,-2-3-34 16,2-1-7-16,1-5-35 0,8-6-49 15,9-5-53-15,7-10-115 0,2-6-205 16</inkml:trace>
  <inkml:trace contextRef="#ctx0" brushRef="#br0" timeOffset="3223.9241">6646 7331 314 0,'0'0'0'0,"0"0"211"15,0 0-89-15,0 0-41 0,0 0 1 16,0 0-17-16,0 0-13 0,0 0-3 16,0 0-11-16,113-172-7 0,-54 113-1 15,14-11 0-15,10-7 1 16,14-5-1-16,8-5-15 0,6-6-4 15,4 2-2-15,5-3-3 0,4 4 2 16,2 5 2-16,2-1-4 0,-2 6-3 16,-1 0-1-16,-2 6 0 0,-7 2 0 15,-2 0 0-15,-5 9-1 16,-7 3-1-16,-3 9 0 0,-10 6 1 16,-10 8-1-16,-11 7-27 0,-13 5-14 15,-13 8-17-15,-10 6-21 0,-11 5 2 16,-11 6-29-16,-8 0-80 15,-3 6-4-15,-14 4-57 0</inkml:trace>
  <inkml:trace contextRef="#ctx0" brushRef="#br0" timeOffset="3665.8915">9120 5281 538 0,'0'0'0'0,"0"0"0"15,0 0 65-15,0 0-14 0,0 0-21 16,0 0-27-16,0 0 42 0,0 0 23 16,0 0-32-16,102 10-2 15,-57-10 15-15,5 0-17 0,4 0-6 16,3 0 0-16,0 0-15 0,-7 0-3 15,-4 0-3-15,-8 0-2 0,-12 5-1 16,-9 8-4-16,-15 6 4 0,-9 7 0 16,-16 8-2-16,-13 10 0 15,-9 8-20-15,-8 6-50 0,-4 4-82 16,-2-1-105-16</inkml:trace>
  <inkml:trace contextRef="#ctx0" brushRef="#br0" timeOffset="4154.8545">7000 8401 578 0,'0'0'0'0,"0"0"0"16,0 0 1-16,0 0 151 16,0 0-76-16,0 0-21 0,0 0-21 15,0 0-8-15,0 0 2 0,591-82 8 16,-503 81 2-16,-3 1-15 0,-4 0-18 16,-6 4-4-16,-2 2-1 15,-2-1 0-15,-1-1-13 0,2-4-7 16,1 0-3-16,-1-4 4 0,-2-4-6 15,-1-1-21-15,-6-1-19 0,-6 1-70 16,-10 0 23-16,-10 3 76 0,-5-2 33 16,-4 2-47-16,-7-5-149 15</inkml:trace>
  <inkml:trace contextRef="#ctx0" brushRef="#br0" timeOffset="4350.4256">8521 8135 698 0,'0'0'0'0,"0"0"-20"16,0 0 34-16,0 0 11 0,0 0 4 15,0 0 0-15,0 0 25 0,0 0 31 16,0 0-7-16,409 103-33 0,-349-92-30 16,-5 2-12-16,-8-1-1 15,-7 4 0-15,-14 1-1 0,-5 2 1 16,-13 4-1-16,-8 2 2 0,-6 2-6 15,-7 1-48-15,-11 0-46 0,-4 0-80 16,-7-3-119-16</inkml:trace>
  <inkml:trace contextRef="#ctx0" brushRef="#br0" timeOffset="4918.1236">6665 9154 585 0,'0'0'0'16,"0"0"11"-16,0 0 64 0,0 0 5 15,0 0-20-15,0 0-23 0,0 0-11 16,0 0-2-16,0 0 4 16,383 214-7-16,-316-175-4 0,0-2 5 15,0 1-8-15,1 0-7 0,-1 0 3 16,5 5 3-16,5 0 3 0,2 0 0 16,6-1-6-16,3-2-4 15,2-1-1-15,2 3-2 0,-1-4-2 16,-1 0-2-16,2 1 2 0,-7-4 1 15,0-2-1-15,-3-1 0 0,-6-3-1 16,-2-1 0-16,-6-1 2 0,-5-4-2 16,-6-1 1-16,-8-3-1 15,-4-1 0-15,-7-6-31 0,-8-4-46 0,-3-2-51 16,-9-4-130-16,-5-2-34 16</inkml:trace>
  <inkml:trace contextRef="#ctx0" brushRef="#br0" timeOffset="5144.162">9053 10045 703 0,'0'0'0'0,"0"0"0"0,0 0 112 15,0 0-43-15,0 0-27 0,0 0-14 16,0 0-19-16,0 0-5 15,0 0 11-15,121 76 34 0,-130-60 6 16,-9-2-23-16,-7 5-23 0,-6 2-6 16,-4 0-4-16,-3 4-16 0,-6-5-43 15,-2-1-52-15,-6-3-64 16,2-7-59-16</inkml:trace>
  <inkml:trace contextRef="#ctx0" brushRef="#br0" timeOffset="8385.2173">10636 3295 658 0,'0'0'0'0,"0"0"16"16,0 0 13-16,0 0-15 15,0 0-11-15,0 0-4 0,0 0 1 16,0 0 0-16,-76 132 17 0,66-88 7 16,-2 6 4-16,3 0-4 0,3 2-8 15,-2 1 0-15,3-5 3 0,0-1-12 16,4-5-2-16,-1-2 0 0,1-2-4 15,1-3 0-15,0-4 1 16,0-4-1-16,1-5 0 0,2-3 0 16,5-2 0-16,3-2 1 0,0-2 1 15,4-4 11-15,-1-6 12 0,6-3 2 16,1 0-9-16,2-9 4 0,2-5 4 16,2-3-8-16,-2-6 8 15,0-4 9-15,0-1-5 0,-2-1-8 16,-3 1-1-16,-6 2-1 0,-4 2-1 15,-2 4-8-15,-6-1-5 0,-2 3-3 16,-9-1-3-16,-3 3 3 0,-1-1-3 16,-4 3-2-16,-1-1 2 0,0 0 0 15,3 1-1-15,1 2 0 0,1 3-1 16,-3 5-2-16,5 2 4 16,1 2-2-16,4 0-2 0,0 2 1 15,3 1-2-15,1 2-1 0,2 1 2 16,0-1-2-16,5-3 0 15,7-2 7-15,6-7-1 0,4-7 1 0,2-8 1 16,5-5-1-16,2-8-1 16,2-2 0-16,-1-4 1 0,-1 1 0 15,-6 0 4-15,-6 3 6 0,-9-1 14 16,-7 5 5-16,-4 1-5 0,-10 2-13 16,-9 6-6-16,-6 4-6 15,-5 9-1-15,-4 10 0 0,-5 4 0 16,-2 13-20-16,-3 8-3 0,3 5-5 15,5 5-21-15,7 3-24 0,7 0-43 16,7 2-30-16,8 1-60 0,6-4-49 16</inkml:trace>
  <inkml:trace contextRef="#ctx0" brushRef="#br0" timeOffset="8643.2322">11116 3769 648 0,'0'0'0'16,"0"0"148"-16,0 0-84 0,0 0-40 16,0 0-21-16,0 0-2 15,0 0 2-15,0 0-1 0,0 0 6 16,-41 158 16-16,39-133-3 0,2-7-3 15,2-6-3-15,4-3-12 0,1-6-1 16,-1-2 4-16,5-1 0 0,-4-1-2 16,1-5-3-16,-2-3-2 15,-1-2-142-15,-1-4-124 0,-4-4-153 16</inkml:trace>
  <inkml:trace contextRef="#ctx0" brushRef="#br0" timeOffset="8961.3343">11206 3659 613 0,'0'0'0'16,"0"0"75"-16,0 0-20 0,0 0-18 16,0 0-28-16,0 0-7 0,0 0-2 15,0 0 0-15,0 0-14 0,135 91 8 16,-123-77 6-16,-5-2 0 16,-2 0 17-16,-1 1 22 0,-3-1 12 15,0-2-6-15,-1 1-18 0,0-3-3 0,0-2-9 16,0-3-8-16,0-3-5 15,0 0 3-15,4-10 6 0,4-3-6 16,2-2-3-16,2-2 0 0,2 3 13 16,-2 5 37-16,-1 5 0 15,0 4-14-15,1 10-6 0,-1 7-6 16,0 5-11-16,-2 3-10 0,-4-2-3 16,4 0 1-16,0-5-3 0,0-2 0 15,5-3-22-15,-1-6-39 0,1-1-22 16,-2-2-11-16,1-3-32 15,2-1-47-15,-3 0-57 0</inkml:trace>
  <inkml:trace contextRef="#ctx0" brushRef="#br0" timeOffset="9449.2903">12161 3712 585 0,'0'0'0'0,"0"0"110"0,0 0-10 16,0 0-30-16,0 0-44 0,0 0-2 16,0 0 3-16,0 0 6 15,-184-144-2-15,157 143-12 0,3 1-1 16,3 0-5-16,4 4-1 0,7 2-1 15,5 6 5-15,5 1-6 0,4 6-7 16,8 2 4-16,6 4 3 0,3 3 0 16,2-3 4-16,2 0-1 15,-2-4-5-15,1 1-6 0,-3-3 1 16,-5 2-2-16,-6 0-2 0,-5 0-3 16,-4 3-9-16,-1 3-32 0,-5 3-49 15,-8 3-30-15,-10 6-143 0,-7 1-100 16</inkml:trace>
  <inkml:trace contextRef="#ctx0" brushRef="#br0" timeOffset="10254.6078">10457 5023 598 0,'0'0'0'0,"0"0"22"15,0 0 23-15,0 0-22 0,0 0-19 16,0 0 29-16,0 0 39 0,0 0 16 16,0 0-36-16,137 49-8 0,-82-42 2 15,4-1-30-15,6-2-8 0,3-3-3 16,1-1-1-16,1-1-1 0,-2-3 0 16,0 0-2-16,-3 0 0 15,-6-3 3-15,-1-3-4 0,-2-2 0 16,-1-2 7-16,-2-3-1 0,-4 3 2 15,-6-4-4-15,-6 1-1 0,-6 2-1 16,-7 2-1-16,-9 4 1 0,-5 2 0 16,-6 1 1-16,-4 2 9 15,-1-1 25-15,-8-1-7 0,-7-2-19 16,0 1-5-16,-7 1-5 0,-7-1 1 16,-3-1-3-16,-6 4 1 0,-12-3 0 15,-7 1 1-15,-9 2-1 0,-10 0 0 16,-5 4 3-16,0 3-5 0,-2 5 4 15,5 6-4-15,4 5 0 16,8 2-53-16,8 2-40 0,13 0-21 16,8-1-23-16,13 0-49 0,8-3-187 15</inkml:trace>
  <inkml:trace contextRef="#ctx0" brushRef="#br0" timeOffset="11204.1424">10609 5217 335 0,'0'0'0'16,"0"0"76"-16,0 0-25 0,0 0-9 15,0 0 24-15,0 0 3 16,0 0-27-16,0 0-6 0,3 90-5 16,-3-46-11-16,0 7-3 0,0 10-2 15,-5 3 4-15,-1 4-4 0,-2-2-6 16,-1-2 8-16,0-5-3 15,2-7 0-15,0-3-1 0,3-7 5 0,-2-5-3 16,5-6-8-16,-3-5-3 16,3-5-2-16,1-4-2 0,0-7 0 15,0-1 4-15,0-1-4 0,1 0 0 16,-1-1 0-16,3-1 1 0,-3 0-1 16,0-2 0-16,0 2 3 0,0 1-4 15,0-3 2-15,-2-2 0 0,0 1-1 16,0-1 2-16,0-1 1 15,0 0 0-15,1-1 2 0,1 0 4 16,0 0 18-16,0 0 11 0,-1-1-14 16,0 1-11-16,1 0-8 0,0-1 2 15,0 1 6-15,0-2-9 0,0 1-1 16,0 1-4-16,0 0 0 16,0 0-1-16,0-2-21 0,0 1-7 15,2-3 9-15,0 0-8 0,3 2 3 16,-3-1-5-16,1 1 8 0,-3 2 15 15,0-3 2-15,1 3-7 0,-1 0 9 16,1-1 4-16,-1 1 0 16,0 0 0-16,0-2 0 0,0 2 0 15,0 0 0-15,0 0-2 0,4 0-5 16,1 3 7-16,4 2 0 0,2 4 13 16,1 2-6-16,2 3 2 0,6 2 0 15,1 0 0-15,5 0-1 16,1-3 3-16,6-2 0 0,6-3 0 15,0-6 5-15,3-2-5 0,2 0-1 16,-2-3 9-16,5-4 3 0,0 1 1 16,1-7-8-16,2 0-4 0,-1-4 2 15,-1-2 10-15,1-2-5 16,-1 1-5-16,-9-2-4 0,-6 3-7 16,-8 1 0-16,-6 4-1 0,-8 0-1 15,-1 2 0-15,-7 1-62 0,-2 0 6 16,-1 1-22-16,0 0-71 0,-6-1-128 15</inkml:trace>
  <inkml:trace contextRef="#ctx0" brushRef="#br0" timeOffset="11520.3202">11772 4870 705 0,'0'0'0'0,"0"0"100"16,0 0-24-16,0 0-13 0,0 0-54 15,0 0-6-15,0 0 4 0,0 0 7 16,0 0-4-16,-80 246 0 15,65-177-2-15,1 1-8 0,2-2 0 16,3-9 4-16,4 1-3 0,3-5 0 16,0-7-2-16,2-2 2 0,0-6-2 15,0-3-28-15,2-2-34 0,0-2-114 16,1-2-101-16</inkml:trace>
  <inkml:trace contextRef="#ctx0" brushRef="#br0" timeOffset="12393.5062">10392 7703 430 0,'0'0'0'16,"0"0"106"-16,0 0 7 15,0 0-27-15,0 0-14 0,0 0-7 0,0 0-10 16,0 0-9-16,0 0-21 16,348 65-9-16,-289-65-1 0,0-9-9 15,3-1-3-15,-5-4 4 16,0-3-2-16,-1-2 8 0,-1 1 19 15,-6 0-17-15,5-1-7 0,-7 3-5 16,-5 1-1-16,-6 1-1 0,-10 6-2 16,-6-2 2-16,-9 7 2 0,-5-1-1 15,-4 0 2-15,-2 1 4 0,-4-1 0 16,-5-2 12-16,-8 0-4 0,-4 2-4 16,-7-2 7-16,-6-3-3 15,-11 5-10-15,-10 0 2 0,-9 2 1 16,-4 2-5-16,-2 0 7 0,2 2-5 15,2 3-5-15,6 4 0 0,2 2-2 16,6 0-81-16,7 3 1 0,5 0-4 16,7 0-14-16,5 5-49 0,8-2-25 15,6-1-88-15</inkml:trace>
  <inkml:trace contextRef="#ctx0" brushRef="#br0" timeOffset="12972.0666">10421 7866 431 0,'0'0'0'16,"0"0"8"-16,0 0 54 16,0 0-49-16,0 0-13 0,0 0 0 15,0 0 28-15,0 0 14 0,0 0-6 16,2 70-14-16,-2-30 3 0,-3 8-4 16,-4 0 2-16,0 4 8 15,1 0 11-15,-4 0-10 0,2-5-10 0,1-5-5 16,-2-4-10-16,1-6-3 15,5-4-1-15,1-4-3 0,2-3 0 16,0-5 1-16,0-2-1 0,1-1-1 16,0-3 1-16,0 3-4 0,1-1 4 15,-1 1 0-15,4 0 0 16,-4-3 0-16,1-2 0 0,-1-1-6 16,1-3-1-16,2 2 0 0,-2-5-1 15,0 0 0-15,-1 1 1 0,-1-2-5 16,0 0-16-16,2 0-25 0,3-3-1 15,-2 2-45-15,0-2-25 0,2 0-53 16</inkml:trace>
  <inkml:trace contextRef="#ctx0" brushRef="#br0" timeOffset="13599.3127">10412 8583 321 0,'0'0'0'15,"0"0"79"-15,0 0-22 0,0 0-47 16,0 0-3-16,0 0 4 16,0 0 3-16,0 0 3 0,16 8 3 15,-13-6 9-15,-1-1 6 0,0 2-5 16,2-1-12-16,0-1 2 0,-2 2 9 16,0-2-7-16,-1 1-3 0,1-1 1 15,1 2-6-15,-1-3-2 16,0 0 3-16,-1 0 1 0,0 0 6 15,-1 0 4-15,1 0-4 0,1 0-1 16,1 0-1-16,0 0-8 0,-1 0-9 16,1 3-2-16,5 2-1 0,0 1 0 15,2-1 2-15,2 4-1 16,3-3 1-16,-1 1 1 0,5-1 1 16,0 0 7-16,1-1-1 0,2-1-4 15,-1 0-2-15,1 3 6 0,0 1-2 16,0 0-5-16,-1-1-2 0,2 0-1 15,1-2 0-15,0-1 0 16,1-2 12-16,5-2-3 0,4 0 1 16,1-5 8-16,1 0 2 0,1-2-4 15,-1-4-11-15,-2 1 1 0,0-2-4 16,0 1 3-16,-7-1-4 0,-4-1 0 16,-2 0-1-16,-7 3 0 15,0-1 4-15,-5 1-3 0,0 1 0 16,-5 0-2-16,2 1-50 0,-3 0-25 15,0-1-65-15,-2-1-59 0,-1 0-98 16</inkml:trace>
  <inkml:trace contextRef="#ctx0" brushRef="#br0" timeOffset="13934.0609">11398 7722 606 0,'0'0'0'16,"0"0"0"-16,0 0 3 0,0 0 57 15,0 0-12-15,0 0-19 0,0 0-11 16,0 0-3-16,0 0 22 0,-1 367 6 16,-2-313-8-16,-2-4-19 0,2-5-10 15,-1-5-5-15,1-5 0 16,1-4-2-16,2 1-15 0,0-4-24 16,0-3-38-16,0 0-17 0,0-4 13 15,0 1-66-15,0-3-168 0</inkml:trace>
  <inkml:trace contextRef="#ctx0" brushRef="#br0" timeOffset="15347.3936">10629 9888 1185 0,'0'0'0'0,"0"0"48"16,0 0-1-16,0 0-37 0,0 0-9 15,0 0 0-15,0 0-2 16,0 0-9-16,-4-7-20 0,8 7-28 15,4 4-64-15,-2 6-39 0,-2 2-148 16</inkml:trace>
  <inkml:trace contextRef="#ctx0" brushRef="#br0" timeOffset="15489.4087">10625 10299 941 0,'0'0'0'0,"0"0"-108"16,0 0 113-16,0 0-10 0,0 0-307 16,0 0-120-16</inkml:trace>
  <inkml:trace contextRef="#ctx0" brushRef="#br0" timeOffset="15610.1446">10638 10418 922 0,'0'0'0'16,"0"0"76"-16,0 0-18 0,0 0-38 15,0 0-16-15,0 0 4 0,0 0-13 16,0 0-58-16,0 0-88 0,28 6-217 16</inkml:trace>
  <inkml:trace contextRef="#ctx0" brushRef="#br0" timeOffset="16729.9274">5992 10090 691 0,'0'0'0'0,"0"0"128"15,0 0-55-15,0 0-24 16,0 0-30-16,0 0-14 0,0 0-10 15,0 0 3-15,0 0 4 0,-23 26 28 16,30 3-6-16,3 4-6 0,5 7 0 16,0 5 0-16,2 4-8 0,4 5-6 15,1 4-4-15,4 0 0 16,1 3 4-16,1-1-4 0,3 2 0 16,1-2 1-16,2 4-1 0,2 0 5 15,2 1-2-15,4 1 0 0,0 1 0 16,5 1 1-16,3 0-1 0,2-4 0 15,4 3-3-15,3-6 0 16,3-3 14-16,1-2 5 0,4-2-2 16,2 0-5-16,4 0-6 0,0-5-2 15,3-2 5-15,-2-2-2 0,-1-4-3 16,-1 0-2-16,2-3 0 0,-2 2-1 16,3-3 1-16,-1-4 0 15,0 0-4-15,-1-2 4 0,0-1 0 0,2-6-2 16,-4 0 0-16,2-2 3 15,-2-3-3-15,0-1 0 0,-3-1 3 16,-4-6-3-16,0 3 0 0,-3-2 1 16,-4-2-1-16,1 2 1 0,-4-3-1 15,-6 0 1-15,-2 3-1 16,-4-5 0-16,-2 1 0 0,-4-2-1 16,0-2 1-16,-1-1-25 0,-2-2 13 15,1 1-3-15,-4-2 1 0,0 0-1 16,-4-2-21-16,-1-1-26 0,-1 1-2 15,-5 1-21-15,0-2-87 16,-3-4 37-16,-2 0-33 0</inkml:trace>
  <inkml:trace contextRef="#ctx0" brushRef="#br0" timeOffset="17110.2521">9010 12162 425 0,'0'0'0'0,"0"0"70"0,0 0-11 16,0 0-26-16,0 0-20 0,0 0-2 15,0 0 40-15,0 0 5 16,65 53-22-16,-37-25-6 0,2-3 4 16,-5 1-5-16,1-1-3 0,-3-1 13 15,-5-3-1-15,-5 1-11 0,-4 0 2 16,-7-6 3-16,-2 3 11 0,-2 0 3 16,-9 0-22-16,-9-1-11 15,-6 1-8-15,-6 0-1 0,-2 1-4 16,-2 0-74-16,0 1-14 0,-1-1-38 15,6-1-54-15,5-6 25 0,9-4-37 16</inkml:trace>
  <inkml:trace contextRef="#ctx0" brushRef="#br0" timeOffset="17753.7178">10674 11972 691 0,'0'0'0'0,"0"0"5"0,0 0-3 15,0 0 0-15,0 0 0 16,0 0 9-16,0 0 14 0,0 0 7 16,0 0 19-16,-136-24-9 0,113 27-7 15,2 3-9-15,-3 3-9 0,1 1-13 16,-2 1-2-16,1 2-1 15,-2 1-2-15,1 2 2 0,1 1-1 0,2 1 0 16,7-1 0-16,3-3 0 16,3-2 0-16,8 1 0 0,1-3-3 15,9 3 3-15,5 4 0 0,7 0 0 16,5 1 6-16,6 0 5 0,4-4 12 16,5-1-4-16,5-4-3 15,0 2 1-15,4-4-8 0,2-3-3 16,3-4-1-16,0-3 0 0,-1-5 4 15,2-5-4-15,-2-1-2 0,-1-1-1 16,-4-1 2-16,-3-2 1 0,-6 1-1 16,-5-1 0-16,-7 1-1 0,-3 2-2 15,-7 1 2-15,-5 1-1 0,-6 1 1 16,-3 5 3-16,-4-5 9 16,-6 2 13-16,-5-3-8 0,-9 0-8 15,-2 1-3-15,-10 1-5 0,-3 0-2 16,-8 4 2-16,-3 2 3 15,-3 0-5-15,-5 5-1 0,1 0 1 0,1 2-2 16,0 6 0-16,4 5-131 16,-4 0-6-16,4 8-88 0,3-2-100 15</inkml:trace>
  <inkml:trace contextRef="#ctx0" brushRef="#br0" timeOffset="18539.9588">10385 12308 363 0,'0'0'0'16,"0"0"41"-16,0 0 31 0,0 0-40 15,0 0-22-15,0 0 6 0,0 0 29 16,0 0 20-16,0 0-22 0,-44 170-4 16,44-134 3-16,0 2-18 15,-1 4-7-15,-2 3-13 0,2 1-2 16,-2 0-2-16,-5 1 0 0,2-4 5 16,-6 0-3-16,-3-4 0 0,1-2-1 15,-1 0 0-15,4-2-1 0,3-6 0 16,3-4 1-16,5-2-1 0,2-6 2 15,5-1 2-15,2-5 13 16,0-1 10-16,-1-6 7 0,-3-2-11 16,3 1-6-16,-4-3 0 0,2 0 2 15,-4-2-8-15,-1-1-3 0,-1 3-4 16,0-3-2-16,1 3-1 0,-1-1 0 16,0-1 2-16,0 2-5 0,-1 0 2 15,1 0 0-15,0 0 0 16,-2 0-2-16,1 0 2 0,-1 0 0 15,-2 0 0-15,2 0 0 0,0 0 1 16,1 0-1-16,1 0 0 0,0 0 1 16,0 0-1-16,0 0 0 15,0 0-3-15,0 0-2 0,0 0 4 16,2 0-1-16,-1 0 0 0,1 0 3 16,0 0-1-16,1 0 0 0,-1 0 1 15,0 2-1-15,2-1 0 0,1-1 0 16,-2 2 0-16,0-2 0 0,2 0 14 15,0 1-11-15,3-1 0 16,-1 0-2-16,-2 0 0 0,-1 0-2 16,0 0 2-16,-1 0 1 0,-3 0-3 15,0-1-9-15,0-1-33 0,0 1-52 16,0-1-27-16,-3 0-91 0,-2-4-166 16</inkml:trace>
  <inkml:trace contextRef="#ctx0" brushRef="#br0" timeOffset="18899.2652">10379 13204 538 0,'0'0'0'0,"0"0"212"16,0 0-136-16,0 0-10 0,0 0-12 16,0 0-20-16,0 0-9 0,0 0-8 15,0 0-6-15,326 67-3 0,-289-67 0 16,3 0 3-16,-1-5 1 0,0-3 2 16,1-3-2-16,2-3 0 15,1-3-1-15,-1-2-9 0,0-1-1 16,0 1 2-16,-6 1-2 0,-2 0-1 15,-7 4 0-15,-6-1 2 0,-2 1-2 16,-7 3 0-16,-7 1-19 0,0 3-12 16,-5-1-24-16,0-1-38 15,-1 0-127-15,-7-2-261 0</inkml:trace>
  <inkml:trace contextRef="#ctx0" brushRef="#br0" timeOffset="19212.9848">11258 12319 648 0,'0'0'0'0,"0"0"0"0,0 0 10 15,0 0 16-15,0 0 0 16,0 0-10-16,0 0-6 0,0 0-1 16,0 0-2-16,21 459 1 0,-17-404-5 15,1-5-1-15,1-6-1 0,-3-2-2 16,3-5-143-16,-3-4-7 0,-1-3 9 15,-2-3-171-15</inkml:trace>
  <inkml:trace contextRef="#ctx0" brushRef="#br0" timeOffset="23072.3853">11974 5314 563 0,'0'0'0'0,"0"0"123"16,0 0-3-16,0 0-63 16,0 0-18-16,0 0-3 0,0 0-8 15,0 0-2-15,39-42 13 0,-10 42-5 16,11 5 11-16,13 0 8 0,13 1-7 15,11-3-16-15,9-1-6 0,3-2-11 16,-2-1-6-16,-2-3-4 16,-12 2 0-16,-8-2-2 0,-8 4 2 15,-12 0-2-15,-10 4-2 0,-9 1-11 16,-8 1-35-16,-5 0-39 0,-7-3-99 16,-5 0-105-16,-1-3-150 15</inkml:trace>
  <inkml:trace contextRef="#ctx0" brushRef="#br0" timeOffset="23260.8984">12937 5198 538 0,'0'0'0'0,"0"0"200"15,0 0-94-15,0 0-50 0,0 0 2 16,0 0-20-16,0 0-14 15,0 0 6-15,0 0 8 0,158 180 19 16,-181-160-22-16,-2 5-26 0,-3-1-5 16,-3-2-8-16,2 1-140 0,0-2-111 15,1-3-154-15</inkml:trace>
  <inkml:trace contextRef="#ctx0" brushRef="#br0" timeOffset="23854.1811">11617 8038 651 0,'0'0'0'0,"0"0"53"16,0 0 2-16,0 0-1 0,0 0 36 16,0 0-15-16,0 0-16 15,0 0-17-15,300-45-17 0,-229 37-11 16,1 2-6-16,-9 1-5 0,-5 1-4 15,-6 1-40-15,-6-3-35 0,-6 0-39 16,-7-2-106-16,-7-5-19 0</inkml:trace>
  <inkml:trace contextRef="#ctx0" brushRef="#br0" timeOffset="24076.4888">12353 7863 559 0,'0'0'0'15,"0"0"19"-15,0 0 124 0,0 0-43 16,0 0 4-16,0 0-14 16,0 0-34-16,0 0-35 0,306 204-2 15,-291-179-7-15,-11 1-5 0,-4 5 3 16,-14-1 2-16,-6 5-7 0,-5 0-3 16,-4 0 1-16,1 0-6 15,0 1-157-15,0-1-2 0,2 1-54 16,0-1-186-16</inkml:trace>
  <inkml:trace contextRef="#ctx0" brushRef="#br0" timeOffset="24688.5025">11751 12718 632 0,'0'0'0'0,"0"0"-32"16,0 0 60-16,0 0 39 0,0 0 16 15,0 0 17-15,0 0-35 16,0 0-18-16,0 0-14 0,233 35-23 16,-192-33-5-16,-3 1-10 0,-5-2-70 15,-5-1-57-15,-4 0-143 0,-7-6-1 16</inkml:trace>
  <inkml:trace contextRef="#ctx0" brushRef="#br0" timeOffset="24907.2555">12225 12536 654 0,'0'0'0'0,"0"0"58"0,0 0 92 16,0 0-45-16,0 0-49 0,0 0-39 15,0 0 1-15,0 0-5 0,0 0-1 16,331 178 18-16,-335-148 1 0,-10-2-15 16,-4 1-9-16,-2-1-3 0,-3-2-2 15,-3-1-4-15,0-3-121 0,-2-2-38 16,0-1-128-16,-3-6-64 16</inkml:trace>
  <inkml:trace contextRef="#ctx0" brushRef="#br0" timeOffset="25820.1841">13415 5394 705 0,'0'0'0'0,"0"0"-4"15,0 0 4-15,0 0 71 16,0 0-21-16,0 0-6 0,0 0-22 16,0 0-35-16,0 0 10 0,-7-14 6 15,5 43 14-15,2 8-2 0,-1 5 4 16,1 10 0-16,-1 0 1 0,0 4-4 16,-2-1-9-16,-1-2-4 0,2-5-2 15,-3-10 3-15,0-7-2 16,1-8 1-16,-1-9 7 0,2-8 22 15,2-1 2-15,0-5 12 0,-3-1 25 16,-1-9 15-16,-2-6-77 0,0-6-7 16,4-8 1-16,3-8 0 0,3-11-1 15,9-9-1-15,2-10 1 16,6-2-1-16,8-4-1 0,5 5 0 16,6 9 0-16,2 9-4 0,-3 6 7 15,-7 8-2-15,-3 11 6 0,-7 5 12 16,-1 9-4-16,-5 8-3 0,-4 4-5 15,-6 0-2-15,-4 7-3 16,-1 7 2-16,-2 4 0 0,-10 3 2 16,-4 7-2-16,-5-3-1 0,0 4-2 15,-2-3 1-15,-1-3-2 0,1 1 0 16,3-2-52-16,1-3-10 0,9 1-40 16,1-2-17-16,4-2-56 0,2-4-164 15</inkml:trace>
  <inkml:trace contextRef="#ctx0" brushRef="#br0" timeOffset="26123.4713">13897 5299 921 0,'0'0'0'0,"0"0"53"15,0 0-23-15,0 0-3 0,0 0-20 16,0 0-2-16,0 0-4 0,0 0 2 15,0 0 0-15,-86 112-3 16,82-106 0-16,4-1 0 0,0-3-5 16,4-2-1-16,3-2 0 0,2-5 10 15,1 3-3-15,2 0 0 0,-2 4-2 16,2 0 0-16,-2 0 1 0,2 0 11 16,2 2-6-16,1-2-3 15,2 0 2-15,3-7-1 16,2-3-1-16,2-1 0 0,1-3-4 0,0 3-101 15,1-6-64-15,-1-1-28 0,-2 1-12 16,-4 1-185-16</inkml:trace>
  <inkml:trace contextRef="#ctx0" brushRef="#br0" timeOffset="27100.2078">14220 5234 565 0,'0'0'0'0,"0"0"200"0,0 0-81 15,0 0-43-15,0 0-39 0,0 0-23 16,0 0-3-16,0 0 0 0,-64 48-6 15,47-21-2-15,-2 2 0 0,5 2-1 16,5-2 0-16,5-5 7 16,4-3 7-16,3-5-7 0,7-6 5 15,2-3 5-15,3-7-8 0,2 0 3 16,4-7-5-16,2-5-4 0,2-5-1 16,-2-2-2-16,5-5-4 0,-2 0-33 15,-1-6-8-15,0-2-1 16,-1-3-1-16,0-6 9 0,2-5-9 15,-2-5-22-15,1-6 3 0,-2-2-17 16,-1-4-17-16,-6 2 45 0,-6 1 39 16,-3 6 17-16,-7 9 36 0,0 10 49 15,0 5 15-15,0 10-23 16,0 8-13-16,-2 4-11 0,-3 5-14 16,1 3-13-16,-2 11-18 0,-1 13-8 15,-3 12 3-15,0 12 2 0,-1 13-4 16,-1 10-2-16,1 6 0 0,-4 3 0 15,1-5-1-15,1-7-2 0,3-9 2 16,2-12-1-16,1-7 0 16,1-7 3-16,0-8-1 0,2-8 6 15,1-7-2-15,2-5 1 0,1-3 3 16,0-7 6-16,6-6 19 0,0-13-18 16,4-8-14-16,2-2-2 15,-1-10 0-15,4-1 0 0,-1 2-2 16,7 2-16-16,-2 7 11 0,1 5 4 15,0 7 0-15,-2 7 1 0,-3 2 0 16,-4 8 0-16,-1 5 2 0,-6 0-1 16,2 9-2-16,-5 7 4 0,-1 2 8 15,-1 4-4-15,-7 1-2 16,-2-2-2-16,2 2 0 0,1-4 0 16,1 0-2-16,3-2 0 0,2-1-1 15,1 2 0-15,3-2 0 0,7 1 1 16,0-5 2-16,4 0-2 15,0-6 0-15,5-2 5 0,-3-1-6 16,3-3 2-16,1-4 8 0,-2-3-7 16,2-5 2-16,-1-1-3 0,-4-4-1 15,2 1 0-15,-7-1 3 0,-4 0-1 16,-1 7 1-16,-5 1-2 16,0 6-1-16,-4 3 0 0,-3 3-14 0,-2 11 4 15,-3 5 8-15,1 7 1 16,3 2-1-16,5 0 4 0,3-4-1 15,1-5-1-15,8-8 0 0,2-2 4 16,4-6 5-16,3-3 6 0,1-6-1 16,4-5 1-16,1-5-4 0,2-2-5 15,-1-2-4-15,1-5 3 16,1-4-3-16,-1-3-1 0,1-2 1 16,-1-6-1-16,-1-2 0 0,-2-5 1 15,-2-3-1-15,-6-7-2 0,1 0-10 16,-3 6-7-16,-5 4 11 15,0 7 7-15,-5 10 0 0,-3 4 0 0,0 11 0 16,0 6 7-16,-2 8 7 16,-2 5-2-16,-5 17-9 0,1 13-3 15,1 14 0-15,-3 10 0 0,2 8 0 16,0 4 0-16,1 1 0 0,-1-9 0 16,5-5 0-16,3-15-45 0,0-10 31 15,3-6 8-15,-2-5-9 16,-1-6-18-16,1-3-10 0,-1-8-50 15,0-3-79-15,-2-4 20 0,-3-10-55 16</inkml:trace>
  <inkml:trace contextRef="#ctx0" brushRef="#br0" timeOffset="27228.0659">15068 4978 975 0,'0'0'0'0,"0"0"121"15,0 0-67-15,0 0-30 0,0 0-12 16,0 0-7-16,0 0-4 0,0 0 1 15,0 0-4-15,357 48-201 16,-332-23-10-16,-11 0-72 0</inkml:trace>
  <inkml:trace contextRef="#ctx0" brushRef="#br0" timeOffset="27971.1466">13260 8129 555 0,'0'0'0'0,"0"0"71"16,0 0-30-16,0 0-23 0,0 0-13 15,0 0-3-15,0 0 1 16,0 0 0-16,0 412 8 0,0-402 14 16,0-5-4-16,0-5 4 0,1 0 54 15,-1-11 16-15,-1-8-64 0,-3-6 1 16,4-7 6-16,0-6-18 0,0-9-9 16,6-11-10-16,7-8-1 15,10 0 0-15,9-2 11 0,5 10 9 0,4 6 20 16,3 8 6-16,-2 7 3 15,3 11-20-15,-4 5-7 0,-2 12-6 16,-5 7-1-16,-7 2-6 0,-8 5-8 16,-9 6 1-16,-5 5 1 15,-7 0 5-15,-5 8-2 0,-6 1 5 16,-3 1-9-16,0 3 5 0,-8-1-5 16,-2-3 2-16,3-1-2 0,-1-5-4 15,1-4-11-15,5-5-16 0,2-1-6 16,6-5-15-16,8 0-66 15,-4-2-27-15,4-1-71 0,0-1-159 16</inkml:trace>
  <inkml:trace contextRef="#ctx0" brushRef="#br0" timeOffset="29209.6886">13806 8024 1038 0,'0'0'0'15,"0"0"-43"-15,0 0 44 0,0 0 5 16,0 0-5-16,0 0 1 0,0 0-4 16,0 0-5-16,-30 95 6 15,41-95 2-15,-2 0 4 0,6-6 5 16,0 1-6-16,3 2-4 0,-2 3 0 16,3 0-3-16,-4 6 5 0,4 5 1 15,-1-1-2-15,3 1 1 0,2-7-2 16,1-2 0-16,1-2-64 15,1-8 6-15,1-7-25 0,2 0 1 16,-3-5 12-16,0-1-17 0,-6 2 34 16,-2 0 50-16,-7 5 6 0,0 0 12 15,-7 0 29-15,1 5 13 0,-3 4 21 16,-2 3 10-16,0 2 22 0,-2 0-17 16,-5 4-70-16,-4 4-21 0,-1 6-1 15,-5 4 0-15,1 2 0 16,0 3 3-16,-1 7-3 15,2-2 2-15,0 4-3 0,2 2 0 0,6-5 0 16,0-2 0-16,7-5 0 0,1-7 1 16,7-3-1-16,5-5 9 0,1-4 2 15,6-3 5-15,2-10-3 16,1-6-3-16,4-4-4 0,2-4-1 16,1-5-4-16,-1 0 0 0,1-3 0 15,-1 0-2-15,1-4-1 0,0-1-4 16,-1-5-7-16,-1-4-8 15,-2-7-6-15,-2-2-18 0,-2-5-28 0,-3-2 6 16,-6-5 23-16,-1 5 18 16,-1 8 26-16,-2 11 0 0,-4 8 36 15,-4 13 38-15,-1 5 1 0,-2 7-6 16,-3 7-28-16,-2 3-17 0,2 11-22 16,-3 8-4-16,2 10-1 15,2 12 0-15,1 11 3 0,-1 8 0 16,-1 6 0-16,-4 6 3 0,-1-1-2 15,-1 1 0-15,-4-6 0 0,2-4-2 16,-3-8-26-16,2-8 11 0,0-8 12 16,2-7 5-16,1-9-1 15,2-8 0-15,5-8 2 0,0-6 1 16,4-5 1-16,0-7-8 0,0-10-38 16,5-6 35-16,4-9 1 0,5-2 5 15,8-3-5-15,2 4 1 0,4 4 3 16,0 5 1-16,2 7-1 15,-1 5 4-15,0 9 20 0,-3 4-6 0,-3 4 16 16,-3 0 0-16,-3 7 0 16,-7 2-15-16,0 7-7 0,-6 2-2 15,-4 1 3-15,0 4-2 0,-5 4-5 16,-4-2 1-16,1 2-4 0,3 0 0 16,1 0 0-16,1-2-2 15,3-2-6-15,6-1-5 0,5-3-6 16,3-3 3-16,3-2 2 0,1-7-8 15,1-2-1-15,2-5 18 0,-2-2 2 16,0-7 2-16,0-3 0 0,-4-4 2 16,1-3-2-16,-4 0 1 15,0 1-1-15,-5 1 0 0,-3 3 3 16,-3 3 0-16,-1 4 2 0,-2 3 0 16,-5 4-1-16,-3 0-1 0,-1 6-1 15,0 6-3-15,0 3 1 0,3-1 0 16,4 2-3-16,4-1 0 0,1-3 2 15,8-2-1-15,3-3 4 0,0-2-1 16,3 0 1-16,0-5-1 16,4 0 2-16,0 0 4 0,2-7 4 15,2-3-5-15,1-4-4 0,3-5 1 16,1-4 0-16,3-3-4 0,-2-4 2 16,2-4 2-16,-1-2-3 15,-5-3 0-15,-2-5 3 0,-2-4-1 16,-6-4-2-16,-3-8 0 0,-4 0 2 15,-6-2-2-15,-2 7 3 0,0 13-2 16,0 13 9-16,-1 12 27 16,-2 10 11-16,-2 5 2 0,2 4-29 15,-5 16-26-15,-3 15 0 0,-2 16 6 16,2 10 0-16,4 8-2 0,1-3 2 16,6-1-2-16,1-6-37 0,6-8 11 15,-3-5-20-15,2-6 3 0,-2-8-34 16,2-6-51-16,-2-8-10 15,-1-9-29-15,-2-6-127 0</inkml:trace>
  <inkml:trace contextRef="#ctx0" brushRef="#br0" timeOffset="29357.9479">15274 7824 866 0,'0'0'0'0,"0"0"0"16,0 0 49-16,0 0-47 0,0 0 1 15,0 0-6-15,0 0-102 0,0 0-33 16,336 44-45-16,-311-30-45 16</inkml:trace>
  <inkml:trace contextRef="#ctx0" brushRef="#br0" timeOffset="29616.7028">15756 7844 590 0,'0'0'0'0,"0"0"217"0,0 0-102 16,0 0-55-16,0 0-23 16,0 0-11-16,0 0-4 0,0 0 0 15,0 0-10-15,-99 47 2 0,111-20-4 16,6 2 8-16,-1-4-6 16,3 2-6-16,-6-5 6 0,0 1 2 0,-5-3 4 15,-3 1-8-15,-5-1-3 16,-1-1-2-16,-6 0 0 0,-8 1-1 15,-3 2-8-15,-9 3-89 0,-1 0 2 16,-5 2-162-16,-6-2-136 0</inkml:trace>
  <inkml:trace contextRef="#ctx0" brushRef="#br0" timeOffset="30384.1809">13419 12733 637 0,'0'0'0'16,"0"0"113"-16,0 0-51 0,0 0-23 16,0 0 28-16,0 0-8 15,0 0-14-15,0 0-31 0,0 0-7 0,-11 529-4 16,0-491 1-16,5-8-1 16,-5-7-1-16,6-8 5 0,0-9 17 15,-1-6 5-15,2-6-1 0,-2-7-7 16,1-9-14-16,0-9-9 0,3-9 4 15,2-8-4-15,2-13-19 0,12-2 10 16,1-6 1-16,9 1 5 16,6 4 3-16,4 7 0 0,9 5 4 15,0 8 38-15,-1 8-5 0,1 8 12 16,-6 11-12-16,-5 9-7 0,-6 8-8 16,-8 9-8-16,-8 10-6 15,-7 9 0-15,-4 8 4 0,-13 2-6 16,-6 0 0-16,-4 0 0 0,-4 0-3 15,0-2-1-15,2-5 0 0,1-5-29 16,8-7-24-16,4-6-24 0,5-5-29 16,6-7-51-16,2-1-36 0,4-7-63 15</inkml:trace>
  <inkml:trace contextRef="#ctx0" brushRef="#br0" timeOffset="30867.5226">13851 12765 898 0,'0'0'0'16,"0"0"100"-16,0 0-65 0,0 0-16 16,0 0-7-16,0 0-2 0,0 0-1 15,0 0-2-15,0 0 1 0,-14 113-2 16,21-110-4-16,6-3 4 0,3-3 0 16,4-6-2-16,3-1-5 15,2 3 2-15,2 2 1 0,-2 3-3 16,2 2-1-16,-3 2 3 0,-1 4-2 15,-5 3-2-15,1-3-38 0,-5-2-29 16,2 2-30-16,2-6 31 0,-2 0-9 16,3-8 3-16,0 0-1 0,-3-3 16 15,1-3 8-15,-3 0 3 0,-2 0 10 16,-1-2 12-16,-5 3 23 16,-1 2 6-16,-5 4 30 0,0 3 50 15,-2 4 14-15,-6 0-2 16,-3 3-61-16,-2 5-15 0,-4 6 5 0,1 2 4 15,-3 1 3-15,3 4 6 16,-1 1 0-16,4 0-13 0,3 0-10 16,4-3 5-16,5 0 12 0,1-2 9 15,5-4-4-15,9-4-13 0,2-3-3 16,6-6 2-16,3 0-9 0,0-6-6 16,4-8-3-16,1-4-1 0,1-4-1 15,2-1-2-15,-1-2-5 16,-5-1-7-16,1-1-2 0,-4-1-1 15,-2 2-12-15,-1-2-14 0,-6-3-22 16,2 0-36-16,-2-3-28 16,-5 1-18-16,0-4-58 0</inkml:trace>
  <inkml:trace contextRef="#ctx0" brushRef="#br0" timeOffset="31905.0413">14618 12219 655 0,'0'0'0'16,"0"0"122"-16,0 0-34 0,0 0-32 15,0 0-37-15,0 0-16 16,0 0 0-16,0 0-4 0,-2-28-7 16,2 28 3-16,-1 0-14 0,0 0-18 15,-1 3 31-15,-2 0 4 0,2 1 4 16,1 1 2-16,-3-1-3 0,1 0-1 16,1-3 0-16,1 2-55 0,1-1 11 15,0-2 27-15,0 1 5 16,0-1 15-16,1 0 0 0,1-2-1 15,1 1-2-15,-2-2 0 0,1 2 4 16,-2-1-3-16,0 0 7 0,0 2 9 16,0-1 8-16,0 1-5 15,0 0-4-15,0 0-4 0,0 0-3 0,0 0-1 16,0 0-3-16,0 1-2 16,0 3-4-16,0-3 2 0,0 9 4 15,0 4-2-15,0 5-3 0,0 10 0 16,0 10 12-16,1 7-9 0,-1 6 7 15,0 3-5-15,-1 2-3 0,-5 1 9 16,-2-2 2-16,-3-3 11 16,-1-7-7-16,-1-2-5 0,1-5-7 15,3-6-4-15,2-5 0 0,4-5 0 16,-1-5-1-16,4-6 0 0,0-5 0 16,0-4-4-16,0-3 2 15,0-4 4-15,0-8 5 0,6-6-6 0,-1-4 4 16,3-7 7-16,2-7 8 15,1-5 6-15,3-6-9 0,6 0-7 16,-1 0-4-16,7 2 1 0,1 5-2 16,4 6 2-16,0 6 6 15,-5 3 1-15,-4 5 12 0,-5 3-2 16,-4 7 5-16,-7 4-2 0,0 6-12 16,-6 7-16-16,0 8 2 0,-2 1 7 15,-9 7-4-15,-7-1-4 0,3 0 0 16,-4-1-18-16,4 0-2 0,0-6-1 15,3 0-14-15,5-4-21 0,3 1 1 16,2-1 4-16,2 2 28 16,0 0 20-16,5 3 2 0,3-1-2 15,4 3 5-15,4-3 2 0,-3-3 8 16,9-1 2-16,-5-4-7 0,4-4-1 16,2-3 4-16,-2-6 13 0,0-5 4 15,1-3-13-15,-3-2-7 16,-2 2-4-16,-1 0 0 0,-4 1-2 15,-8 3 2-15,-2-1 0 0,-2 5 2 16,-3 2 4-16,-6 4 19 16,-1 1-15-16,-3 8-10 0,2 4-2 15,0 3-2-15,5 2 1 0,4 0 0 16,2 1-3-16,3-3-1 0,9-3 5 16,2-1 0-16,4-6 0 0,2-4 0 15,0-2 0-15,1-2 0 0,-1-7 1 16,2-4 0-16,-3-4 0 0,6-3-2 15,0-4 0-15,3-3 0 16,2-6 3-16,-3 0-3 0,3-5 0 16,-5-4 0-16,-4-3 2 0,-2-5-3 15,-8-5 1-15,-7-2 0 0,-3 0-4 16,-1 5 3-16,-4 6 0 0,-2 13 2 16,2 12 1-16,1 12-4 15,-3 9 4-15,-2 12 12 0,1 16-9 16,-2 13-1-16,5 14-2 0,-1 9-1 15,5 3-1-15,0-1 0 0,2-3 2 16,5-3-1-16,-3-7 0 0,1-9 0 16,-3-7-2-16,0-9-75 15,1-9 21-15,0-6-11 0,-1-8-34 16,-2-5-45-16,0-5-117 0,-3-5-202 16</inkml:trace>
  <inkml:trace contextRef="#ctx0" brushRef="#br0" timeOffset="32214.1185">15248 12558 353 0,'0'0'0'0,"0"0"23"0,0 0-22 0,0 0-2 16,0 0 2-16,0 0 7 16,0 0-9-16,0 0-101 0,240-55 40 15,-199 49 64-15,-4-5 15 0,-3 0 20 16,-6-3-11-16,-2 1-10 0,-5 1 16 16,-7-2 38-16,-5 1 31 0,-6 0 61 15,-3 6-8-15,-2-4-16 0,-7 6-31 16,-2 3-40-16,-2 1-17 15,0 1-13-15,3 5-23 0,2 3-12 16,8 0-4-16,2 9-5 0,13 3 8 16,4 5 6-16,9 3 11 0,1 5 9 15,3 0-10-15,0 3-3 16,-6-1-3-16,-6-3-3 0,-8-1-2 16,-6-3-4-16,-6-4 0 0,0-4 0 15,-6-2-1-15,-5-6-1 0,0-1 0 16,-2-1-90-16,-7-3-82 15,0-4-79-15,-7-3-165 0</inkml:trace>
  <inkml:trace contextRef="#ctx0" brushRef="#br0" timeOffset="33074.1871">15886 5142 416 0,'0'0'0'15,"0"0"74"-15,0 0 28 0,0 0 34 0,0 0-35 16,0 0-7-16,0 0-14 16,0 0-34-16,0 0 22 0,98-33 15 15,-53 41-31-15,2 4-31 0,0 1-15 16,1-2-1-16,-5-1-4 0,0-5 0 16,-5 1-2-16,-7-3-98 15,-4-3-22-15,-7 0 20 0,-5-6-60 16,-6-4-84-16,-4-6-137 0</inkml:trace>
  <inkml:trace contextRef="#ctx0" brushRef="#br0" timeOffset="33248.2767">16382 5017 714 0,'0'0'0'0,"0"0"295"16,0 0-186-16,0 0-40 0,0 0-17 15,0 0-10-15,0 0-12 0,0 0-22 16,0 0-2-16,411 78-3 0,-405-51 1 15,-6 2 2-15,-7 5-2 0,-9 4-8 16,-3 0-61-16,-2 5-80 16,2-4-43-16,-1 3-132 0</inkml:trace>
  <inkml:trace contextRef="#ctx0" brushRef="#br0" timeOffset="33747.4332">16291 8021 600 0,'0'0'0'15,"0"0"171"-15,0 0-67 16,0 0-37-16,0 0-10 0,0 0-25 16,0 0-19-16,0 0 8 0,0 0 26 15,45-5 12-15,-1 14-14 0,3 0-25 16,5 2-8-16,-3 1-7 0,-3-2-2 15,-3-2-6-15,-6-4-28 16,-4-3-14-16,-5-1-35 0,-9 0-62 16,-3-5-75-16,-11-6-125 0</inkml:trace>
  <inkml:trace contextRef="#ctx0" brushRef="#br0" timeOffset="33951.6563">16691 7918 619 0,'0'0'0'0,"0"0"164"0,0 0-36 16,0 0-39-16,0 0-27 0,0 0-22 15,0 0 4-15,0 0-10 0,0 0 5 16,220 201-10-16,-233-171-12 16,-7 0-9-16,-2 1-6 0,0-3 1 15,1 0-6-15,2-1-102 0,0 0-8 16,-1-3-85-16,-2 1-196 0</inkml:trace>
  <inkml:trace contextRef="#ctx0" brushRef="#br0" timeOffset="34536.6698">16232 12534 740 0,'0'0'0'15,"0"0"98"-15,0 0 81 0,0 0-89 16,0 0-32-16,0 0-13 16,0 0-27-16,0 0-14 0,280 13-4 15,-250-10 0-15,-7-1 0 0,-3-1-152 16,-8 0 44-16,-4-1-43 0,-5 0-145 16</inkml:trace>
  <inkml:trace contextRef="#ctx0" brushRef="#br0" timeOffset="34735.9236">16567 12425 604 0,'0'0'0'16,"0"0"100"-16,0 0 58 0,0 0-52 16,0 0-42-16,0 0-26 0,0 0-18 15,0 0-3-15,0 0 1 0,172 252 4 16,-191-215-11-16,-7-1-7 0,-3 0-1 15,0-4-6-15,-1-3-53 0,-2-1-30 16,0-4-75-16,0-2-201 16</inkml:trace>
  <inkml:trace contextRef="#ctx0" brushRef="#br0" timeOffset="37530.064">17375 4218 14 0,'0'0'0'0,"0"0"-2"0,0 0 0 16,0 0-8-16,0 0 10 0</inkml:trace>
  <inkml:trace contextRef="#ctx0" brushRef="#br0" timeOffset="41049.1146">17670 5317 313 0,'0'0'0'0,"0"0"112"16,0 0-13-16,0 0-2 0,0 0 15 16,0 0-15-16,0 0-15 0,0 0-17 15,0 0-13-15,24-8-13 16,-21 4 14-16,-3 2-10 0,0-6-6 15,0-1-9-15,0-3-4 0,0-1 0 16,-3-6-3-16,-3-3-2 0,0-2-4 16,1-6-4-16,-2 0-5 0,1-5-3 15,-1-1-2-15,-1-2 0 16,2-3-2-16,3 0 1 0,1 1 0 16,2 2 0-16,3 10-1 0,4 3 2 15,3 4 1-15,4 6 10 0,2-2 7 16,4 4 13-16,7 4 13 15,7 1-9-15,6 2-8 0,3 4-6 16,1 2-10-16,-4 0-7 0,-4 0-2 16,-3 0-1-16,-7 2 0 0,-1 1-4 15,-4 3-18-15,-8-1-32 0,-4 1-45 16,-9 6-3-16,-4 0-55 0,-10 5-108 16,-9 1-106-16</inkml:trace>
  <inkml:trace contextRef="#ctx0" brushRef="#br0" timeOffset="41421.1654">17744 4988 732 0,'0'0'0'0,"0"0"215"0,0 0-104 0,0 0-19 16,0 0 14-16,0 0-52 16,0 0-32-16,0 0-16 0,324-42-3 15,-285 42-2-15,-7 0-2 0,0 3-18 16,-7 0-1-16,-5-2-6 0,3-1-8 15,-5 0-6-15,-2 0 7 0,-3 0 20 16,-7-1 11-16,-3 1 2 16,-2 0 0-16,-1 0 12 0,0 0 41 15,-6 1-29-15,-5-1-10 0,-2 6-4 16,-1 2-4-16,-4 1-4 0,0 4 0 16,-3 2-1-16,-1 3-1 15,3 1 0-15,-1 1 0 0,4 5 0 16,2 2 0-16,4 2 0 0,5-1 0 15,5 0-3-15,6-3 4 0,5 0 1 16,4-6-1-16,3-4 5 0,4-2-6 16,0-3 0-16,0-6 0 15,1-4-1-15,0 0-86 0,-3-2-20 16,0-3-56-16,-1-6-140 0,-5-2-72 16</inkml:trace>
  <inkml:trace contextRef="#ctx0" brushRef="#br0" timeOffset="41612.1989">18388 5048 843 0,'0'0'0'0,"0"0"193"15,0 0-99-15,0 0-39 0,0 0-31 16,0 0-9-16,0 0-3 0,0 0 5 16,0 0 7-16,-123 50-5 15,104-31-10-15,4 0-6 0,3 2-1 0,-1-2-3 16,5 0-11-16,4-3-34 15,-1 1-41-15,4-4-2 0,1-3-30 16,3-5-109-16,4-4-18 0,5-1-180 16</inkml:trace>
  <inkml:trace contextRef="#ctx0" brushRef="#br0" timeOffset="41916.6208">18553 5093 942 0,'0'0'0'0,"0"0"86"16,0 0-66-16,0 0-17 0,0 0-3 16,0 0 0-16,0 0 2 0,0 0-2 15,-132 84 0-15,118-68 1 0,2 0-1 16,5-3 1-16,3-4-1 0,3-6 0 16,1-3-12-16,4 0 5 15,7-5 6-15,1 1 2 0,2 2 23 0,5 2-4 16,-3 0-3-16,2 6 4 15,0 1 12-15,-1 8 7 0,2-5-1 16,-2 1-18-16,3-4-15 0,0-4-1 16,-3-1-4-16,4-2 2 15,-4-6-6-15,0-5-41 0,-2-1-29 16,-2-4-26-16,-3-3-33 0,0-2-45 16,-2-1-28-16,-6-2-111 0</inkml:trace>
  <inkml:trace contextRef="#ctx0" brushRef="#br0" timeOffset="42160.12">18777 4579 1001 0,'0'0'0'0,"0"0"156"16,0 0-71-16,0 0-31 0,0 0-27 16,0 0-24-16,0 0 4 0,0 0 9 15,0 0 6-15,19 207-3 16,-16-140-7-16,-1-2-9 0,1-1 1 15,-1-4-4-15,1-7 0 0,3-6 0 16,0-8-45-16,2-11 17 16,3-9 12-16,-2-9-13 0,-2-3-2 15,-1-2-9-15,0-5-45 0,-4 0 3 0,0-8-31 16,-2-2-81-16,-3-5-14 16,-6-1 4-16</inkml:trace>
  <inkml:trace contextRef="#ctx0" brushRef="#br0" timeOffset="43994.3303">17579 8519 610 0,'0'0'0'0,"0"0"205"16,0 0-128-16,0 0-21 15,0 0-9-15,0 0 5 0,0 0-26 0,0 0 6 16,0 0-4-16,49-231-12 15,-45 189-5-15,-3-4-1 0,0-3-1 16,-1 3-8-16,0-5 0 0,-2 4 1 16,-2 0-2-16,4 5 0 15,2 6 0-15,9 4 0 0,4 2 0 0,3 0 11 16,7 1 29-16,3 1 10 16,4 5-7-16,1 2-11 0,3 7-18 15,0 7-12-15,1 2-2 0,3 5 0 16,-1-2 2-16,0 2-1 15,-2 7-2-15,-5 3-69 0,-5 4-5 16,-7 1-23-16,-9 2 2 0,-9 2-61 16,-9 1-42-16,-12 3-97 0</inkml:trace>
  <inkml:trace contextRef="#ctx0" brushRef="#br0" timeOffset="44390.115">17761 7999 696 0,'0'0'0'0,"0"0"158"0,0 0-46 16,0 0-16-16,0 0-22 0,0 0-9 16,0 0-27-16,0 0-30 0,439-17-13 15,-390 23-72-15,-7 2 7 0,-3 0 12 16,-8-3-27-16,-2-1 0 16,-2 1-12-16,-5-5-21 0,-4 0-10 15,-7 0 23-15,-5 0 66 0,-3 0 43 16,-3 0 71-16,-4 0 94 15,-3 0-96-15,-5 0-13 0,-2 0 5 0,-2 1-27 16,2 2-29-16,-4 1-6 16,2 5-2-16,-5 0 0 0,-3 4-1 15,-1 4 0-15,1 2 5 0,-3 1 23 16,2 5 0-16,1 0 1 0,-3 3 1 16,9 0-14-16,2 2-7 0,9 0-7 15,7-3-1-15,6-7-2 16,11-2 1-16,2-5 0 0,7-2 30 15,-1-3-17-15,2-2 0 0,0-1-2 16,-1-2-3-16,-1 0-8 16,-1-2 0-16,-1-1 0 0,3 0-90 0,-2-1-38 15,-2-7-79-15,0-2-71 16</inkml:trace>
  <inkml:trace contextRef="#ctx0" brushRef="#br0" timeOffset="44689.4295">18575 8099 477 0,'0'0'0'16,"0"0"89"-16,0 0 16 15,0 0-30-15,0 0-12 0,0 0-2 16,0 0-6-16,0 0-18 0,0 0 2 16,-109 17 4-16,86-3-9 0,-3 2-11 15,3 3-15-15,2 1-3 16,0 2-6-16,-2 1-1 0,-2 1-22 16,4-2-8-16,0 2-22 0,3-2-29 15,5-1-25-15,2-4-126 0,1-3-55 16</inkml:trace>
  <inkml:trace contextRef="#ctx0" brushRef="#br0" timeOffset="45245.3796">18811 8166 367 0,'0'0'0'16,"0"0"9"-16,0 0 31 0,0 0-5 16,0 0 33-16,0 0 4 15,0 0-2-15,0 0-5 0,-119 53-12 16,97-35-2-16,-1-1-14 0,5 1-25 16,2 0-9-16,1-1-3 0,2 2 0 15,6-2 6-15,2 0-2 0,5-1-2 16,0-1-2-16,5-2 0 0,2-4 0 15,4 2 10-15,-1-6 8 0,3 1-4 16,-1 0-2-16,2-3 12 16,1 0-4-16,-2-3 2 0,3 0-3 15,1 0-5-15,2-3-7 0,-1-8-1 16,0 0 0-16,0-4-1 0,-2-1-1 16,1-1 1-16,-3-2-3 0,-2 0 1 15,-1 1 2-15,-4 1 1 16,1 4 1-16,-3 3-3 0,-4 3 1 15,-1 4 4-15,0 3 4 0,0 0-1 16,0 0-9-16,-1 0-2 0,0 0-2 16,-2 6-4-16,0 2 4 0,1 2-1 15,2 1-1-15,0 2 1 16,0-1 1-16,6 3 2 0,2 0 12 16,1 2-1-16,3 1 6 0,0-2-11 15,0-1-4-15,0-4-3 0,0-2 0 16,-1-3 1-16,2-2-24 0,-2-2-13 15,-1-2-16-15,0 0-37 16,0-3-10-16,-2-3-44 0,3-2-80 16,-3-5-78-16</inkml:trace>
  <inkml:trace contextRef="#ctx0" brushRef="#br0" timeOffset="45561.8183">19316 7594 857 0,'0'0'0'0,"0"0"99"16,0 0-8-16,0 0-34 0,0 0-38 16,0 0-23-16,0 0 2 0,0 0 4 15,0 0 20-15,4 128-11 0,-4-72 7 16,0 4-12-16,-1-1-5 15,1 2 2-15,0 0-1 0,0-2-2 16,1-5 0-16,0-2 7 0,4-5-7 16,-1-4 0-16,2-4 4 0,-2-6-4 15,5-1 0-15,-3-7 0 0,2-6-50 16,1-4 7-16,-4-7-6 0,0-3-19 16,-2-4-1-16,2-1 7 0,-1-1-5 15,-2-8-33-15,-2-6-106 16</inkml:trace>
  <inkml:trace contextRef="#ctx0" brushRef="#br0" timeOffset="46453.2275">19203 8099 659 0,'0'0'0'0,"0"0"169"0,0 0-60 0,0 0-65 16,0 0-25-16,0 0 1 16,0 0-5-16,0 0-10 0,291 36 0 15,-266-33-3-15,-2 0 0 0,-3-3 0 16,0 0 0-16,-3 0 0 0,-1 0 0 16,-4 0-2-16,-4 0 0 0,-2 2 20 15,-3-2-4-15,-3 0-5 16,0 0-1-16,0 0 14 0,0 0-4 15,0 0-5-15,0 1-11 0,0 1-1 16,0 1-3-16,-2 2 0 0,-2 2 4 16,-2 4-3-16,0 1 2 15,-1 3-3-15,-2 2 0 0,3-1 5 16,0 1-3-16,0 2-1 0,3 0 1 16,1-3 0-16,2-1-3 0,0-1 2 15,0-2 0-15,2 0-1 0,2 0 0 16,1-4 2-16,-2 0-3 15,5-1 1-15,-4-1 1 0,2-2-2 0,0 1 2 16,1-2 0-16,-1 0-1 16,0-2 0-16,1-1 3 0,-2 0-3 15,4 0 0-15,-2 0 7 0,0-4-7 16,3-1 0-16,0-2 3 0,-3 1-4 16,2-3 2-16,0 1 2 0,0-3-4 15,1 1 2-15,-2-1 0 16,1 1-2-16,0-2 2 0,-1 2 2 15,-3 1-2-15,2-2 5 0,-4 3 4 16,1 0-2-16,-3 0-1 0,2 2-4 16,-3 0-4-16,1 1 2 0,-1-3 3 15,0 4-5-15,0-2 2 16,0 1 1-16,0 0-3 0,0 1 2 16,-2-2 2-16,2 3-4 0,-2-1 2 15,2 1 18-15,0 2 13 0,0-2-10 16,-1 3-14-16,1 0-6 0,0 0 0 15,0-2-1-15,0 2-2 16,-1 0 2-16,-1 0 1 0,1 0-2 16,0 0 0-16,-2 2 5 0,-3-2-6 15,3 6 2-15,1-1 1 0,-2 1-3 16,1 1 2-16,1 3 0 0,0-3-2 16,-1 4 1-16,3-1 0 0,0-1 0 15,0 2-1-15,0 0 0 16,0 0 0-16,4 0 2 0,-1 2 1 15,1-1-3-15,1 0 2 0,0 0 0 16,2-2-1-16,3 0 0 0,-1-3 3 16,2-2-1-16,0-1 2 15,0 0 1-15,-1-4-3 0,-1 0 1 0,0 0-1 16,2 0-4-16,-4 0 4 16,-2 0-2-16,2 0 0 0,-4 0-73 15,0 0 9-15,3-4-59 0,-3 0 17 16,-1-1-44-16,1-4-124 0,0-2-3 15</inkml:trace>
  <inkml:trace contextRef="#ctx0" brushRef="#br0" timeOffset="47123.7921">19953 8211 647 0,'0'0'0'16,"0"0"104"-16,0 0-16 15,0 0 10-15,0 0-15 0,0 0-31 16,0 0-10-16,0 0 5 0,0 0 0 15,24 7-5-15,-18 7-9 0,-2 3-5 16,1 2 0-16,-1-2-11 0,1 1-5 16,-1 1-4-16,-2-2-1 0,-1 0-1 15,-1 1 0-15,0-5 0 16,0-3-3-16,-3 0-1 0,-1-1 0 16,0-1 3-16,1-4-5 0,0 0 0 15,0-1 7-15,1-3-7 0,1 0 0 16,1 0 0-16,0-3-5 0,0-3 0 15,2-3 0-15,5-2-1 0,4-2 4 16,0-1 2-16,3 1 0 16,5 0-6-16,0-1 7 0,1 1-2 15,4 0 0-15,0 1-1 0,-4 2 1 16,4 1 1-16,-4 3 0 0,0 2 0 16,-3 1-13-16,0 2-19 15,-2-1-32-15,2 1-12 0,-3-1-28 0,1 1-19 16,0-4 2-16,-1 3 12 15,-1-3-20-15,0 2 63 0,6-4 44 16,-4-1-19-16,2 1-49 16,-1-1 47-16,-5 2 42 0,-1-1 2 0,-5 2 90 15,0 0 12-15,-2-1 19 16,-1 3-5-16,0 0 2 0,0-3-27 16,-2 2-25-16,0 0-13 0,0 1-12 15,-4 1 0-15,0 0-15 0,-2 2-19 16,-1 0-7-16,-1 6-1 0,-4 2 0 15,-3 1 5-15,-1 2-3 16,2 1 0-16,-2 0 0 0,0 1 2 16,3 1-1-16,0-3 0 0,5 4 0 15,5 0-1-15,1-1-2 0,2 1 0 16,0 0 4-16,2 1-2 0,6 0-1 16,0-3 2-16,6 1-2 15,-2 0 0-15,1-3 0 0,2 0 1 16,2-2-2-16,-5 0 0 0,4-3 2 15,-2 2-2-15,4-3-24 0,-3-1-29 16,2-3-44-16,-3-1-8 0,2 0-72 16,-1-4-122-16,1-3-53 15</inkml:trace>
  <inkml:trace contextRef="#ctx0" brushRef="#br0" timeOffset="47333.789">20640 8281 564 0,'0'0'0'0,"0"0"119"0,0 0-23 16,0 0-43-16,0 0-19 0,0 0 20 15,0 0-3-15,0 0-15 0,0 0-7 16,-156 35-13-16,138-23-12 0,1 2-2 16,5-2 0-16,1 2-4 0,7-3-47 15,3 0-39-15,1 0-41 0,0 1-75 16,4-3-24-16</inkml:trace>
  <inkml:trace contextRef="#ctx0" brushRef="#br0" timeOffset="47688.2581">21034 8125 637 0,'0'0'0'15,"0"0"62"-15,0 0 31 16,0 0-22-16,0 0-21 0,0 0-4 16,0 0-19-16,0 0-7 0,-127-7 1 15,120 13 2-15,4 1-8 0,3 0-7 16,0 4-6-16,5 1 1 0,5 2-3 16,0 3 0-16,1-1 6 0,0 1-2 15,-1 2 0-15,-1-1 0 0,-1-1-2 16,1 1 2-16,-2-2-2 15,0 2-2-15,-2 0 0 0,-1-4 3 16,-4 2-3-16,1-2 0 16,-1-3 4-16,-1-2-4 0,-3 2 0 15,-4-3 7-15,-3-1 14 0,0 1-4 16,-5-2-10-16,-2 1-4 0,-2-3 0 16,2 0-1-16,-4-3-4 0,-2 2-91 15,-2-3-14-15,0 0-129 0,-1 0-87 16</inkml:trace>
  <inkml:trace contextRef="#ctx0" brushRef="#br0" timeOffset="48554.0643">17617 13239 603 0,'0'0'0'0,"0"0"160"15,0 0-17-15,0 0-96 0,0 0-16 16,0 0 9-16,0 0-19 0,0 0-4 16,0 0-4-16,-35-143-10 0,24 109-1 15,-1-6-1-15,0-4-1 16,1-2 0-16,3-8 0 0,3-3-1 16,2 0 1-16,3-5-1 0,0 4 1 15,4 9 24-15,4 10-2 0,2 10 70 16,-1 8-27-16,2 4-29 0,5 3-16 15,5 1-9-15,8 4 0 16,7-1-4-16,6 3 0 0,3 0-6 16,5 5 2-16,1 2-1 0,-3 0-3 15,-5 2-5-15,-4 5-9 0,-8 2-23 16,-6 3-14-16,-8 1-26 0,-5-2-39 16,-11 3-6-16,-1-1-48 0,-15-2-91 15,-7 3-85-15</inkml:trace>
  <inkml:trace contextRef="#ctx0" brushRef="#br0" timeOffset="48757.6068">17623 12721 677 0,'0'0'0'16,"0"0"232"-16,0 0-127 0,0 0-46 15,0 0-9-15,0 0-25 0,0 0-20 16,0 0-10-16,0 0-63 0,482 82-8 15,-438-67-11-15,-4-2-27 16,-5-5-2-16,-5-2-16 0,-4-4-44 16,-5-2 11-16,-3 0-22 0</inkml:trace>
  <inkml:trace contextRef="#ctx0" brushRef="#br0" timeOffset="48971.3665">18344 12840 27 0,'6'-1'271'0,"-3"1"-57"16,-3 0-39-16,0 0-33 0,0 0-40 16,-1 0-49-16,-4 0-27 15,0 0-10-15,-3 1 1 0,1 4-2 0,-2 1 6 16,-7 4-2-16,0 1-2 15,-2 4 7-15,1 1 2 0,1 0 12 16,1 1-10-16,1 4-20 16,3 2-4-16,-1 0-4 0,2 2 0 0,6 1 0 15,4-1 0-15,4-2 1 16,8-3 1-16,5-3-2 0,6-4 0 16,5-6 7-16,2-4-7 0,5 0 0 15,0-3 4-15,-1 0-6 0,0 0-90 16,0-4 23-16,-5-2-43 0,-1 0-66 15,-1-4-76-15</inkml:trace>
  <inkml:trace contextRef="#ctx0" brushRef="#br0" timeOffset="49156.2494">18540 12934 680 0,'0'0'0'0,"0"0"8"0,0 0 14 16,0 0-1-16,0 0 4 0,0 0 0 16,0 0-18-16,0 0-5 15,0 0-2-15,-187 138 0 0,165-123-35 0,4-1-58 16,-2-1-74-16,7-3-127 16</inkml:trace>
  <inkml:trace contextRef="#ctx0" brushRef="#br0" timeOffset="49606.4895">18912 12983 547 0,'0'0'0'0,"0"0"54"16,0 0 27-16,0 0-48 0,0 0-23 15,0 0-7-15,0 0-2 0,0 0-1 16,-138 76 0-16,123-56 30 15,0 3 11-15,2 2 8 0,5 1-14 16,5 1-18-16,3-3 0 0,7 0-1 16,5-8-4-16,4-4-6 0,1-4 11 15,4-6 5-15,2-2 6 0,2-4-4 16,2-9 0-16,1-6-4 0,-2-3-5 16,4 0-11-16,-6 5-2 0,-1 8-2 15,-2 6 0-15,-8 3-3 16,3 3 0-16,-4 3 4 0,0 1-1 15,0 2 0-15,-1-4-126 0,2-2-19 16,2-3-168-16</inkml:trace>
  <inkml:trace contextRef="#ctx0" brushRef="#br0" timeOffset="49895.0245">19363 12168 918 0,'0'0'0'0,"0"0"1"16,0 0 0-16,0 0 23 0,0 0 18 16,0 0 28-16,0 0 1 15,0 0-17-15,0 0-26 0,33 491-6 0,-23-425-6 16,0-5-4-16,-2-4-4 15,-2-9-5-15,-1-3-1 0,0-6-1 16,-5-8-2-16,1-6-49 0,-1-9-8 16,0-4-14-16,1-7-2 0,-1-4-34 15,0-1-64-15,-5-4-9 16,-4-5-63-16</inkml:trace>
  <inkml:trace contextRef="#ctx0" brushRef="#br0" timeOffset="51149.6475">19315 12875 475 0,'0'0'0'16,"0"0"192"-16,0 0-87 0,0 0-20 15,0 0-29-15,0 0 9 0,0 0-11 16,0 0-15-16,0 0-8 0,386-7-2 16,-360 7-4-16,-5-2-2 15,0 0-8-15,-6 0-6 0,-2-1-2 0,-3 2 1 16,-4 1 3-16,-3 0 0 15,2-2-4-15,-4 2-4 0,0-1-2 16,-1 1-2-16,0 0 2 0,0 4 4 16,-2 5-2-16,-6 1 6 0,1 1 3 15,0 0 6-15,-2 5 5 0,0-1-3 16,4 1-10-16,2 1-3 16,1-3-4-16,2-1-3 0,0-1 0 15,5-3 3-15,1-5-4 0,6 1 2 16,1-5 2-16,1 0-2 15,0-5 2-15,-1-3-1 0,3 2-3 16,-2-5 2-16,-1 3 1 0,-1-3-3 16,-1 0 2-16,-2 0 1 0,-3 0-3 15,0 0 2-15,-3-1 1 0,2 4-3 16,-1 3 2-16,-2-1 1 16,-1 6-2-16,0 0-2 0,2 0 2 0,0 0 0 15,0 0-3-15,-2 0 3 16,2 3 0-16,1 0-1 0,-3 0 1 15,1 3 0-15,-2 1 0 0,2 2 15 16,-2 0-6-16,0 0 1 0,0 1-2 16,0-2-1-16,2-1 1 0,3 2-5 15,-2-2-3-15,-1 0 0 16,3-2 2-16,-2-1-1 0,-1 1 0 16,1-2 5-16,0 1 2 0,2 2 0 15,-2-3 4-15,1 1-8 0,0-1-2 16,0 1 1-16,2-2-2 0,-2 1 0 15,3-2 1-15,-4-1-2 16,1 0 0-16,0 2 2 0,-3-2-3 16,-1 1 1-16,0-1 0 0,0 0 0 15,0 0 0-15,1 0 0 0,-1 2 0 16,0-2 0-16,0 0 0 0,0 0 0 16,0 0 0-16,0 0 1 15,0 0 0-15,0 0 1 0,0 0 3 16,0 0-1-16,0 0 1 0,0 0 1 15,0 0-2-15,0-2-4 0,-1-1 0 16,-4 2 1-16,4-4-1 0,0 1 2 16,1-3-3-16,0-2-3 15,0 0 2-15,7-2-1 0,1-1 1 16,4-2-5-16,1 1-10 0,1-2 6 16,0 5 8-16,2 1 2 0,-1 2 1 15,-1 0 0-15,2 4 0 0,-1 1-3 16,-1 2 2-16,-3 0-2 15,3 5 2-15,-5 2 0 0,-1-1 0 0,1-2 0 16,-3 2 2-16,4-4-2 16,0 0-3-16,2-1-7 0,1-1-9 15,1 0-3-15,1-3 3 0,-1-2-1 16,4 1-10-16,-1-1-16 0,4 1-11 16,-1-3 15-16,-5 1 27 0,-2-2 13 15,-5 3 3-15,-5-1 0 16,-2 1 37-16,-1-3-4 0,0 2-7 15,0 0-7-15,-1 0-15 0,-1 1 2 16,-3 2 0-16,-1-1 2 0,-3 1-2 16,3 1-4-16,-2 1 1 15,-3 1-2-15,-1 0 0 0,1 5 1 16,-1 2 5-16,1 0-2 0,3 4 2 16,4-5-3-16,4 2 1 0,1-2-2 15,10 1-1-15,7-1 2 0,0-1-1 16,4 0 0-16,-1-1-2 0,0 1 1 15,3 4 3-15,-1 0-2 0,0 3 0 16,-2 1-1-16,-8 0-1 16,-2-1-1-16,-7 0 0 0,-1 0 2 15,-3-4-1-15,-9 3 2 0,-3-4 1 16,-5 2-2-16,2 0 1 0,-3-1-4 16,2 1 2-16,2-1 0 15,3-3 0-15,4 0 0 0,7-3-2 16,6-2-3-16,10 0 8 0,12-7 3 15,6-3 17-15,13-4-4 0,7-4-12 16,10-3-6-16,3 1 0 16,-2-2-4-16,-4 3-20 0,-5 1-55 15,-4 0-75-15,-4-1-79 0,-4-1-196 16</inkml:trace>
  <inkml:trace contextRef="#ctx0" brushRef="#br0" timeOffset="53479.245">18594 4946 938 0,'0'0'0'0,"0"0"99"16,0 0-18-16,0 0-53 16,0 0-13-16,0 0-3 0,0 0-5 15,0 0-2-15,132-20-1 0,-104 20-3 16,2 0-1-16,1 2 0 0,1 1-53 15,0 1-44-15,0-4-48 16,-1 0-119-16,-2-6-234 0</inkml:trace>
  <inkml:trace contextRef="#ctx0" brushRef="#br0" timeOffset="54556.3741">19240 4968 720 0,'0'0'0'0,"0"0"122"0,0 0-43 0,0 0-23 16,0 0-14-16,0 0-25 16,0 0-7-16,0 0-4 0,0 0 0 15,-63 93 6-15,58-76 7 0,1 2-2 16,-2-3-3-16,3 5-1 0,2 0-6 15,-2 0-4-15,0-4-1 0,2 0-2 16,0-7 0-16,1-2 2 16,5-2-2-16,-1-6 0 0,5 0 29 15,1-5-2-15,1-2-8 0,3-5-10 16,-1 0-4-16,5-2-3 0,-3-3 0 16,4-1-1-16,-3 3 0 0,0-2-2 15,-4 6 2-15,-3 2 21 16,-1 4 12-16,-5 2-9 0,1 2-11 15,-4 1-11-15,1 0-4 0,0 3 0 16,1 3-1-16,1 4 4 0,1 2-2 16,-1 3 0-16,5-1 0 0,-2 1 1 15,2-6-1-15,1-1 0 0,3-4 1 16,-2-4-1-16,4 0 0 16,-2 0 3-16,-2-6-2 0,1 1 0 15,-1 3 0-15,-1 2-2 0,2 8-1 16,-3 4 2-16,0 6 0 15,-5-1-2-15,-1 4 3 0,-1-5-2 16,-1 0 2-16,0-4 0 0,0-7-2 16,0-2 1-16,0-3 0 0,0 0 2 15,0-4 1-15,2-5-5 0,-1-7-5 16,1-1 2-16,0-2 0 0,6 2-6 16,-1 2 3-16,2 4 0 0,3 4 4 15,1 0 3-15,3 2-2 16,1 1 1-16,5 3-1 0,0 1 3 15,-2 0 0-15,0 3-3 0,-5 3 3 16,1 2 0-16,-2 0 0 0,-1-2 0 16,-1-1 3-16,3-2-1 0,1 0 0 15,0-3-3-15,3 0 2 0,-2 0 1 16,2-3-2-16,1 0 0 16,0-2 0-16,-3 0 1 0,-2 0-1 15,-2-1 0-15,-3 1 3 0,-1-4-1 16,1 2-1-16,2-5 1 0,-2-1-1 15,1 0 1-15,2 1 1 16,-2-1-2-16,-1 0 1 0,-2 2 1 16,-7 1 0-16,-1 2 5 0,-1 1 5 15,-7 3-4-15,1 1 1 0,1 3-4 16,-2 0-4-16,-1 0-1 0,3 3-2 16,-2 4 0-16,1 1 1 15,-1-1 0-15,-1 4 0 0,0 1 0 16,2-1 0-16,1 2 0 0,4 1-1 15,2-1 1-15,0 0-2 0,2-1 2 16,7-1 0-16,-2-3 0 0,4 3-1 16,4-4 1-16,1 0 0 0,5 0 1 15,0 1-1-15,3 1-1 0,-2-4 2 16,2 4-1-16,-8-2 0 16,-1 2 0-16,-5-1-1 0,-6 0 1 15,-3 0 0-15,-1 0-3 0,-4 3 0 16,-6-1 0-16,-6 1-4 15,0 0-3-15,-5-3 3 0,4-2 2 16,-2 0 5-16,5-6 0 0,6 2 0 16,6-2-2-16,2 0-8 0,9 0-20 15,4-5 25-15,8-4 5 0,5-3 0 16,5 3 14-16,4-3-11 0,3 3-3 16,7 1 0-16,2 3-63 15,2 4-170-15,-3-1-272 0</inkml:trace>
  <inkml:trace contextRef="#ctx0" brushRef="#br0" timeOffset="64882.1122">21101 5159 407 0,'0'0'0'0,"0"0"120"16,0 0-35-16,0 0-39 0,0 0-15 15,0 0 10-15,0 0 2 16,0 0-5-16,-50-36 5 0,47 36-13 16,3-1-3-16,0 1-1 0,0 0-3 15,0 0-16-15,5 0-14 0,2 0 14 16,5-2 3-16,6 1-3 0,5-1 1 15,4 2 9-15,14-3 19 16,7 0 2-16,10 1 0 0,10-4-2 16,10 1-8-16,2 0-9 0,4 1-6 15,-3-1-6-15,-3-1-5 0,-5 4-4 16,-5-2 4-16,-4 2 2 0,-5 2-5 16,-3 0 2-16,-8 0 0 0,-2 6-1 15,-5-4 0-15,-8 4 1 0,-4-4-2 16,-3 1-2-16,-8-2-4 15,-1-1-4-15,-3 1-5 0,-6-1-24 16,-1 0-25-16,-5-3 7 0,0-1-12 16,-2-1-59-16,0 0-43 0,-6-3-49 15</inkml:trace>
  <inkml:trace contextRef="#ctx0" brushRef="#br0" timeOffset="65121.7717">22146 4898 630 0,'0'0'0'0,"0"0"0"15,0 0 50-15,0 0 7 0,0 0 20 16,0 0 0-16,0 0-17 0,0 0-3 16,0 0-21-16,496 132 22 0,-462-114-7 15,-16-1-10-15,-13 0-2 16,-10 2 8-16,-22 3 2 0,-9 3-25 15,-11-1-16-15,-4 5-3 0,0-1-10 16,2 0-97-16,7 3-50 0,5-4-38 16,4-1-177-16</inkml:trace>
  <inkml:trace contextRef="#ctx0" brushRef="#br0" timeOffset="65798.8949">21691 8229 491 0,'0'0'0'0,"0"0"4"0,0 0 38 15,0 0 27-15,0 0-12 0,0 0-6 16,0 0 27-16,0 0 13 0,172-10-22 15,-108 10 1-15,5 0-7 0,3-1-28 16,1-3-18-16,-2 3-7 16,-2-2-3-16,-5 3-5 0,-7 0 0 15,-7 0 0-15,-8 0-3 0,-3 0-7 16,-10 0-18-16,-5 0-35 0,-4 0-47 16,-9 1-44-16,-6-1-76 0,-5 0-72 15</inkml:trace>
  <inkml:trace contextRef="#ctx0" brushRef="#br0" timeOffset="66039.0055">22415 8099 724 0,'0'0'0'0,"0"0"10"15,0 0 47-15,0 0 1 0,0 0-22 16,0 0-6-16,0 0 6 0,0 0-20 15,0 0-10-15,556 147 2 0,-544-128 14 16,-10 1 8-16,-13 2 26 16,-15 3-14-16,-8 4-27 0,-8 1-9 15,-5 4-4-15,4-1-4 0,-3 2-116 16,1 3-32-16,-2 3-93 0,-1 0-132 16</inkml:trace>
  <inkml:trace contextRef="#ctx0" brushRef="#br0" timeOffset="66644.2794">21712 12774 378 0,'0'0'0'0,"0"0"111"0,0 0 12 16,0 0-32-16,0 0-15 0,0 0-74 16,0 0 78-16,0 0 2 0,37 44-2 15,25-42-9-15,17-2-2 16,11-4-4-16,12-4-21 0,4-3-18 15,6-1-11-15,1 2-10 0,-6 1-3 16,-7 5 0-16,-12 3-4 0,-14 1-82 16,-15 3-8-16,-14 2 1 0,-13 4-29 15,-10-3-113-15,-11 1-40 16</inkml:trace>
  <inkml:trace contextRef="#ctx0" brushRef="#br0" timeOffset="66900.6534">22733 12624 888 0,'0'0'0'0,"0"0"0"16,0 0 100-16,0 0-38 0,0 0-11 15,0 0-38-15,0 0-6 16,0 0-3-16,0 0 4 0,220 180 6 15,-222-156 9-15,-18 1 9 0,-9 0-1 16,-10 2-6-16,-7 0-10 0,-5-1-9 16,-5 0-4-16,-5 2-1 0,-5-3-2 15,-4 0-169-15,-2-1 4 16,3-8-37-16,5-9-142 0</inkml:trace>
  <inkml:trace contextRef="#ctx0" brushRef="#br0" timeOffset="78193.6313">24567 4382 481 0,'0'0'0'0,"0"0"156"16,0 0-74-16,0 0-5 0,0 0-26 16,0 0-20-16,0 0-11 0,0 0-4 15,-140-48-8-15,113 48-3 16,0 0 4-16,1 0 3 0,-2 1 14 15,-1 6 5-15,-2 2-10 0,-2 3-10 16,2 3-3-16,-3 5-4 0,-5 3-1 16,0 8 1-16,-5 2 0 15,-2 10-1-15,1 1-3 0,-1 6 0 0,3 1 3 16,2 1-4-16,6 3 2 16,2-1-1-16,4 0 0 0,1 4-1 15,0 0 2-15,1 2-2 0,3 7 1 16,-2 1 0-16,3 6 0 0,0 1 0 15,4 2 1-15,3-2-1 16,6-1 0-16,7-2 0 0,3-3 0 16,7-2-2-16,12-2 3 0,5-5-2 15,5 2 2-15,6-6 1 0,-1 0-2 16,2-1 0-16,2 0 3 0,1-1-5 16,2 0 4-16,3-2-2 15,2-4 0-15,2 1 0 0,2-5 3 16,5-4-4-16,2 0 2 0,5-7 4 15,3-4 0-15,5-7 1 0,1-5-3 16,4-4-1-16,4-2 0 0,2-5 0 16,1 0-3-16,0-5 2 0,-2-1 2 15,-3-3-3-15,-6-7-3 16,0 1 3-16,-3-4 17 0,-2-2-2 16,0-3-4-16,-2-4-3 0,-2-4-4 15,-1-3 0-15,-1-7-2 0,-1-7 2 16,-1-3 9-16,0-5 0 0,-4-4 0 15,-3-2-8-15,-6-1-2 16,-7-1 0-16,-3-4 1 0,-5 1-1 16,-4-1 5-16,-3-3 1 0,-4 2-1 15,-1 1-2-15,-3-3-2 0,-2-3-2 16,-2-2 3-16,0-4-3 0,0-2-4 16,0-4 4-16,-1-3-1 0,-6 0-2 15,-4 3 2-15,-3-1-1 16,-14 2 0-16,-1 1 0 0,-10-2 0 15,0 4 0-15,-1 2 1 0,-7 5 4 16,-2 4 0-16,-5 2 2 0,-7 4-2 16,-3 5-7-16,-9 4 4 15,-7 9-1-15,-4 4-2 0,-11 9 0 16,-4 10 0-16,-7 9-9 0,-7 9-1 16,0 4-1-16,-10 10-10 0,-1 9-12 15,4 8-22-15,2 6-55 0,14 9-34 16,5 5-126-16</inkml:trace>
  <inkml:trace contextRef="#ctx0" brushRef="#br0" timeOffset="79321.7201">24604 7736 705 0,'0'0'0'0,"0"0"32"0,0 0-4 15,0 0 5-15,0 0-27 0,0 0 0 16,0 0 17-16,0 0 8 0,-257-98 7 16,209 113-7-16,-1 8-10 0,-2 4 3 15,-2 6-13-15,2 3-4 0,0 3-7 16,1 10 0-1,4 4 0-15,-2 8 1 0,4 3-1 0,0 6 0 16,4 4 0-16,4 1 1 0,4 3 0 16,0 0-1-16,4 8 4 0,5 1-3 15,4 3-1-15,9 3 0 0,3 1 2 16,7-3-2-16,6-7 0 16,6-3 4-16,9-3-3 0,7-6 5 15,7-3 1-15,6-6 9 0,10-2 5 16,4-6-5-16,2-3-3 0,3 0-2 15,5-5-5-15,1-3-3 16,2 0 5-16,1-7-1 0,4-5-4 16,2-4 5-16,5-2 2 0,5-4 4 15,2-6-1-15,6-5-6 0,4-3 0 16,1-7 5-16,0-1-5 0,-1-7-3 16,-3-5 2-16,-6-5-4 15,0 0 0-15,-7-4 1 0,-1-1-2 16,-1-1 0-16,-3-1 1 0,-6-3 0 15,-3 0 7-15,-5-2 2 0,0-6 0 16,-5-1-4-16,2-5-3 0,2-7 1 16,-1-7-4-16,1-8 0 0,0-2 1 15,-4-3-2-15,-5-3 0 16,-8 3 2-16,-10 0 0 0,-7 0 1 16,-8 0-1-16,-6-1 0 0,-3-1 4 15,-8-1 6-15,-2-1-2 0,-7 0 0 16,-5 1-5-16,-6 0-4 0,-5-2 1 15,-6-4 1-15,-1 1-4 16,-6-3 2-16,-6 1 3 0,-4 3-7 16,-8 4 4-16,-4 7 0 0,-10 7-2 15,-10 9-2-15,-9 10 4 0,-12 10-2 16,-7 10 2-16,-7 11-1 0,-2 9-11 16,1 12-23-16,-1 12-22 0,2 6-42 15,1 10-45-15,0 8-84 16,-3 5-297-16</inkml:trace>
  <inkml:trace contextRef="#ctx0" brushRef="#br0" timeOffset="80193.9417">24601 12062 745 0,'0'0'0'16,"0"0"11"-16,0 0-14 0,0 0-3 16,0 0 12-16,0 0 2 0,0 0 3 15,0 0-1-15,0 0 3 0,-650 242 16 16,561-168 2-16,-4 2 11 15,7 13-6-15,4 9-18 0,5 10-7 16,10 8-2-16,4 2 2 0,9 2-2 16,11 4 8-16,15 5 2 15,8-2 1-15,17-2-8 0,6-6-7 16,17-7 4-16,7-11-5 0,13-6 5 16,8-5-4-16,10-6 1 0,10 2 5 15,8-4 6-15,10-4 5 0,10-3-10 16,6-8 1-16,8-10 13 15,0-13 4-15,8-12-11 0,0-15-2 16,5-7-7-16,1-10-2 0,3-14-4 16,2-11-1-16,-2-10-1 0,2-8-1 15,-2-10 3-15,-2-6 0 0,-1-3 2 16,-3-2-5-16,-2 1 2 0,-7-4-5 16,-6 1 4-16,-7-3 1 0,-8-4-4 15,-10-2 1-15,-12-7 0 0,-11-4 0 16,-14-4-3-16,-11-8 5 15,-9-5-4-15,-11-11 2 0,-13-2 0 16,-8-1 0-16,-20 0-1 0,-11 7 1 16,-13 4-2-16,-9 3 3 0,-9 9-1 15,-13 0 0-15,-7 7-1 0,-8 4 1 16,-10 1-43-16,-4 8 11 16,-3 3-12-16,-4 9-15 0,-4 2-19 15,-1 6-13-15,-4 0-109 0,-4 0-88 16,-8 1 70-16</inkml:trace>
  <inkml:trace contextRef="#ctx0" brushRef="#br0" timeOffset="81383.8119">23782 5438 308 0,'0'0'0'0,"0"0"112"15,0 0-52-15,0 0-25 0,0 0-5 16,0 0-11-16,0 0-2 0,0 0 18 16,2-27 5-16,1 19-3 0,0-1 8 15,3-3-1-15,-1 2 4 0,-5-6 9 16,4 1-7-16,-1 0-11 15,2-1-6-15,5 2-6 0,-3-2-2 16,0-4-6-16,3-2-10 0,3-2 0 16,0-5 2-16,4 3-1 15,-3-5 5-15,2 0 3 0,-1-1 0 16,-2-1-3-16,-1 4 1 0,-1-1 1 16,0 3 1-16,0 5 8 0,-4 4-2 15,1 7-8-15,-4 4-10 0,-1 4-3 16,-2 3-3-16,0 1 0 0,0 8-5 15,-1 6 6-15,3 5-2 0,-2 6 1 16,2 6 0-16,-1 3 0 16,-2 3 0-16,2 4 1 0,1 2-1 15,-1-1 0-15,3 1 0 0,-3-4 1 16,0 1-1-16,2-5 0 0,-1-3 0 16,-1-3 0-16,2-6 1 0,1-2-2 15,0-6-1-15,2-4 2 0,-2-2-7 16,0-4 0-16,-3 0-2 15,0-2-10-15,-1-2-6 0,-1-2 3 16,0 0-9-16,-5-9-55 0,-3-1-62 16,-1-5-75-16,-1-4 3 15,-2-4-12-15</inkml:trace>
  <inkml:trace contextRef="#ctx0" brushRef="#br0" timeOffset="81537.8923">23936 5257 551 0,'0'0'0'16,"0"0"290"-16,0 0-196 0,0 0-19 16,0 0-44-16,0 0-23 0,0 0-5 15,0 0-5-15,0 0-43 0,211 52-56 16,-195-45-20-16,-5-2-10 0,0-4-73 16,-4-1-86-16</inkml:trace>
  <inkml:trace contextRef="#ctx0" brushRef="#br0" timeOffset="82921.0119">24255 5190 406 0,'0'0'0'0,"0"0"136"16,0 0-79-16,0 0-31 0,0 0-20 15,0 0 3-15,0 0 12 16,0 0 7-16,0 30 8 0,1-16 1 15,-1 2-6-15,0 3-15 0,0 0 2 16,0 2-4-16,1-2-6 0,-1-2-3 16,0-3 1-16,2-1-4 0,-2-4 0 15,0-1 0-15,0 0-2 16,0-3 0-16,0-2 6 0,0-1-5 16,0 1 4-16,-2-2-3 0,0-1-1 15,1 0 3-15,-2 0-2 0,2 0 3 16,-2-8-4-16,3 0 1 0,0-5-2 15,0-2 0-15,5 1 17 16,-1-5-3-16,4 1 0 0,1 4-2 16,0-3-4-16,5 2 7 0,-3 1 16 15,3 0-6-15,-3 3 3 0,0 0 4 16,0 5-17-16,-5 2-2 0,1 4-5 16,-2 1-2-16,-2 6-4 15,0 4-2-15,-2 2 0 0,-1 5 5 0,0 1-4 16,0-2 0-16,0 1 1 15,0-1-2-15,0-3 0 0,0 0 0 16,1-6 0-16,1 1 0 0,2-4 1 16,0 3-2-16,1-3 1 0,0-1 0 15,1 0 1-15,1-4-1 0,-2 0 0 16,0 0 2-16,3-3-2 16,-4-1 3-16,5-3-2 0,-5-1 0 15,2-3 1-15,-1 2-2 0,1 2 0 16,-2-2 3-16,1 5-4 0,-2 0 2 15,-1 2-1-15,-1 2 0 0,-1 4-4 16,0 3 5-16,0 5 0 16,0-2-1-16,0 3 0 0,0-1 0 15,2-1 0-15,4-1 1 0,1-3-2 16,3-6 1-16,1-1 0 0,0 0 1 16,1-6-1-16,-1 0 2 15,-2-2-2-15,0-2 0 0,-4-1 8 16,0 0 10-16,-3-4 11 0,-2 1 0 15,0 0-2-15,0-3-5 0,0 3-7 16,-4 0-10-16,0 2-3 0,1 0-2 16,-4 5 0-16,2-1 0 0,-1 5 0 15,2 0 0-15,-3 3-76 0,1 0-36 16,-2 2-73-16,-1 2-60 16,0 1-198-16</inkml:trace>
  <inkml:trace contextRef="#ctx0" brushRef="#br0" timeOffset="84768.7432">24745 5226 453 0,'0'0'0'0,"0"0"98"15,0 0-46-15,0 0 3 0,0 0-6 16,0 0 5-16,0 0 14 0,0 0-6 15,0 0-14-15,14 25-13 0,-12-15-13 16,-2 2-6-16,2 3 1 16,-1 3 2-16,-1-2-7 0,1 0-5 15,-1-1-3-15,0-5-1 0,0 3-3 16,0-3 0-16,0-1 4 0,-1-2-5 16,1-3 2-16,-3-3 1 0,1 2-1 15,0-2 1-15,-2-1-2 16,3 0 0-16,-1 0-3 0,-3 0 2 15,2 0-1-15,2 0 3 0,0 0-1 16,1-2 0-16,0-4 0 0,0 0 1 16,8-3 4-16,-2 1 4 15,1 1 2-15,0-5 0 0,5 8 4 16,-5-5-3-16,2 3 4 0,-3 4 2 16,-2-3-4-16,-1 5-4 0,-1 0-8 15,-2 0-1-15,0 6-1 0,0 0 0 16,0 1 12-16,0 0-3 0,0 2-2 15,0 0-4-15,0-3-4 16,0 1 2-16,-1-4 2 0,1 1-4 16,-1-1 2-16,0 0-1 0,-1-2 0 15,0-1 0-15,0 0 3 0,0 0-1 16,0-3 1-16,1-3-1 0,1 1-3 16,0-5 2-16,0 4 0 15,3-3-1-15,1 1 0 0,2-1 17 0,0-1-7 16,1 1-1-16,3 1-1 15,0 0 7-15,0 3-7 0,-4 2-3 16,-1 2-2-16,1 1 4 0,-2 0-6 16,-1 1-1-16,2 2 0 15,-1 2 4-15,0 0-6 0,1-2 3 16,-3 0 0-16,0 2 0 0,0 0-1 16,-1 2 0-16,-1 3 0 0,2-2 1 15,-2 3 0-15,0-4-2 0,0 2 2 16,0 0 0-16,-1-3-2 0,0 0 1 15,1-1-1-15,0-2-4 16,1 2 3-16,3 0 2 0,-2-4 0 16,-1-1-2-16,0 0 2 0,3-1 0 15,2-4 0-15,-4-2 1 0,6 3-1 16,-2-4-1-16,2 2 1 0,2 1 0 16,-1-2-1-16,-1 2 1 0,-2 0 0 15,1-3 0-15,-2 4 1 16,-2 0-1-16,3 2 0 0,-4-2 1 15,0 1-1-15,-1 1 0 0,-1-1 5 16,1 1-5-16,0 1 0 0,-1 1 4 16,0-1-4-16,0 1 0 15,0 0 1-15,0 0-2 0,0 3 1 0,-5 1-1 16,2 5 0-16,-2-3 1 16,1 4-1-16,0-1 0 0,-2 1 0 15,2-1 1-15,0 1-12 0,3 0 7 16,0-1-2-16,1-5-3 15,0 1 3-15,0-4 4 0,1-1 0 0,5 0 5 16,-2-1 0-16,4-4-2 16,-1-1 0-16,-1-5 5 0,-1 3-3 15,1 1 8-15,-1 2 0 0,-1 5 2 16,-1 0-2-16,1 0-5 0,-1 2-5 16,1 6 0-16,1 2 6 0,1 2-7 15,-2-1 2-15,4 0 1 0,-2-3-3 16,0-4-3-16,2-4 2 15,-4 0-1-15,5 0 4 0,-4-6 0 16,-1 2-2-16,-1-2-11 0,-1-5 0 16,2 3-5-16,-2-7-1 15,0 3-10-15,2-5-10 0,2-3-3 16,0 0-12-16,1-3-41 0,4-7 28 16,1 0 11-16,-1 0 28 0,2-3-6 15,-1 3 26-15,-3 1 8 0,3 3 10 16,-4-1 9-16,-2 2 11 0,3 0 17 15,-3 3 3-15,-2 0 4 0,-1 2-17 16,2 2 8-16,-3 6 1 16,0 5-16-16,-2 1-6 0,0 4-5 15,0 2-12-15,0 2-7 0,-3 7-1 16,-3 6 0-16,3 5-1 0,-3 7 1 16,2 4-1-16,-1 3 0 15,-1 4-8-15,1-2-14 0,-2 1 9 16,4 0 0-16,-3-6-3 0,4-1 8 15,1-1 4-15,1-6 3 0,0-1 3 16,0-6-2-16,1-2 0 0,4-3 1 16,0-3 0-16,-1-4 0 0,0-4 0 15,2 0 1-15,0 0-1 0,0-7 7 16,3-1-2-16,1-2-2 16,0-3 1-16,1 0-1 0,0-1 2 15,1 2 9-15,-3 2-3 0,-3 3-7 16,-3 4-1-16,-1 3 0 0,-2 0-2 15,0 1-2-15,0 4 2 0,0 5 3 16,0-1-4-16,-4 2 0 16,3-3 0-16,1 0 0 0,0-5-21 15,1-1-5-15,5-2 12 0,2 0 8 16,-1-2 5-16,2-4 2 0,-1-4-1 16,-1 1 0-16,1 1 2 0,-2 0 2 15,0 5 1-15,-4 3-1 16,0 0-7-16,-1 6 2 0,3 2 2 15,-3 6 1-15,1 4-2 0,0-1 0 16,2 2 1-16,-3-2-3 0,0 0 0 16,-1 1 2-16,0 2 0 0,0-3 0 15,-2 1 0-15,-4-3 0 16,-1-4 0-16,-1 2 0 0,-1-1-2 16,-1 1-7-16,0-5-14 0,2-3 3 15,1-2 1-15,-2-3 2 0,5-6 1 16,1-7 6-16,3-6-9 15,4-3 13-15,9-7 11 0,7-6 28 16,9-3 7-16,15-6 8 0,12 0-16 16,10 1-8-16,2 6-14 0,-6 9-8 15,-9 11-4-15,-14 6-264 0,-14 5-106 16</inkml:trace>
  <inkml:trace contextRef="#ctx0" brushRef="#br0" timeOffset="85557.3877">24083 5851 459 0,'0'0'0'0,"0"0"244"16,0 0-125-16,0 0-36 0,0 0-64 16,0 0-4-16,0 0 9 0,0 0 0 15,11 96-13-15,-11-62-5 16,-2-4-2-16,-2 0-1 0,2-6-2 15,-1-5 1-15,3-5-2 0,-1-1 0 16,1-5 0-16,0-4 1 0,0-2-1 16,2-2 0-16,3-3 8 0,3-9 0 15,4-1-4-15,3-6 10 16,4-5 13-16,6-1 4 0,2-6 0 16,1-3 0-16,4-1 1 0,-1-5-5 15,-5 4-4-15,0 1 9 0,-6 3-4 16,-7 7-4-16,-6 0-6 15,-6 5-8-15,-2 5-4 0,-7 5-1 16,-2 4-2-16,-4 5-1 0,-1 1-4 16,-3 9-11-16,2 7-11 0,-3 7-26 15,4 1-28-15,-1 6-47 0,3-2-55 16,0 0-59-16,5-3-104 0</inkml:trace>
  <inkml:trace contextRef="#ctx0" brushRef="#br0" timeOffset="85839.4595">24496 5951 753 0,'0'0'0'0,"0"0"166"0,0 0-79 16,0 0-3-16,0 0-20 0,0 0-37 15,0 0-7-15,0 0-4 0,0 0-7 16,-22-38-4-16,7 47 0 0,2 1-5 15,-4 4 0-15,3 0 0 16,1 4 0-16,3 1 2 0,6 1-3 16,3 2 0-16,1 0 0 0,8-1-5 15,3-2 6-15,6 0 0 0,-1-3 1 16,2-3 0-16,3-2 3 0,1-2-2 16,0-3-1-16,1 1-1 15,-4-5 0-15,1 0-98 0,-2-2 30 16,-5 0-41-16,1-2-24 0,-5-4-32 15,0-3-48-15,-4-1-17 0</inkml:trace>
  <inkml:trace contextRef="#ctx0" brushRef="#br0" timeOffset="85987.272">24650 6057 333 0,'0'0'0'0,"0"0"259"0,0 0-142 16,0 0 15-16,0 0-49 16,0 0-16-16,0 0-20 0,0 0-39 15,0 0-7-15,-100-10 1 16,88 23-1-16,-3 2 0 0,1 1-1 0,2 0 0 15,0 0-60-15,6-3-44 0,0-1-45 16,5-6-6-16,1-1-107 16</inkml:trace>
  <inkml:trace contextRef="#ctx0" brushRef="#br0" timeOffset="86560.1276">24763 5766 295 0,'0'0'0'0,"0"0"66"0,0 0-27 16,0 0-7-16,0 0-19 16,0 0-9-16,0 0-8 0,0 0-25 15,0 0 25-15,-2-28 8 0,4 26 29 16,-1 0 28-16,-1 0 52 15,1 2-10-15,-1 0 7 0,0 0-32 0,0 0-24 16,-1 0-18-16,-1 2-18 16,2 0-13-16,-1 4-3 0,1-1 3 15,0-1-3-15,0-1 0 0,0 3-2 16,0-5 0-16,0-1 5 0,0 0-1 16,0 0 11-16,0 0 20 15,0 0 14-15,0 0-13 0,0 0-12 0,0 0-1 16,0 0-4-16,0 0-3 15,0 0 0-15,0 0-9 0,0 0-3 16,0-1-2-16,0-2 0 0,0 3-2 16,0 0 0-16,0 0 0 15,0 0-1-15,0 0-3 0,0 4 4 0,-1 2 0 16,0 1 0-16,1 4-1 16,-2 2 1-16,0 2 0 0,2 6-1 15,0-1 1-15,0 6 0 0,0 3 0 16,0-3 0-16,5 0 0 0,-2-2-1 15,0-3 1-15,3 0-4 16,0-2 0-16,-1-2 2 0,-2-2 1 16,-2 1 2-16,3-1 2 0,0-2-2 15,-2 0-2-15,2-4-2 0,-1 2-26 16,2-1-13-16,-3-3-13 0,1-2-33 16,-3-4 4-16,0-1-14 0,0 0-88 15,-4 0 2-15,-2-6-261 16</inkml:trace>
  <inkml:trace contextRef="#ctx0" brushRef="#br0" timeOffset="86971.0074">24767 5957 680 0,'0'0'0'16,"0"0"219"-16,0 0-99 0,0 0-62 15,0 0-45-15,0 0-9 0,0 0-4 16,0 0 0-16,310 3-7 16,-291-3 7-16,-6 0 0 0,-4-1 0 15,-3-1 2-15,-5-2 1 0,-1-1 7 16,0 3 18-16,0-3 8 0,0 2-4 16,-3-1-6-16,-5-1-7 0,1 4-5 15,-2 1-6-15,-2 0-5 0,-5 1-3 16,3 5 0-16,-7 2 0 15,4 2 1-15,-1 1-1 0,1 3-1 16,6-1 1-16,0 0 0 0,4 3 0 16,1-1-4-16,5-1 2 15,0 1 0-15,9-1-1 0,-1 0 3 16,2 1 0-16,2-3 1 0,1 0-1 16,-1-1 0-16,1 0 2 0,0-4 0 15,0 1-4-15,1-3-20 0,1-3-28 16,-3 0-33-16,2-2-40 0,0-2-8 15,-1-5-77-15,0-1-102 0</inkml:trace>
  <inkml:trace contextRef="#ctx0" brushRef="#br0" timeOffset="87147.9457">25196 6066 480 0,'0'0'0'0,"0"0"220"16,0 0-97-16,0 0-23 0,0 0-14 15,0 0-20-15,0 0-20 0,0 0-39 16,0 0-6-16,-80-30 0 15,66 40 0-15,0 1-1 0,-2 1 0 16,6 3-1-16,-1-1 1 0,5-1-53 16,0 1-14-16,4 0 4 15,2-4-43-15,0-2-81 0,8-4-12 16,0-1-57-16</inkml:trace>
  <inkml:trace contextRef="#ctx0" brushRef="#br0" timeOffset="87389.7348">25334 6002 832 0,'0'0'0'15,"0"0"123"-15,0 0-69 0,0 0 9 16,0 0-32-16,0 0-20 0,0 0-6 16,0 0 0-16,0 0-1 0,-37 44 2 15,33-26 4-15,1 0 2 0,1 3-4 16,2-1 5-16,0 1-5 15,4 1-3-15,-1-3 0 0,5-4-3 16,-3-1-4-16,1-5-14 0,-1-1-26 16,3-4-24-16,-1-3-4 15,0-1-29-15,0 0-138 0,-3-4-140 16</inkml:trace>
  <inkml:trace contextRef="#ctx0" brushRef="#br0" timeOffset="87676.3663">25467 5691 735 0,'0'0'0'0,"0"0"107"16,0 0-66-16,0 0 2 0,0 0-19 15,0 0-10-15,0 0 2 16,0 0 21-16,0 0 13 0,7 270 1 15,-5-234-9-15,0-4-29 0,2-2-9 16,0-5-2-16,0-3 1 0,0-3-2 16,-1-3 1-16,-1-3 0 0,-2 0-4 15,1-5-59-15,-1-1 10 0,0-4-16 16,0 0-12-16,0-3-23 16,0 0 13-16,-1-6-162 0,-2-7-234 15</inkml:trace>
  <inkml:trace contextRef="#ctx0" brushRef="#br0" timeOffset="88191.923">25438 5985 569 0,'0'0'0'16,"0"0"177"-16,0 0-98 0,0 0-26 16,0 0-16-16,0 0-5 0,0 0-17 15,0 0-11-15,0 0-1 0,184 7 10 16,-182-7 29-16,1 5 11 15,1 1-1-15,-3 2-25 0,1 3-8 16,-2 3-14-16,1 0-2 0,-1 1-1 16,0 1-2-16,0 0 0 0,0-2 2 15,0-3-2-15,2-2-9 0,2-4-2 16,-3-3 3-16,-1-2 2 16,0 0 8-16,0-2 8 0,2-5-9 15,0-2-2-15,1-2-8 0,2-1-9 16,-2-1-27-16,-2-3-50 0,1 2 4 15,-2 3-55-15,0 0-58 0,0 3 90 16,0 1 85-16,-3 0 32 16,1-1-3-16,-1 1 0 0,-2 0 3 15,4 1 26-15,0 0 39 0,0 2 35 16,1 2-40-16,0-1-25 0,0 3-18 16,0-1-2-16,0 0 38 0,0 1 28 15,0 0-42-15,0 0-25 0,0 0 2 16,-1 0 5-16,1 0 1 15,-1 0 1-15,1 2-7 0,-1 0-1 16,-2-2 0-16,3 3-6 0,0-3-1 16,0 1-3-16,0-1-6 15,0 2 0-15,0 1 0 0,0-3-2 16,0 4 0-16,0-2 2 0,0 0-4 16,-1 1-3-16,-1 0-19 0,1-1-27 15,-1 2-37-15,1 0-109 0,-1-2-119 16</inkml:trace>
  <inkml:trace contextRef="#ctx0" brushRef="#br0" timeOffset="88587.5152">25759 6011 647 0,'0'0'0'16,"0"0"80"-16,0 0-3 15,0 0-27-15,0 0-34 0,0 0-12 16,0 0-2-16,0 0 0 0,-22-5 1 16,17 10 0-16,-3 1 15 0,-1 4 18 15,4-2 0-15,-2 3-12 0,3 2-16 16,-1 0-2-16,3 3-4 0,1-1-1 15,1-2 2-15,0-4 0 16,4 0-2-16,4-4 2 0,0-2 0 16,1-3 14-16,3 0 39 0,-1-3 2 15,1-5-30-15,0-1-6 0,-3-2 5 16,-1-3-5-16,0 1-1 16,-3 1 1-16,-2 0-4 0,-3 2-9 0,0 2-6 15,-6 2-2-15,-1 5-2 16,-2 1-75-16,-1 1-51 0,0 7-36 15,0-3-141-15,1 0-151 0</inkml:trace>
  <inkml:trace contextRef="#ctx0" brushRef="#br0" timeOffset="88790.0321">25884 6035 880 0,'0'0'0'16,"0"0"56"-16,0 0-28 0,0 0-10 15,0 0-6-15,0 0-5 0,0 0 3 16,0 0 4-16,19 49-2 16,-18-49 4-16,-1 0 13 0,0 0-1 15,0-2-20-15,0 1-5 0,0-1-2 16,0 2-2-16,0 2-111 0,-2 5-129 16,-5 0-197-16</inkml:trace>
  <inkml:trace contextRef="#ctx0" brushRef="#br0" timeOffset="89633.4646">24387 8768 530 0,'0'0'0'16,"0"0"84"-16,0 0-58 15,0 0-4-15,0 0 9 0,0 0 10 0,0 0-1 16,0 0 19-16,0 0 14 16,-7 75 2-16,7-75 24 0,1-4-9 15,4-10-11-15,1-10-33 0,4-6-24 16,4-4-8-16,1-4 1 0,0-4 0 15,1 4-2-15,0-2-5 16,-2 0-5-16,3 4-2 0,-6 2 1 16,0 8-2-16,-3 7 0 0,-4 7 0 15,0 6 1-15,-4 4-1 0,0 2 0 16,0 12 0-16,0 16-18 0,0 14 20 16,0 19-2-16,1 5 0 0,0 2 0 15,7-2 1-15,6-7-1 16,-1-9 0-16,7-5 0 0,2-5-1 15,-4-7-30-15,1-10-29 0,-4-4-13 16,-4-9-8-16,-3 1 20 0,-5-7-2 16,-3-3 5-16,0-1-2 0,-5-5-55 15,-3-7-186-15</inkml:trace>
  <inkml:trace contextRef="#ctx0" brushRef="#br0" timeOffset="89791.5128">24508 8714 789 0,'0'0'0'0,"0"0"145"16,0 0-97-16,0 0-10 0,0 0-32 15,0 0-6-15,0 0 0 0,0 0-188 16,266-7 40-16,-238 3 3 0,1-6-36 16,-2-4-2-16</inkml:trace>
  <inkml:trace contextRef="#ctx0" brushRef="#br0" timeOffset="90121.4227">25006 8455 556 0,'0'0'0'16,"0"0"179"-16,0 0-98 15,0 0-59-15,0 0-10 0,0 0 12 0,0 0-4 16,0 0 1-16,0 0 3 16,18 204 1-16,-31-152-5 0,-4 2-13 15,0-1-4-15,-2-3-2 0,3-6 2 16,2-2-2-16,1-8 0 0,8-4 0 15,1-10-2-15,2-4-1 0,2-7-5 16,6-6-6-16,5-3 3 16,3-9 11-16,7-7 8 0,6-12-5 15,5-3 14-15,6-7 4 0,2-5 13 16,3-5 5-16,-4-2 7 0,-2-2-3 16,-9 4-10-16,-6 8-6 0,-9 8-4 15,-7 8-6-15,-6 8-2 0,-2 3 1 16,-9 3-10-16,-5 5-5 15,-3 5-4-15,-7 3-57 0,0 11-44 16,-6 9-70-16,-1 8 9 0,-2 5-155 16</inkml:trace>
  <inkml:trace contextRef="#ctx0" brushRef="#br0" timeOffset="91081.4727">24333 13083 485 0,'0'0'0'0,"0"0"22"15,0 0-19-15,0 0 10 0,0 0 12 16,0 0 11-16,0 0-1 0,0 0-19 16,0 0-7-16,3 207-1 0,-9-167 1 15,-4-2-2-15,0-2 0 0,-2-8-4 16,1-6-1-16,0-5 13 0,0-5 30 15,6-8 27-15,1 0 12 0,4-4-23 16,0 0-37-16,0 0-10 16,0 0 0-16,0 0 15 0,0 0 18 15,0-7 8-15,4 0-10 0,3-4-12 16,3-5-7-16,2-1-16 0,0-4-4 16,-1 0 0-16,4-2 8 0,-1-2 8 15,1-3-1-15,2-4-2 16,1-2 10-16,1-1 1 0,-4 1-7 15,0 1-2-15,-1 1 2 0,-6 3 3 16,2 2-8-16,-2 1-7 16,-4 1-2-16,3 6 0 0,-2 0-5 0,0 3-3 15,-2 3 0-15,1 5 1 16,-3 3 0-16,2 3-1 0,-3 1 3 16,0 1-1-16,0 0 0 0,0 0-2 15,-1 7-2-15,-6 11-22 0,0 13 16 16,-4 12 6-16,-1 10 2 15,1 3 1-15,3 0-4 0,1-5 0 16,5-1 1-16,-1-7 0 0,1-4 2 16,2-3-1-16,0-4 0 0,0-2-3 15,3-3-24-15,-1-5-3 0,1-1 3 16,2-6 5-16,-3-1 0 0,-1-3 0 16,0-2-8-16,-1-1-10 15,0-3-26-15,0 1-17 0,0-2-21 0,0-2-6 16,0-2 21-16,0-5-89 15,0-2-323-15</inkml:trace>
  <inkml:trace contextRef="#ctx0" brushRef="#br0" timeOffset="91688.8008">24322 13310 746 0,'0'0'0'0,"0"0"175"16,0 0-43-16,0 0-54 15,0 0-37-15,0 0-36 0,0 0-2 16,0 0-2-16,181-25 0 0,-162 30 0 16,-2 1-2-16,0-1-32 0,-1 2-44 15,1-1-30-15,1-1-84 0,2-4-98 16</inkml:trace>
  <inkml:trace contextRef="#ctx0" brushRef="#br0" timeOffset="92138.2045">25001 13047 676 0,'0'0'0'0,"0"0"80"0,0 0-40 16,0 0-19-16,0 0-8 0,0 0 4 16,0 0 10-16,0 0 14 0,0 0-12 15,-41 293-14-15,29-247-8 0,-3 0-5 16,-3-6 1-16,0-3-3 0,2-5 0 15,2-7 3-15,5-2-3 0,3-10 0 16,2-3 0-16,3-6-3 16,1-4 3-16,3 0 0 0,5-8 0 15,11-6 32-15,5-9 12 0,10-4 15 16,7-9-8-16,5-8-9 0,4-2-3 16,0-6-5-16,-2 2 3 0,-6 0 13 15,-12 4-11-15,-7 8-25 0,-12 3-9 16,-7 7-2-16,-5 3 2 15,-13 4 1-15,-3 3 0 0,-7 4-6 16,-7 5 0-16,-3 5-34 0,-6 4-2 16,-4 15-30-16,-5 10-53 15,-3 10-81-15,-10 9-227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08:31.5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1814 3552 591 0,'0'0'0'0,"0"0"58"15,0 0 9-15,0 0-3 0,0 0-18 16,0 0-2-16,0 0 8 15,0 0-17-15,0 0-7 0,88-162 5 16,-67 120-7-16,4-5-8 0,0-8-2 16,6-2 1-16,5-6 4 0,4-5-3 15,2-3-5-15,-1 3-4 0,-5-2-3 16,-1 6 1-16,-8-1-4 16,-2-1-1-16,-2 3 1 0,-3-1 0 15,-3 7 4-15,1 1 3 0,-4 6 3 16,-1 5 1-16,0 7 1 0,2 9 0 15,-4 4 4-15,-2 11-4 0,-3 6-2 16,-2 7-5-16,-2 4-11 0,1 11 3 16,-2 14 0-16,-1 12 11 15,0 9-8-15,-2 9-4 0,-4 6 2 16,1 8 4-16,2 3-5 0,0 0 0 16,3 2 3-16,0-1 2 0,5 1 1 15,5-2-3-15,-1-4 0 0,2-3 0 16,2-6 0-16,-3-6-3 15,-1-6 0-15,-1-6 3 0,-3-9-3 16,-2-2 0-16,1-9 2 0,-3-5-2 16,0-5 0-16,-1-6 1 0,0-5-1 15,0-3-31-15,0-1-13 0,-6-9-59 16,-4-7-36-16,-3-6-22 0,-5-4-116 16,-5-7-146-16</inkml:trace>
  <inkml:trace contextRef="#ctx0" brushRef="#br0" timeOffset="153.2179">2041 3019 847 0,'0'0'0'15,"0"0"137"-15,0 0-11 16,0 0-32-16,0 0-19 0,0 0-29 16,0 0-16-16,0 0-19 0,394-62-7 15,-326 59-6-15,-2 3-100 0,-5 0-103 16,-7 6-141-16</inkml:trace>
  <inkml:trace contextRef="#ctx0" brushRef="#br0" timeOffset="930.5676">2979 2857 774 0,'0'0'0'0,"0"0"45"16,0 0-15-16,0 0 32 0,0 0-15 15,0 0 5-15,0 0 13 0,0 0-4 16,0 0-21-16,93 200-17 15,-89-161-2-15,-2-2-1 0,-2 1-5 0,0-4-4 16,-1-5-8-16,-4-3-3 16,0-7 0-16,1-3 4 0,0-9-4 15,3 1 0-15,0-5 6 0,-1-3-1 16,-1 0 1-16,-1-3-4 0,0-3-1 16,4-3 2-16,0-2-3 15,9-10 0-15,9-4 0 0,2-6 4 16,9-3-5-16,1 1 2 0,2 1 0 15,2 7-1-15,-4 5 0 0,-2 7 7 16,0 7-4-16,-4 3 5 0,0 3-2 16,1 10 6-16,-6 6-1 0,0 5-3 15,-6 0-1-15,-3 3 2 16,-6 0 2-16,3 1 4 0,-5 0 2 16,1 0-5-16,3-1-6 0,0-7 2 15,4 1-6-15,3-7-3 0,5 0 2 16,0-5 4-16,3-6-4 0,2 0 4 15,1-6-2-15,1-6-1 16,2-5-1-16,-1-1 3 0,-2-3-5 16,-1 2 2-16,-7 0 2 0,-3 4-2 15,-4 5 0-15,-6 5 0 0,0 3-2 16,-3 0 2-16,0 2 3 0,-3 3 2 16,-2 7-5-16,-4 3-1 0,-2 5 0 15,3 0 0-15,1 1 0 16,3 3 0-16,4-4-1 0,1-3 0 15,9-1 0-15,4-5 2 0,6-3 0 16,5-2 0-16,3-4 2 0,4-6 1 16,-1-9-1-16,2-5 3 0,-1-5-3 15,-1-5-1-15,-5 1-1 16,-5 3 1-16,-3 1 0 0,-10-2-1 16,-5 4 2-16,-3 3 0 0,-10 1 1 15,-10 9-1-15,-5 0-3 0,-8 10 0 16,-7 0 0-16,-1 10-39 0,-1 0-13 15,5 8-49-15,5-3-146 16,6 0-160-16</inkml:trace>
  <inkml:trace contextRef="#ctx0" brushRef="#br0" timeOffset="3162.2277">4603 2982 705 0,'0'0'0'16,"0"0"82"-16,0 0 24 0,0 0-33 15,0 0-36-15,0 0-5 0,0 0 3 16,0 0-5-16,0 0-13 0,91 108-4 16,-85-74 5-16,-2 0 4 0,-4-4-1 15,0-3 2-15,-2 0 1 16,-6-5-4-16,0-5-2 0,3-3-7 16,-2-7-6-16,5 1-2 0,1-4-1 15,1-2 0-15,0-2 2 0,0-3 4 16,0-8-9-16,0 1-1 0,4-3 0 15,4-2 1-15,4-3 0 16,4 1 2-16,4 1 1 0,0-1-3 16,3 10 1-16,0 0 0 0,1 5 9 15,-3 2 1-15,0 6 0 0,-8 4-1 16,-2 5 1-16,-3 1 1 16,-4 2-3-16,-3-3-3 0,-1 1-1 0,0-4-4 15,-2 1 0-15,0-4 6 16,0 0-6-16,0-5 0 0,2 0 3 15,0-4-4-15,0 0 2 0,0 0 9 16,0-7-7-16,0-2-1 0,0-6-1 16,4 1-1-16,3-4 0 15,6-1 6-15,1 0 2 0,6 0 8 16,-1-3-7-16,3 3 2 0,0 4 1 16,-3 5-1-16,-2 6 1 0,2 0 0 15,-7 3 0-15,0 1-3 0,0 6-2 16,-3 4 0-16,-1 5-1 0,-4-1 2 15,2 4-3-15,-4 1-1 16,0-1 0-16,-2 0-2 0,1-1-3 16,-1 0 2-16,1-5 3 0,2-1-4 15,3-2 0-15,1-5 1 0,0 0-1 16,3-4 0-16,1 0 5 0,1-3-3 16,-1-4 1-16,2-3-1 15,5 0-3-15,-3-2 2 0,4-4 2 16,2 3-4-16,-5-2 2 0,3 1-1 15,-4 3 0-15,-1-3 0 0,-3 7 0 16,1 0 0-16,-4 2 0 0,-5 2 0 16,2 1 0-16,-5 2 0 0,0 0-1 15,0 0-2-15,-7 7 3 0,-2 5 0 16,-3 1 0-16,0 6 1 16,0 1-1-16,0-1 0 0,2 0-1 15,2-5-1-15,3 1-6 0,3-5 10 16,2-1-3-16,0-2-2 0,0-4 1 15,4-1-1-15,5-2-3 16,-1 0 8-16,3 0-2 0,3-4 0 16,0-1 0-16,4-3 0 0,-4 0 0 15,4 5-1-15,-5 0 2 0,-1 3-2 16,0 0-1-16,-3 6 2 0,-1 1 0 16,1 2 7-16,-1 0-4 15,0-1-5-15,-1-5 4 0,3-2-1 16,0-1 0-16,6-4 2 0,1-9-2 15,2-3-2-15,3-5-9 0,-4-3 0 16,1-3-10-16,-3 0 8 0,0-3-2 16,-4-6 0-16,0-6 11 15,-2-5 2-15,-2-3-7 0,6-5-3 16,-1 1-2-16,2 1 0 0,2 0 11 16,-2 5 0-16,-4 5 0 0,0 0 3 15,-1 5-1-15,-3-2 0 16,1 2 0-16,-5 4 0 0,0 3 0 15,-3 6 0-15,0 7 1 0,0 7 0 0,-1 7 4 16,-2 2 1-16,-2 5-3 16,-5 15-2-16,-4 9-1 0,-2 16 0 15,0 6 0-15,-1 9 4 0,2 6-4 16,2 1 0-16,5 2 2 0,-2-1-3 16,8-3 1-16,2 0 0 0,0-8 0 15,6-4 1-15,0-8-1 16,4-3 0-16,0-6 0 0,3-6 0 15,0-6 0-15,4-8 0 0,0-5 1 16,4-7-1-16,2-2 3 0,2-11-1 16,4-3-1-16,2-7-1 0,-2 0 0 15,-1-4-4-15,-4-2 7 0,-2-1-3 16,-5 2 0-16,-2-1 1 16,-3 6-1-16,-5 6 1 0,0 4 0 15,-4 6-1-15,-2 4 0 0,-1 1 2 16,-1 9-2-16,-5 1 5 0,-4 7-5 15,-1 7 0-15,-1 0 2 16,1 1-2-16,3 0 1 0,5-6-1 16,3-2-1-16,0-3 1 0,4-7-4 15,6-1 5-15,0-4 0 0,2-2-1 16,0-3 0-16,3-5 4 0,1-2-4 16,0-4 0-16,2 0 1 0,-1 0-1 15,3 3 0-15,-2 2 2 16,0 4-2-16,-1 3 0 0,-1 2 5 15,-3 7-7-15,1 5 1 0,-6 4 2 16,0 4 0-16,-5 2 0 0,-2 5-1 16,-1-4 0-16,0 2 0 0,0-4 1 15,0 0-1-15,0-2 0 0,0-7 0 16,0 1 0-16,0-7 0 16,0 0 0-16,0-2 0 0,0-2 0 15,0-1 1-15,0-1-1 0,0-3 1 16,3-7 5-16,4-2-6 15,2-5 1-15,4 0-1 0,4-1 0 16,-1-4 0-16,6-3 0 0,1 0 1 16,1-1-1-16,-1 1 7 0,-1-2 8 15,-2 4 6-15,-2 1-2 0,-3 6-2 16,-3-1-5-16,2 6-3 0,-5 3-3 16,-5 2-2-16,1 4-2 15,-5 0-4-15,0 2 2 0,0 0 0 16,-2 6-2-16,-2 0 2 0,1 2 2 15,0-4-2-15,-1 1 0 0,2 0 2 16,0-3-2-16,-5 4 0 0,4-2 1 16,0 3-1-16,0 2 0 15,-2 0-1-15,2 1-1 0,-2 3 4 16,-1-3-2-16,3 7 0 0,-1 2-1 16,2 3 0-16,-1 8-3 0,-2 2 6 15,0 4-2-15,-2 6 0 0,-5 2 0 16,1 2-1-16,-5 2-12 15,-2-6 11-15,-4 0 1 0,0-5 1 16,-2-2 0-16,-1-2 0 0,-3-2 0 16,-3-4 1-16,-3 1-1 0,-3-3 0 15,-1-1-19-15,0-1 5 0,-3 2-5 16,-3 0-2-16,0 0-5 0,2-1-3 16,0-1 24-16,6-4 5 0,3-5 0 15,4-6 0-15,5-5 1 16,1-3-2-16,3 0 2 0,4-7 3 15,7-3-4-15,7-11 0 0,5-4 12 16,14-11-2-16,8-10-1 0,10-5-3 16,7-7 2-16,10-6 3 15,14-6 0-15,12-8 0 0,15-5 8 16,15-4 0-16,6-3-16 0,6 5 0 16,-3 4-3-16,-5 10 0 0,-14 9-67 15,-16 13 7-15,-19 16-51 0,-20 11-161 16,-18 9-369-16</inkml:trace>
  <inkml:trace contextRef="#ctx0" brushRef="#br0" timeOffset="3901.8673">6156 2996 182 0,'0'0'0'0,"0"0"172"16,0 0-37-16,0 0-47 0,0 0 1 16,0 0 23-16,0 0-23 0,0 0-6 15,-13-50-18-15,9 50-19 0,-2 0-6 16,-1 0-7-16,-3 11-18 16,-3 9-9-16,-2 6-2 0,-1 9-1 15,-1 1 0-15,3 4 6 0,0 0 1 16,2 0 4-16,4-10-5 15,5-6-1-15,3-6 10 0,1-5 8 0,6-4-6 16,3-3-6-16,5-5 7 16,1-1 5-16,2-3-3 0,5-7 1 15,3-3-5-15,2-8-4 0,3 0-1 16,2-4-2-16,-3 0 2 0,0-1-1 16,-1 1 2-16,-2 1 1 15,0-4-5-15,-2 2-5 0,-5 1-2 16,-5 4-1-16,-2 2 7 0,-5 3-1 15,-3 6 5-15,-4 2 4 0,-1 5-2 16,0 3 2-16,0 6-5 0,-7 7-11 16,-3 10-2-16,-3 6 0 15,1 5 2-15,3-2-3 0,0 0 2 0,6-5-1 16,3-2 0-16,0-3-18 16,4-4-34-16,6-2-45 0,0-2-12 15,2-1-66-15,2-1-127 0,-2-3-203 16</inkml:trace>
  <inkml:trace contextRef="#ctx0" brushRef="#br0" timeOffset="4709.8208">8194 2407 530 0,'0'0'0'0,"0"0"94"0,0 0-7 15,0 0-22-15,0 0-19 0,0 0-2 16,0 0-18-16,0 0-23 15,0 0 17-15,11 19 3 0,-14 37-5 16,-6 13 1-16,-8 7-8 0,-4 4 1 16,-6 2-5-16,-5 2-3 0,-1-2 2 15,0-5 8-15,0-7 3 0,4-9 3 16,3-9 0-16,6-7 0 0,6-10-3 16,8-10-6-16,5-7-5 15,1-10-2-15,13-3 13 0,5-5 13 0,7-12 2 16,9-8-7-16,7-10-4 15,7-6-5-15,9-10 0 0,7-15-3 16,9-3-7-16,2-10 1 0,3 1-6 16,-1 0 0-16,-8 0 0 0,-7 4 0 15,-11-1-2-15,-16 2 2 16,-7 2 4-16,-14 2-7 0,-11 8 3 16,-5 9 1-16,-13 8 2 0,-9 11 0 15,-6 11-4-15,-2 9 0 0,-10 9-1 16,-8 17 3-16,-5 13-4 15,-10 13 1-15,0 9 1 0,0 10-40 0,6 8-6 16,9 4-27-16,13-3-54 16,15-4-23-16,12-4-144 0,10-8-267 15</inkml:trace>
  <inkml:trace contextRef="#ctx0" brushRef="#br0" timeOffset="5012.2932">9091 3036 844 0,'0'0'0'0,"0"0"21"16,0 0 35-16,0 0 8 0,0 0-37 16,0 0-13-16,0 0 9 0,0 0 17 15,0 0 8-15,-252-16-1 0,221 40-15 16,6 8-7-16,2 4-10 0,5 5-2 15,5 4-6-15,9-1 2 0,4-2 0 16,8-5-4-16,10-2-1 16,8-7-1-16,5-6 1 0,3-8-2 15,3-7 2-15,2 0-8 0,-2-7-46 16,3-4-23-16,-2-6-36 16,0-6-37-16,-3-3-33 0,-3 0-139 15</inkml:trace>
  <inkml:trace contextRef="#ctx0" brushRef="#br0" timeOffset="5171.1032">9133 3121 992 0,'0'0'0'0,"0"0"62"16,0 0 30-16,0 0-48 0,0 0-34 16,0 0-7-16,0 0-4 0,0 0 2 15,0 0-2-15,-295 250-58 0,279-226-5 16,10-8-19-16,6-4-82 0,8-12-116 15,9-3-185-15</inkml:trace>
  <inkml:trace contextRef="#ctx0" brushRef="#br0" timeOffset="5431.4361">9725 2367 839 0,'0'0'0'16,"0"0"56"-16,0 0 3 0,0 0-4 16,0 0 0-16,0 0-6 0,0 0 2 15,0 0 1-15,0 0-20 0,-102 574-10 16,102-495-10-16,2-3-5 16,2-6-6-16,-1-9 0 0,2-6 0 15,-2-13 0-15,-1-7 0 0,0-10-2 16,0-11-35-16,1-5-29 0,0-9-50 15,-3-4-4-15,0-7-103 0,0-8-149 16</inkml:trace>
  <inkml:trace contextRef="#ctx0" brushRef="#br0" timeOffset="5815.1067">9403 3027 749 0,'0'0'0'15,"0"0"3"-15,0 0 51 0,0 0 18 16,0 0 3-16,0 0-6 0,0 0-16 16,0 0-24-16,485 17-21 0,-422-23-4 15,-4 1-1-15,-6-1 0 0,-9-2-1 16,-8 3-1-16,-6-5 7 16,-7 4-1-16,-6 2 7 0,-8 1 5 15,-2 1 0-15,-6 2 2 0,-1 0 13 16,-3-1 16-16,-11 1-29 0,-2 0-8 15,-6 8-7-15,-3-1 0 16,-5 6 5-16,-2 2 1 0,2-1 7 16,1 4-1-16,5 2-9 0,4 4-1 15,8 0-5-15,7 3-1 0,5 3-4 16,4-4 4-16,7 2 2 0,9-3-4 16,4-3 0-16,5 0 7 15,5-4-8-15,2-6 2 0,-1-1-2 16,-1-6-40-16,-2-3-2 0,-3-2-16 15,-1-2-42-15,-3-7-36 0,-5 0-77 16,-6-3-326-16</inkml:trace>
  <inkml:trace contextRef="#ctx0" brushRef="#br0" timeOffset="6009.1697">10282 3114 1085 0,'0'0'0'0,"0"0"19"0,0 0 39 16,0 0-14-16,0 0-25 16,0 0-6-16,0 0 1 0,0 0-11 15,0 0-1-15,-224 117-2 0,214-97 0 16,8-2-31-16,2 1-40 0,4-5-66 16,10-2-4-16,-1-2-64 0,6-7-83 15</inkml:trace>
  <inkml:trace contextRef="#ctx0" brushRef="#br0" timeOffset="6290.5183">10808 3016 734 0,'0'0'0'0,"0"0"165"15,0 0-86-15,0 0-38 0,0 0-10 16,0 0 14-16,0 0 11 0,0 0-18 15,0 0-9-15,-151 28 1 16,123-8-1-16,5 2-5 0,3 2-6 16,4 3-8-16,5-1-3 0,3 3-3 15,7-2 0-15,1 0 3 0,11 0 1 16,3-4 0-16,7-2-2 0,3-4-1 16,4-2-1-16,0-5-2 15,1-3-2-15,-2-3 0 0,3-4-97 0,1 0-28 16,-3-5-18-16,-4-5-89 15,0-5-303-15</inkml:trace>
  <inkml:trace contextRef="#ctx0" brushRef="#br0" timeOffset="6566.3505">11227 2349 1000 0,'0'0'0'16,"0"0"-13"-16,0 0 53 0,0 0 49 16,0 0-6-16,0 0-10 0,0 0-17 15,0 0-21-15,0 0-3 0,3 557 7 16,8-478-10-16,0-3-19 0,4-10-9 16,0-5 1-16,0-14-1 15,1-5-1-15,0-6 0 0,-5-11 0 16,-1-1-37-16,-5-8 8 0,0-6-19 15,-4-6-47-15,-2-4-57 0,-12-2-43 16,-6-10-272-16</inkml:trace>
  <inkml:trace contextRef="#ctx0" brushRef="#br0" timeOffset="6914.1522">11211 3035 459 0,'0'0'0'0,"0"0"-22"15,0 0 27-15,0 0 12 0,0 0 15 16,0 0 39-16,0 0 26 16,0 0-32-16,369 77-25 0,-338-82-6 15,-6 0-6-15,-6 5 21 0,-4 5 51 16,-6 8-13-16,-8 6-22 0,-1 5-22 16,-6 2-27-16,-3 1-8 0,-3 1-6 15,4-3 0-15,1-6-4 16,7-5-81-16,0-3 18 0,4-11-11 15,1-4-63-15,0-9-57 0,-1-10 24 16,1-2 8-16,2-2 29 0,-4-6 107 16,2-5 56-16,-1-5 107 0,0-1-68 15,2 4 141-15,1 5-4 16,1 10-133-16,2 8-38 0,2 9-14 16,-1 5-1-16,1 3-14 0,2 4-4 15,1 9 0-15,1 5-74 0,4 3-32 16,0 2-61-16,1-4-61 15,2 1-97-15</inkml:trace>
  <inkml:trace contextRef="#ctx0" brushRef="#br0" timeOffset="7447.2218">12033 3102 655 0,'0'0'0'0,"0"0"304"0,0 0-179 16,0 0-43-16,0 0-44 0,0 0-14 16,0 0-12-16,0 0 6 0,-59 83 14 15,54-61-8-15,5-2-17 0,0-1-3 16,8-5-2-16,5-4 0 15,4-2 3-15,0-2-1 0,2-6-2 16,2 0 1-16,-1-7-1 0,-1-5 0 16,0-2-2-16,-4-2 0 15,1-3-7-15,-5-1-1 0,-2-1 5 16,-4-4-5-16,-4-2-13 0,-1-2 10 16,-5 5 6-16,-6 6 0 0,0 5 5 15,1 9 0-15,2 3-5 0,4 1 6 16,2 0-2-16,2 0-7 0,4 0-1 15,5 0 3-15,4 2 4 16,2 3 3-16,5-1-1 0,-3 2 0 16,4 6 0-16,-5 1 15 0,-4 1 7 15,0 4 5-15,-3-3-4 0,-4 3-4 16,-1 0 3-16,-4-4-12 0,0 1-6 16,1-1-1-16,-1-3-2 0,2-5-1 15,-2 1 0-15,1-7 4 16,3 0-2-16,2-2 3 0,4-5-1 15,0-3-2-15,3-1 0 0,3 4-2 16,2-2 0-16,-2 5 0 0,4 1-3 16,-5 3 1-16,0 4 3 0,-4 7 4 15,-3 0 0-15,1 4 4 0,0 0-1 16,0-2-4-16,-2-2 6 16,3-1 2-16,0-4 0 0,3-2-5 15,2 1-4-15,0-2-1 0,3-2-3 16,-4 1-37-16,-2 2-43 15,-4-3-10-15,-8 4-36 0,-4-1-28 16,-10 0-16-16,-8-1-93 0,-5 1-237 16</inkml:trace>
  <inkml:trace contextRef="#ctx0" brushRef="#br0" timeOffset="8281.6508">1745 4080 753 0,'0'0'0'15,"0"0"-6"-15,0 0 52 0,0 0-16 16,0 0-8-16,0 0 19 0,0 0 14 16,0 0-13-16,0 0 0 15,634 38-9-15,-504-37-16 0,8 3-7 16,8-2 7-16,9 1 10 0,9-2-1 15,13-1-3-15,8 0-7 0,10-1 0 16,5-6-4-16,10-4-5 0,12-3-2 16,11 0-3-16,8-2 2 0,8 2-1 15,6 0-2-15,9 1 3 16,11 5-4-16,4 0 0 0,10 0 2 16,5 1 0-16,5-2 6 0,12 1 8 15,7-2-4-15,6 0-5 0,6 2 1 16,1 0-3-16,6-1 0 15,0 3-3-15,4-4-1 0,7 0-1 0,-1 0 0 16,2-1 0-16,4 2 2 16,-6 0-2-16,-8-2 0 0,-3 1 3 15,-9-1 13-15,-11 0-6 0,-4 1-4 16,-12 3-4-16,-10-6-1 0,-16 1-2 16,-15-1-44-16,-19-2-34 15,-19-1-59-15,-19-1 2 0,-24-2-71 16,-27-3-200-16</inkml:trace>
  <inkml:trace contextRef="#ctx0" brushRef="#br0" timeOffset="8937.9875">13933 3457 596 0,'0'0'0'16,"0"0"181"-16,0 0-74 0,0 0-31 15,0 0-1-15,0 0 5 16,0 0-42-16,0 0-20 0,25-47 6 16,-10 21 1-16,2-6 6 0,3-6 9 15,2-7-12-15,3-11-2 0,3-11-3 16,7-8-12-16,5-7-7 0,-1-7-3 16,3-3-1-16,-4 0 0 15,-4 3 1-15,-3 10-1 0,-9 11 0 16,-4 16 0-16,-8 15 1 0,-4 13 1 15,-6 9-2-15,-1 7 0 0,-7 8 0 16,0 4 0-16,-2 18-5 0,0 16 1 16,-3 21 2-16,4 16 2 0,-2 11 0 15,2 7-5-15,3 5 3 0,1-1 3 16,-2-3-2-16,4-6 1 16,3-10 0-16,0-15 0 0,8-8-3 15,2-11-44-15,3-11-26 16,1-8 35-16,-4-10-11 0,-1-9-11 15,-5-6 10-15,-4-4-27 0,0-11-106 16,-4-4-89-16,-11-3-140 0</inkml:trace>
  <inkml:trace contextRef="#ctx0" brushRef="#br0" timeOffset="9312.5466">14067 3032 819 0,'0'0'0'0,"0"0"160"15,0 0-28-15,0 0-44 0,0 0-43 16,0 0-30-16,0 0-10 0,0 0-10 16,0 0-131-16,514-9 39 0,-468-7 8 15,-2-6-24-15,-6-2-30 16,-5-5-29-16,-3 1-22 0,-10-3 93 16,-1-3 94-16,-3-4 14 0,-3-5 21 15,-4-5-20-15,-4-11-5 0,2-1 4 16,0-4 37-16,4 7 48 15,8 10 41-15,-1 12-43 0,-3 12 25 16,-3 10-6-16,-7 7 4 0,0 8-15 16,-5 17-50-16,0 14 22 0,-2 12-24 15,-1 13-23-15,-1 9-6 0,-1 7 17 16,-2 2 11-16,-3 0-3 0,0 1-15 16,0-4-8-16,4-2-11 15,-2-8-6-15,5-5 2 0,3-10-2 16,0-10-4-16,0-6-8 0,2-6-27 15,4-7-27-15,1-3-14 0,2-6-37 16,2-2-103-16,-1-7-126 0</inkml:trace>
  <inkml:trace contextRef="#ctx0" brushRef="#br0" timeOffset="10247.0322">15347 3035 722 0,'0'0'0'16,"0"0"35"-16,0 0 45 15,0 0-13-15,0 0-33 0,0 0-10 16,0 0-5-16,0 0-1 0,0 0 10 16,-52 9 17-16,38-1-6 0,1 1-3 15,-3 0-8-15,4 1-8 16,-2 1-6-16,2-1-3 0,-1-1-4 16,0 2 3-16,-1 3-4 0,0-1 1 15,2 2 2-15,0-1-3 0,3 0-4 16,5-6 0-16,2 0-2 0,2-5 0 15,2-3 5-15,7 0 2 0,4-5-1 16,1-5-3-16,5 1-1 16,-1 0-1-16,2 7 1 0,1 2 21 15,-3 7 6-15,-1 9-8 0,-4 7-5 16,1 8-5-16,0 5-4 0,-3 3-3 16,-2 4-1-16,0 1-2 0,0 2 0 15,0-2-1-15,-6-2 0 16,-3 0 0-16,0-4 1 0,-12 2 0 15,-7-4-2-15,-5-1 1 0,-4-3-1 16,-7-3-5-16,-6 0 3 0,-4-4-1 16,-3-2-11-16,-3-6-7 0,3-2-4 15,2-8-3-15,3-2-4 0,7-5-1 16,5-2-9-16,11-8 22 16,6-2 4-16,9-2-26 0,5-4-7 15,3-3 26-15,9-1 23 0,9-6 0 16,5 0 2-16,11-7 12 15,9-2-11-15,4-2 1 0,8-2 14 16,4-4 5-16,2 1 7 0,4-3 10 16,-3-2-8-16,-1 4 0 0,-6 1 13 15,-4 0-8-15,-8 3-11 0,-6 3-8 16,-2 0-4-16,-10 5-4 0,-4 4-5 16,-3 2 0-16,-8 5-1 15,-2 4-4-15,-5 2 2 0,-4 7 3 16,-2 5-4-16,-1 2 0 0,-7 4 6 15,-5 2-9-15,-5 7 6 0,-2 3-4 16,-5 5-1-16,1 4 4 0,7 2-3 16,0 4 0-16,9-2 0 15,4 0 1-15,4-4 0 0,9-2-2 16,4-4 3-16,4-7-2 0,1-6 2 16,4-1 3-16,3-3-3 0,4-11 3 15,2-1-2-15,-4-4-2 0,3-4 0 16,-5 1 4-16,-4-3-3 15,-6-1 0-15,-8-2 1 0,-4-1-1 16,-3-2 1-16,-10 2-2 0,-5 1 0 16,-8 4-20-16,-4 7 1 0,1 6 0 15,1 8 5-15,5 3-27 0,1 9-52 16,5 1-22-16,3 2-14 0,7 0-177 16,4-3-103-16</inkml:trace>
  <inkml:trace contextRef="#ctx0" brushRef="#br0" timeOffset="10712.7771">16007 3124 859 0,'0'0'0'0,"0"0"127"0,0 0-76 16,0 0-18-16,0 0-11 16,0 0 1-16,0 0-5 0,0 0-2 15,44 157 2-15,-51-150-1 0,2-1-1 16,3-6-3-16,-1 0-5 15,3-2 3-15,0-6-5 0,4-7-4 16,2-2 0-16,5-1-2 0,7-3 0 16,3 0 0-16,2 2 0 0,4 0 0 15,5 5 0-15,-2 0-1 0,-3 7 1 16,-3-2 6-16,-2 4-1 0,-3 4-3 16,-3-1 0-16,0-2-3 15,-2 2 2-15,-1-3 0 0,1 2-1 16,-3-2 0-16,-2 1-3 0,-6 1 3 15,1 1 0-15,-4 2 2 0,0 0-3 16,0 3 2-16,-4 3 8 0,3 2 3 16,-1 3 1-16,2 6-3 15,0-3-6-15,1 4 10 0,1 0-2 16,5-1-3-16,-3-5-2 0,3 0-2 16,-3-3 1-16,3-5 1 0,-3 0 2 15,2-4-3-15,-3 2-3 0,-2-2-1 16,0 0 0-16,-1 0-4 0,0-2-20 15,0 2-19-15,0-1-44 0,0-4-26 16,-1 0-17-16,-1-2-44 16,2-6-54-16,0-3 3 0,2-7-24 15</inkml:trace>
  <inkml:trace contextRef="#ctx0" brushRef="#br0" timeOffset="10822.5381">16465 2917 676 0,'0'0'0'0,"0"0"353"15,0 0-221-15,0 0-67 16,0 0-39-16,0 0-22 0,0 0-4 15,0 0 0-15,0 0 0 0,-21 10 0 16,15 8-196-16,1 1-52 0,-1-3-191 16</inkml:trace>
  <inkml:trace contextRef="#ctx0" brushRef="#br0" timeOffset="11140.9851">16877 2458 902 0,'0'0'0'0,"0"0"17"0,0 0 30 16,0 0-16-16,0 0 0 15,0 0 13-15,0 0 4 0,0 0 4 16,0 0-7-16,-36 94-10 0,30-44-2 15,4 6-15-15,-3 0-9 0,1 0-4 16,-1 3-4-16,-1-3 2 0,5-3-2 16,-1-6 0-16,2 0 1 15,6-8-2-15,0-5 0 0,1-5 0 16,-1-9-30-16,-2-5-14 0,-1-4-11 16,-3-6-26-16,0-2-53 0,-1-3-51 15,-5-3-118-15</inkml:trace>
  <inkml:trace contextRef="#ctx0" brushRef="#br0" timeOffset="11273.2371">16746 2990 683 0,'0'0'0'16,"0"0"38"-16,0 0-6 0,0 0-27 16,0 0-10-16,0 0-32 15,0 0-96-15,0 0-2 0,0 0-43 16</inkml:trace>
  <inkml:trace contextRef="#ctx0" brushRef="#br0" timeOffset="11631.0119">17147 2335 808 0,'0'0'0'16,"0"0"8"-16,0 0 73 0,0 0-19 15,0 0-19-15,0 0 13 0,0 0-3 16,0 0 1-16,52 157-9 15,-44-103-6-15,2 2-12 0,-4 0-9 16,-3-4-9-16,-2-5-5 0,-1-2-1 16,-4-5-1-16,-4-1 0 0,-2-6-2 15,-1-2 0-15,1-5 3 0,1-3-2 16,0-5 0-16,2-7 0 0,2-2 1 16,2-8-1-16,3-1 1 15,3-2-2-15,8-9 0 0,5-1 0 16,4 0-10-16,1-2 5 0,4 3 3 15,2 6-1-15,2 4 4 0,1 1-1 16,-2 9 0-16,-1 4 8 0,-6 4-4 16,-3 2-1-16,-5 2 1 0,-2 1-3 15,-3-5 0-15,-1 2-2 0,1-2-27 16,-2-4-82-16,1-1-70 16,1-2-31-16,1 0-141 0</inkml:trace>
  <inkml:trace contextRef="#ctx0" brushRef="#br0" timeOffset="12212.4759">17744 2996 937 0,'0'0'0'16,"0"0"26"-16,0 0-26 0,0 0 80 15,0 0-35-15,0 0 2 16,0 0 0-16,0 0-7 0,0 0-9 16,15 139 2-16,-18-124-1 0,-4-2-8 15,2-3-5-15,1-4-1 0,0-3-3 16,1 1 1-16,3-2-3 0,0-2-8 15,0 1-2-15,0-1 0 0,0-1 0 16,5-3-2-16,2-3-1 16,2 3 0-16,4-5 1 0,2-1-1 15,3-2 2-15,3-2-2 0,-2 5 0 16,2-6 0-16,-1 5 0 0,0-1 0 16,-2 2 0-16,-2 4 1 15,0-3-1-15,-4 4 0 0,4 4 6 16,-3-2 3-16,2 2 4 0,-2 6 3 15,-4 2 0-15,3 3 3 0,-8 7-10 16,1 0-5-16,-2 5 0 0,-3-3-1 16,-2-2-1-16,-5-1 2 15,1-2-1-15,2-1-3 0,4-3 0 0,0-1 7 16,7-8-5-16,3 0 4 16,4-2-1-16,2 0-3 0,4-6 4 15,-1-1-4-15,-1 3-2 0,-6 2 0 16,-1 2 0-16,-8 2-2 0,-2 4-1 15,-1 3-7-15,0-2-54 0,-4 0-13 16,-4 2-28-16,-1-2-77 16,-6 1-13-16,-4-3-74 0,-6 2-94 15</inkml:trace>
  <inkml:trace contextRef="#ctx0" brushRef="#br0" timeOffset="12965.4892">14901 3811 510 0,'0'0'0'16,"0"0"160"-16,0 0-63 0,0 0 4 16,0 0-49-16,0 0 10 15,0 0 13-15,0 0-16 0,0 0 12 0,299-12 4 16,-213-2-19-16,13-4-10 15,7-1-6-15,13 2-7 0,9 1-8 16,9 3-1-16,12 2-17 0,3-1-4 16,5 2-2-16,4 0 1 0,-2-1 1 15,7-3-2-15,1 0 3 16,-1 1-3-16,-4 2 0 0,-4 0 0 16,-7-1 2-16,-7 2-4 0,-5 2 2 15,-9 4 1-15,-10 1-2 0,-16 3 0 16,-16 0 0-16,-15 0 0 15,-20 0-66-15,-11 3 34 0,-12-2-19 16,-13 1 0-16,-8 1-14 0,-8-1-65 16,-4 0 2-16,-10 1-14 0,-8 0-148 15,-4-3-164-15</inkml:trace>
  <inkml:trace contextRef="#ctx0" brushRef="#br0" timeOffset="13510.6274">18133 3205 532 0,'0'0'0'0,"0"0"9"0,0 0 9 16,0 0 13-16,0 0 55 0,0 0-7 16,0 0-25-16,0 0 1 0,-17 6 18 15,10 4 8-15,2 4-23 0,1 2-4 16,-1-5 5-16,5-3-9 16,0 0-13-16,0-4-3 0,1-2-5 15,5-2-3-15,1-8 17 0,4-8-9 16,3-3-18-16,1-3-6 0,3-1-2 15,2 0-4-15,1 1 4 16,1 2 2-16,-1 9-4 0,-7 4-7 16,0 7 2-16,-6 8-2 0,-3 11-8 15,2 10 11-15,-3 4-4 0,4 4-12 16,1 0-14-16,1-6-22 0,8 1-50 16,0-5-65-16,3-4-69 15,2-5-328-15</inkml:trace>
  <inkml:trace contextRef="#ctx0" brushRef="#br0" timeOffset="59315.3096">1379 9378 430 0,'0'0'0'0,"0"0"158"16,0 0-43-16,0 0-61 0,0 0-34 16,0 0 14-16,0 0-2 0,0 0-20 15,-19-15-8-15,19 17-2 0,-1 5 2 16,1 3-3-16,0 2 2 16,1 3 2-16,2 1-1 0,1 4-2 15,3 3 2-15,-2 3 3 0,-1 2 2 16,0 3 3-16,-1 1-1 0,-2-2-5 15,-1 0-3-15,0 1-1 0,0-2-1 16,0 0 0-16,0-1-1 16,-1-2 0-16,-3 0 2 0,0-3-1 15,-2-1-1-15,4-3 0 0,0-3 0 16,-2-1 0-16,4-3 3 0,0-2-4 16,0 1 2-16,0-6 0 0,-1 1-1 15,-2-5 0-15,3-1 8 0,0 0 14 16,-1-7 2-16,-3-6-21 15,1-3 6-15,0-9 17 0,0-3-2 16,3-2-2-16,-6-6 8 0,1-6 4 16,4-2-15-16,-6-4-4 15,6 1 1-15,1-3 4 0,-1-3-4 16,1 1-1-16,5 1 10 0,5 2-4 16,0 5 4-16,1 0-10 0,9 6-1 15,-1 1-2-15,6 5-1 0,4 7-1 16,-1 1 1-16,3 6 0 15,-5 7-5-15,-4 3-3 0,4 8-3 0,-7 0 0 16,-4 3 0-16,-1 6 5 16,-9 0-1-16,-2 1-1 0,-1 3 7 15,-2 4 5-15,-4 0-2 0,-10 4-2 16,-7 5-5-16,-10 5 0 0,3 5-6 16,-12 3 0-16,-1 2 5 15,0-3-6-15,0-2-17 0,9-6-24 16,8-3-21-16,5-6-14 0,6-2-30 15,6-5-43-15,1-2-23 0,6-5-97 16,2-1-230-16</inkml:trace>
  <inkml:trace contextRef="#ctx0" brushRef="#br0" timeOffset="59538.0785">1760 9513 627 0,'0'0'0'0,"0"0"147"16,0 0-76-16,0 0-34 0,0 0-1 15,0 0-3-15,0 0-4 0,0 0-9 16,22 311-9-16,-22-278-5 0,0-2-3 16,4-4-3-16,3 0 0 0,0-7 2 15,3 5-3-15,0-8-49 16,-1 1-74-16,5-3-77 0,-5-5-92 15</inkml:trace>
  <inkml:trace contextRef="#ctx0" brushRef="#br0" timeOffset="60346.1473">1428 11364 469 0,'0'0'0'0,"0"0"146"0,0 0-24 16,0 0-36-16,0 0-23 15,0 0-16-15,0 0-40 0,0 0-4 0,0 0 9 16,-3 128-1-16,6-73 2 15,-2 8 7-15,0-2 12 0,-1-6-8 16,0-3-2-16,1-6-12 0,-1-8-2 16,0-5-6-16,0-4 2 15,-1-5 0-15,-4-4-1 0,0-2-1 16,4-8 0-16,-2-3 2 0,-2-5 7 16,0-2 12-16,-3-4-2 0,1-10-15 15,-1-5-5-15,1-6-2 0,-4-7 2 16,5-7 2-16,-1-5-3 15,3-3 0-15,2-8-1 0,2-3 1 0,4-4 1 16,5-5-1-16,9 1 0 16,1 1 17-16,6 7 0 0,2 5 7 15,-2 3 3-15,4 9-2 0,0 4 2 16,2 5-8-16,-4 10-11 0,-6 8-3 16,0 9-3-16,-6 6-2 0,-2 14 0 15,-3 10 7-15,-6 6 0 16,-2 5-4-16,-2 2 3 0,-6 1-3 15,-3-2-1-15,-4 1-1 0,1 1-2 16,-4-1-21-16,-1-2-1 0,0-1-17 16,3-6-41-16,1-3-24 15,5-7-17-15,1-2-129 0,2-4-111 16</inkml:trace>
  <inkml:trace contextRef="#ctx0" brushRef="#br0" timeOffset="60710.9422">1862 11697 637 0,'0'0'0'16,"0"0"170"-16,0 0-91 15,0 0-3-15,0 0-25 0,0 0-10 16,0 0-1-16,0 0-20 0,0 0-11 16,71 87-2-16,-71-59-1 15,-2 1-1-15,-6 2 7 0,-4 5 7 16,-7 3-4-16,-3 3 2 0,-7 3 0 16,3 0-4-16,-1 1-5 0,4-5-4 15,4 5 1-15,5-8 3 0,8-4-2 16,7-6-4-16,16-6-4 15,7-6 0-15,8-8 1 0,1-4-1 16,10-4-5-16,4-3-56 0,4-2-83 16,2-6-146-16,-7 2-393 0</inkml:trace>
  <inkml:trace contextRef="#ctx0" brushRef="#br0" timeOffset="61336.8719">1375 13650 351 0,'0'0'0'15,"0"0"49"-15,0 0 28 0,0 0-31 16,0 0 3-16,0 0 6 0,0 0-14 15,0 0-8-15,-32-7 14 16,32 17-27-16,1 8-9 0,4 6 0 16,6 9 5-16,-4 8 6 0,11 8 6 15,-5 5 1-15,-2 3 10 0,1 3-3 16,-5-5-18-16,-1-3-6 16,-4-2-7-16,-2-2-2 0,0-1-2 0,-5-1 0 15,1-6-2-15,-5-1-15 16,2-8-15-16,1-1-14 0,-1-6 2 15,3-7-9-15,-3-4-15 0,5-5-19 16,-1-4-34-16,1-4-8 0,1 0-74 16</inkml:trace>
  <inkml:trace contextRef="#ctx0" brushRef="#br0" timeOffset="61654.197">1383 13660 583 0,'0'0'0'0,"0"0"174"16,0 0-54-16,0 0-52 0,0 0-28 15,0 0-20-15,0 0-7 16,0 0 0-16,0 0 0 0,149-95 0 15,-119 108 1-15,5 4-3 0,-9 4-1 16,3-3 4-16,-8 2 7 0,-9-1 4 16,-4-2-2-16,-6 2-2 15,-5 0 2-15,-10 2 1 0,-11 5-12 0,-5 0-5 16,1 2-4-16,-3 1 0 16,-4-1-1-16,-4 2-4 0,0-2-49 15,2-3-38-15,3-3-66 0,2-1-103 16,4-5-99-16</inkml:trace>
  <inkml:trace contextRef="#ctx0" brushRef="#br0" timeOffset="62482.3005">1884 14193 189 0,'0'0'0'0,"0"0"131"15,0 0-74-15,0 0-3 0,0 0 0 16,0 0-3-16,0 0 14 15,0 0 11-15,-19-3-24 0,15 3 0 16,2-1-7-16,1-1-16 0,-1 2-10 16,-3-1 2-16,1 1 3 0,0 0 8 15,-1 0-5-15,0 0-14 16,0 0-6-16,0 0-1 0,0 0 5 16,3 0 9-16,-1 3 12 0,0-3-12 15,0 0-1-15,2 0 9 0,0 0-8 16,1 0-5-16,0 0-8 0,0 0-4 15,0 0 0-15,1 0-3 16,5 0 0-16,0 0 6 0,0 0 9 16,3 0 9-16,1 2-4 0,-1 1 0 15,8 2-11-15,-3-1-2 0,2-1 3 16,2 0-1-16,0 3-1 0,2-3-1 16,1 1-3-16,1 4 0 0,2 1-3 15,-3-1 0-15,2 3 0 0,-4 0-2 16,-6-3 2-16,-3 5 2 15,-4-7-4-15,-3 5 1 0,-1-4 0 16,-2-1 0-16,0 1 0 0,-3-1-1 16,-1-2-30-16,3 2 16 15,-2-2-1-15,3 2 4 0,4 5 11 16,7-3-2-16,0 6 0 0,4 2 6 16,-1 0 3-16,-2 5 2 0,-1-1 3 15,-4-1 3-15,-3 0-5 0,-2-2 2 16,-1-4 7-16,-1 0 10 15,-2 0 8-15,-7-1 11 0,-3 0 5 0,-9 7-13 16,-6 0-22-16,-6 2-13 16,-8 5-1-16,0-2-2 0,-2-1-2 15,-1 1-109-15,-2-7-5 0,-4-3-114 16,0-6-111-16</inkml:trace>
  <inkml:trace contextRef="#ctx0" brushRef="#br0" timeOffset="65254.3099">954 10455 427 0,'0'0'0'16,"0"0"53"-16,0 0 2 0,0 0-11 16,0 0-8-16,0 0 3 0,0 0 14 15,0 0-13-15,-81-15 2 0,81 15-27 16,9 0-15-16,8 4 0 15,9-1 54-15,8 0-14 0,9-3 1 16,3 0 1-16,10-3-6 0,5-7-8 16,4 1-10-16,6-1-10 15,2 1-7-15,8 1 2 0,7 2-3 16,9 0 0-16,10 4 2 0,5 0-2 16,12-1 2-16,4-1-1 0,4-4-1 15,5 3 0-15,5-3 0 0,4 2 1 16,2-2-1-16,9-1 3 0,-1 1-2 15,6 0 1-15,1-2-2 16,-1 1 0-16,-6 0 3 0,-3 0-3 16,-6 2 0-16,-3-2 0 0,-8 8-23 15,-8 1-21-15,-6 0-8 0,-11 1-16 16,-8 4-11-16,-10 0-44 0,-9-2-81 16,-9 2-115-16</inkml:trace>
  <inkml:trace contextRef="#ctx0" brushRef="#br0" timeOffset="65911.9652">1207 13003 678 0,'0'0'0'0,"0"0"18"0,0 0 86 16,0 0-42-16,0 0-6 0,0 0-12 16,0 0-23-16,0 0-15 0,238 8-1 15,-178-8 0-15,3 0 5 16,13 0-4-16,10 0-2 0,10 0-2 15,9 1 2-15,9-1-3 0,5-1 5 16,8-5 16-16,8-2-3 0,5 1-7 16,1 0-9-16,3 2-2 0,2 2-1 15,0-1 0-15,-2 1 2 16,-1 0-2-16,-6 0 0 0,-4-1-3 16,-6 0-15-16,-5 1-11 0,-6-1 1 15,-7 4-32-15,-10 0-52 0,-9 0-27 16,-11 0-49-16,-16 0-222 0</inkml:trace>
  <inkml:trace contextRef="#ctx0" brushRef="#br0" timeOffset="66683.6743">2996 8179 749 0,'0'0'0'0,"0"0"-73"15,0 0 80-15,0 0 3 0,0 0-7 0,0 0-3 16,0 0 0-16,0 0 2 16,0 0-2-16,37 595 0 0,-29-493 6 15,-5 5 18-15,2 3 3 0,0 0-15 16,4 5-2-16,4 0-3 0,-2 6-2 15,5 4-3-15,-5 4 1 0,2 10-1 16,-2 5 11-16,-1 5 9 16,4 5-6-16,-3 2-5 0,1 6-5 15,3 2-2-15,-4 6 0 0,1 5-3 16,-2 7 2-16,1 2-2 0,-4 3 0 16,-2 1 0-16,0 0 0 15,-2 3-1-15,3 2 0 0,2-2 10 16,1-6 3-16,1 0 9 0,1-2 1 15,2 5 1-15,1 3-8 0,-5-3-10 16,-1 1-6-16,-2-1 0 0,0 2 3 16,-1 4-4-16,-4 1-10 15,-1-3-10-15,-1-2 7 0,-4-2 4 16,1-1 4-16,-2-5 4 0,2-7 2 16,1-9 0-16,2-9-2 0,1-8 3 15,0-7-1-15,0-6 0 0,0-3-73 16,1-12-1-16,2-11-25 15,4-13-29-15,-3-19-41 0,5-11-186 16</inkml:trace>
  <inkml:trace contextRef="#ctx0" brushRef="#br0" timeOffset="67804.5176">1184 8747 377 0,'0'0'0'15,"0"0"69"-15,0 0-20 0,0 0-32 16,0 0-4-16,0 0 8 0,0 0 19 15,0 0-9-15,214 0-8 16,-175-4 32-16,2-2 3 0,10-1-6 16,3 1-34-16,10-1-8 0,7-2 1 15,8-2-6-15,8 3 0 0,5-5-3 16,5 4-1-16,4-2 1 0,3-2 0 16,3 2-2-16,4-2 0 0,2 2 2 15,3 3 0-15,4 0-2 16,3-1 0-16,9 1 0 0,3 2 0 15,6 0 0-15,1 1 0 0,3 0 0 16,-2 1-2-16,1 0 2 0,5-2 0 16,3 2 0-16,5 3 0 15,1-1 0-15,2 2 1 0,0 0-1 16,0 0 0-16,0 0 0 0,6 0 0 16,5 0 0-16,5 0 0 0,5 0 0 15,2-3 0-15,2-2 2 0,8-1 1 16,2 0 2-16,5-2 0 0,0 3-4 15,2-3 0-15,2 0-1 0,4-1 0 16,4-1 1-16,0 0 0 16,0-2-1-16,-2-1 0 0,-1 1 0 15,1-2 1-15,1 1-2 0,-5-1 1 16,-5 1 0-16,-5 1 1 0,-2 3-1 16,-3 0 0-16,-4 2 0 15,-8 3-3-15,-15 1-8 0,-5 2-14 16,-9 1-36-16,-6 0-17 0,-3 1-3 15,-12 2-16-15,-5 1-41 0,-14-1-48 16</inkml:trace>
  <inkml:trace contextRef="#ctx0" brushRef="#br0" timeOffset="68969.6952">4973 10319 318 0,'0'0'0'0,"0"0"41"0,0 0 15 16,0 0 4-16,0 0-12 0,0 0 4 15,0 0 7-15,0 0-5 0,81-7 15 16,-62 3 8-16,1-3-32 16,6 2-13-16,-2 2-4 0,2-1-16 15,-2 4-8-15,0 0-3 0,4 1 0 16,-2 3 0-16,4-2 0 0,0 1-1 15,4-2 0-15,5 0 1 16,4-1-1-16,3 0 2 0,6 0 1 16,4 0 4-16,3 3-3 0,3-1-5 15,0-1 2-15,3 3 0 0,2-4-1 16,3 1 0-16,6-1 0 0,2-1-3 16,5-4 3-16,7-2 0 0,5 2 0 15,6-5 0-15,6 2 0 16,3 0 0-16,5-1 0 0,3-1 2 15,5 4 1-15,0-3 1 0,4 0-3 16,3 2-1-16,5-2 0 0,6 1 3 16,5 0-3-16,2-3 0 15,2-1 1-15,-3-3-1 0,4 2 0 16,1-3 1-16,-1 2-2 0,5 1-1 16,-6-4 0-16,-1 3 2 0,-2 0 0 15,-4-2 0-15,0 3 0 0,0-2 0 16,0 1 0-16,-4 2 0 0,-3 2 0 15,-8-2 0-15,0 1-8 16,-12-2-30-16,-3 1-10 0,-8-1-67 16,-7 1-26-16,-9-1-6 0,-9-1-183 15</inkml:trace>
  <inkml:trace contextRef="#ctx0" brushRef="#br0" timeOffset="72475.1518">3025 8339 309 0,'0'0'0'15,"0"0"135"-15,0 0-77 0,0 0-32 16,0 0 18-16,0 0 25 16,0 0-40-16,0 0 14 0,-4-153-6 15,2 133-3-15,-1-2-12 0,0-4-1 16,0 0 2-16,0-3-6 0,0-2-5 16,-3 2 1-16,3-2-4 0,-2 0 11 15,0-1 10-15,1 1-10 16,-1 0-4-16,2 0-3 0,-2 3-5 15,2-1-2-15,0 2-1 0,2-2 1 16,-3-2 0-16,0 2-2 0,2-1-1 16,-1-1-1-16,1 3 1 0,1 1-2 15,0-4-1-15,1 1 0 16,0 2 0-16,2-3 6 0,3 3 0 16,-1-1 2-16,3 1 4 0,-2-1-2 15,3 3 2-15,-3 1 3 0,0-1-3 16,0 2 2-16,0 0-4 0,-2 0-4 15,1 4-2-15,1 0 0 0,-2 2-2 16,1 4 0-16,0-4 2 16,0 4-2-16,1-1 0 0,-1 1 1 15,1 2 2-15,-2-1 1 0,1 5-2 16,2-3-2-16,0 5 0 0,1-2 1 16,-2 2-2-16,0 3 0 15,0 0-2-15,4 3 0 0,2 0 0 16,-2 1-1-16,5 5 4 0,-1-1-1 15,-1 3 0-15,6-2-1 0,-1 3 0 16,4-3 0-16,4 1 1 0,4-2 0 16,2-5-1-16,2 0 0 0,5 0 3 15,2-2-4-15,3-4 2 16,5 1 1-16,0 0-2 0,3-4 0 16,3 3 1-16,-2 1-1 0,4-4 1 15,0 6-1-15,0-3 0 0,2 2 0 16,1-1 0-16,1-1 0 0,5-1-1 15,3 0 2-15,1-2-1 16,3 1 0-16,4 2 0 0,2 0 2 16,1 4-2-16,0-2 0 0,-1 4 1 15,0-1-1-15,-1 1 0 0,-1 0 0 16,0 0 0-16,-4 0 0 0,3 2 0 16,-2 0-1-16,3 0 1 15,4-1 0-15,-1-1 1 0,4 0-1 16,1-3 0-16,1 0 1 0,0-2-1 15,0 2 0-15,0-2 0 0,-2 0 0 16,-3 2 0-16,5-2 0 0,-3 2 0 16,0-1 0-16,5-1 1 0,-1 3-1 15,3-4 0-15,0 3 1 16,0-2-1-16,-2 0 0 0,1 0-1 16,0 1 1-16,-3-1 0 0,0-2 0 15,-2 1 2-15,-2 2-3 0,3 0 0 16,-3 1 1-16,1-2 0 15,2 1 1-15,-1 1 0 0,1-1-1 0,1-1 0 16,-1-2 1-16,-3 0-1 16,2 1 0-16,-5 2 1 0,-1 2-1 15,-5 1 1-15,-1 1-1 0,-3-1 0 16,-2 1 0-16,-4 0 0 0,-2 0 0 16,-5 0 1-16,-2 0-2 15,-2 0 2-15,-3 0-1 0,-2 0 0 16,-2 0 0-16,-1-3 1 0,-3 3 6 15,-2-2 0-15,-2 1-3 0,-3 1-2 16,-2 0-1-16,-5 0 0 0,-3 0-1 16,-2 6 0-16,-4-3 0 15,-1 4 2-15,-5 0-2 0,0-2 0 16,-5 6 1-16,2-5-1 0,-3 1 2 16,0 1-1-16,-2-5 1 0,1 2-3 15,0-1 2-15,-1 1 0 16,0-1 0-16,1 2 1 0,-2-2-3 15,-1 0 2-15,0 1 2 0,0 4-4 16,-1-2 2-16,0 2 7 0,0 3-5 16,0 0 3-16,0 1-5 0,0 1 1 15,0 1 1-15,0 4-3 0,0 0 0 16,0 0 0-16,1 0 2 0,-1 3-3 16,0 2 2-16,0 1-1 0,0 1 0 15,0 2 0-15,0 0 0 0,0 2 0 16,0-2 0-16,0 2 0 15,5 1 0-15,-3-1 0 0,1 4 0 16,-1-1 0-16,3 5 0 0,-2 2 1 16,-2 2-1-16,5 4 0 15,-2 0 0-15,0 2 0 0,4 2 0 16,-4 1 1-16,3-1-1 0,1 3 0 16,-3 2 0-16,1-3 0 0,-1 5 0 15,-1 0 1-15,1 1-1 0,-3 2-1 16,2 1 1-16,1-1 0 0,-4 1 0 15,1 0 1-15,1 1-2 0,0 1 2 16,0 2 0-16,0 1-2 16,2 3 0-16,-2 1 1 0,0 2 0 15,3 1 1-15,-4-1-1 0,-1 2 0 16,-1 0 0-16,0 0 0 0,0 0 1 16,0-2-1-16,-1 0 2 0,0-2-3 15,1 1 2-15,0-1-1 16,0 0 0-16,0 0 0 0,2 1 0 15,-1 1 0-15,1 2 0 0,-1 1 0 16,0-3 0-16,2 4 0 0,-2 1 0 16,0-4 0-16,0 4 0 15,0-2 0-15,-1 0 0 0,0 0 0 16,1 0 1-16,-1 2-1 0,0 0 0 16,1-2 0-16,1 0 0 0,1 0 0 15,-2 0 0-15,0 0 0 0,-1 1 0 16,0 1 0-16,0 0 0 15,0 2 0-15,0-2 0 0,0 2 0 16,-2 0 0-16,-1 2 0 0,1 2 0 16,0 1 1-16,1 0-1 0,1-1 0 15,-1-2 0-15,-1-2 0 0,2 1 0 16,-2-1 0-16,2-1 0 0,0 2 0 16,0-4 0-16,0-2 2 15,0 1-3-15,0-3 1 0,2 3 0 0,0-1 0 16,-1 0 0-16,1 3 0 15,0-2 0-15,0 0 0 0,1-2 1 16,-2 1-1-16,0-3 0 0,1-1 0 16,-1-4 0-16,0 1 0 0,3-6 0 15,-3 0 0-15,1 0-1 0,1-2 1 16,-2 1 1-16,1 0-1 16,1 1 0-16,0 0 0 0,-1 0 0 15,4 3 0-15,-2-4 0 0,3-2 0 16,-2 1 0-16,1-5 0 0,-1 3-1 15,3-3 1-15,-3-2 1 0,2 0-1 16,-1-2 0-16,1 0 0 16,1 1 0-16,-2-3 0 0,0 2 0 15,-3-1 0-15,1-1 0 0,-1 2 0 16,2-3 1-16,-4 0-1 0,3 2 0 16,0-2-1-16,-2-1 1 15,1 1 0-15,-3-1 1 0,5 1-1 16,-3-2 0-16,0-2 0 0,0-2 0 15,-1 1 0-15,3-4 0 0,-2 3 0 16,0-2 0-16,1-6 0 0,1 4 0 16,-2-4 0-16,-1-1 0 0,2 0 1 15,1-3-2-15,-2 0 1 16,0 2 0-16,-2-4 0 0,1 2 1 16,1-1-1-16,-1-1 0 0,1 1-1 15,1-4 1-15,-3 0 0 0,0 2 0 16,3-1 0-16,-3 0 0 0,2 0 0 15,-1-1 0-15,-1 2 0 16,0 0 0-16,0-1 0 0,1-3 0 16,0-2 0-16,3-1 0 0,-2 1 0 15,0 4 0-15,3-2 0 0,-3-2 0 16,0 1 0-16,-1-3 0 0,1-2 0 16,-2 1 0-16,2 0 0 15,1-4 0-15,-1-1 0 0,0-1 1 0,1 0-2 16,1-1 1-16,-1 1 0 15,-2-4 0-15,0 1 0 0,-1 1 1 16,0 0-2-16,0 1 2 0,0 1-2 16,0-6 1-16,1 4 0 0,-1-2 1 15,0 0-1-15,0-2-1 16,0-1 1-16,1 1 0 0,-1-1-1 16,2 0 1-16,-2 0 0 0,2 2 1 15,-2 0-1-15,0-4 0 0,0 1 0 16,0-3-2-16,0 1-11 0,0-1-8 15,0 0-10-15,0 0-12 0,0 0 5 16,0 0 11-16,0 0-8 16,-2 0-13-16,0 0-50 0,1-3-30 15,1-5-53-15,-2 2-7 0,-2-2-159 16</inkml:trace>
  <inkml:trace contextRef="#ctx0" brushRef="#br0" timeOffset="75653.6224">6399 7174 234 0,'0'0'0'0,"0"0"4"16,0 0 3-16,0 0-1 0,0 0 19 15,0 0 17-15,0 0 17 0,0 0 32 16,58-138-20-16,-56 124 2 0,0 1-25 16,-2 3-38-16,0 0-5 0,0 3 20 15,0 3 16-15,-1-4 1 16,-2 5 7-16,1-3-12 0,1 4-11 15,0-3-5-15,1-1 2 0,0 2 9 16,0 1 9-16,0-2 6 0,0 4 12 16,0 0 1-16,0 1-23 0,0 0-15 15,1 2-15-15,1 10-6 16,2 6 9-16,0 7 0 0,-3 3-5 16,2 6-3-16,-3 1 0 0,0 2 0 15,0 3-1-15,0-2 0 0,0 1-1 16,0 0 0-16,0 2 1 0,4 4-1 15,3 1 0-15,2 2 0 16,-2 2 0-16,2 6 0 0,-1 2 0 16,-3 3 0-16,0 2 0 0,-2-1 0 15,1 5 0-15,4-3 0 0,2 4 0 16,-2 1 0-16,-1 2 0 0,0 0 0 16,-2 2-3-16,6 1 1 15,-3 3-1-15,-1 3-2 0,-2-1-1 16,-2 2 2-16,3 0 0 0,-2 2 0 15,2-1 0-15,0 0 5 0,-3-2-1 16,0-3 0-16,2 2-2 0,-1-2 1 16,2 3-2-16,4-2 4 15,-2 3-1-15,3 1 0 0,-3 3-2 16,-1 1 2-16,0 5 0 0,-1 3-1 16,0 0 1-16,-1 2 0 0,0-2 0 15,-2 0 1-15,-3-1-1 0,0-4 0 16,0-1 1-16,0-1-1 15,0-1-1-15,4 2 1 0,-2 1 0 16,1 3 0-16,0 0 1 0,-3 4-2 16,1 1 1-16,-1 1 1 0,0 1-2 15,0-5 2-15,-1 1-1 0,-1-5 0 16,2-1-1-16,-1 2 1 16,1 0 0-16,0-2 1 0,4 1-1 15,0 0 0-15,-3 0-1 0,4-1 1 16,-4 0 0-16,2-2 0 0,-1-3 0 15,0 1 0-15,3-1 0 0,-3-3 0 16,0 2 0-16,2-2 0 0,0-1 1 16,2-2-2-16,-1-3 0 15,3-1 2-15,-2-1-2 0,1-5 0 16,-2 2 2-16,1-4-2 0,-1 2 2 16,0-3-1-16,0-1 0 0,-1-2-1 15,0 0 1-15,-2 1 0 0,-1 0 1 16,1 0-1-16,0-2 0 0,3 1 0 15,-2-5 1-15,1-1-2 0,2 1 1 16,-3-1 1-16,3 1-2 16,-3 0 1-16,3-2 1 0,-5 1-2 15,0 1 1-15,-1 0 0 0,1-3 0 16,1 3 0-16,-1-4 0 0,0 1 0 16,-1 0 1-16,1-1-1 15,1-3 0-15,0-2 0 0,0-1 0 0,1-3 0 16,1 0-1-16,-1-1 2 15,-1 0-2-15,0-3 2 0,-1 1-1 16,-1-2 0-16,0 1 0 0,2-1 1 16,0-5-2-16,-1 3 1 0,0-5 0 15,0-3 0-15,0-3-54 16,3-4-4-16,0-5-20 0,1-5 6 16,1-3-26-16,-2-6-91 0,0-3-15 15,-1-6-52-15</inkml:trace>
  <inkml:trace contextRef="#ctx0" brushRef="#br0" timeOffset="76552.0372">4354 13040 390 0,'0'0'0'0,"0"0"94"15,0 0-14-15,0 0-12 16,0 0-27-16,0 0 1 0,0 0-9 16,0 0 3-16,0 0 5 0,100-18 0 15,-66 18-5-15,8 0-5 0,6 0 2 16,1 0-7-16,9-1-5 0,-1-2-5 16,8-1-7-16,2 1 2 15,5-3 17-15,9 0 4 0,6-3-1 16,9 0-13-16,5 1-7 0,5 0-4 15,8 1-4-15,5 5 0 0,9-2-2 16,6 3-1-16,-4 1 0 0,2 0 0 16,-4 0 0-16,-2 0 1 15,3 0 0-15,0 0-2 0,2 0 2 16,2 0 0-16,0-1 0 0,1-3 12 16,1-1-1-16,-4 1-7 0,-1 1-2 15,-1 1-1-15,-3-2-1 0,-4 1-1 16,-9 0 0-16,-8-3 1 0,-10 4-1 15,-10-2 3-15,-7 0-3 16,-7 1 0-16,-4-1 3 0,0-2-4 16,-2-1 2-16,-1-1 1 0,-1-2 0 15,-3 0-2-15,-7 2 0 0,-5 1 1 16,-6-1-1-16,-6 2 0 0,-4-1 0 16,-10 3 0-16,-2 1 0 0,-11 2 0 15,-3 1-3-15,-5 0-6 0,1 0-35 16,-2 2-19-16,0 4 11 15,-4 4-48-15,-6-1-60 0,-7 2-114 16</inkml:trace>
  <inkml:trace contextRef="#ctx0" brushRef="#br0" timeOffset="77482.0769">1191 15511 382 0,'0'0'0'15,"0"0"113"-15,0 0-34 0,0 0-7 16,0 0 1-16,0 0-7 0,0 0-2 16,0 0-14-16,155 32-14 15,-111-32-8-15,14 0-5 0,1-7-13 0,8 0-7 16,6-1-1-16,7-1 0 16,9 4-2-16,3-3 0 0,3 0 2 15,5-1-2-15,1 1 5 0,5-3 10 16,0 3 10-16,7 0-1 0,5-3-5 15,2-1-1-15,7-1 5 16,8-3-10-16,10-2-3 0,9-1-5 16,10-2 0-16,1 2-3 0,2-1-1 15,-1-1 0-15,-5 4-1 0,-1 0 0 16,0 3 0-16,-2 1 1 0,-1 3-1 16,-8 2 0-16,-2-3 1 15,-2 3-1-15,3 0 0 0,7 1 0 16,1 2 1-16,7 0 0 0,1 2 0 15,0 0-1-15,2 0 0 0,1-1 0 16,7 3 1-16,-1-1-1 0,-1 2 0 16,-8 0 0-16,-6 0 1 15,-5 2-2-15,-6 1 2 0,2 6-2 16,-4-2 2-16,-2-1-1 0,-4 1 0 16,-8 0 0-16,0 0 0 0,-5 0 1 15,-2-4-1-15,0 1 0 0,-3 0 0 16,-6-3 0-16,-6 0 1 0,-7 1-1 15,-7 2 0-15,-12-4 0 0,-7 3 1 16,-9-2-2-16,-8 1-7 16,-4-1-14-16,-6 3-16 0,-5 0-35 15,-2 2-11-15,-7-1-57 0,-4 1-107 16,-6 1-93-16</inkml:trace>
  <inkml:trace contextRef="#ctx0" brushRef="#br0" timeOffset="81003.0805">3692 7320 475 0,'0'0'0'0,"0"0"71"16,0 0 32-16,0 0-48 16,0 0-13-16,0 0 5 0,0 0-4 15,0 0-7-15,-47-23-9 0,39 23-2 16,1 0-8-16,-5 0-10 0,1 0-3 15,1 4 1-15,0 1 0 0,2 2-4 16,2-1 0-16,0 3-2 16,1-4 2-16,-1 3-1 0,3-2 0 15,0 0-3-15,3-1 2 0,0 4-4 16,0-1 5-16,2 2 0 0,2 1 0 16,3 0 0-16,1 1 2 15,1 1 1-15,2 2 1 0,-1-2-1 16,-1 1-1-16,2-5 2 0,-3 2 0 15,-1 0 3-15,0-5 1 0,1 2 3 16,-4-2-1-16,-1-3 3 0,-2 1 0 16,0-4 5-16,-1 0 9 15,0 0 10-15,0 0 8 0,0 0-12 16,0 0-1-16,-2 2 14 0,-3-2-18 16,-6 0-16-16,2 0 4 0,-3 0 5 15,-1 0-4-15,3 0 0 0,-2-2-1 16,2 2-8-16,1 0-4 0,2-3-1 15,-3 2-1-15,4 0-3 16,1-1 2-16,-2 1 1 0,4-2-2 16,1 0-3-16,-2 1-13 0,4 2-21 15,0 0-7-15,0 0-30 0,0 0-67 16,5 0-11-16,1 0 8 0,4 0-89 16,-1 0-46-16</inkml:trace>
  <inkml:trace contextRef="#ctx0" brushRef="#br0" timeOffset="81266.4156">3953 7320 646 0,'0'0'0'15,"0"0"90"-15,0 0-6 0,0 0-47 16,0 0-7-16,0 0 9 0,0 0-1 15,0 0-12-15,0 0 2 0,-23 118-5 16,23-100-7-16,0-2-7 16,1-3-1-16,2-5-6 0,0 1-1 15,-1-3 0-15,0-3 1 0,1 2 0 16,-3-4-1-16,0 0-2 0,0-1-106 16,0 0 52-16,0-8-49 0,0-3-123 15,0-9-107-15</inkml:trace>
  <inkml:trace contextRef="#ctx0" brushRef="#br0" timeOffset="81395.555">3937 7231 834 0,'0'0'0'16,"0"0"70"-16,0 0-20 0,0 0-39 16,0 0-9-16,0 0-4 0,0 0-58 15,0 0-98-15,39 50-160 0,-34-47-111 16</inkml:trace>
  <inkml:trace contextRef="#ctx0" brushRef="#br0" timeOffset="81747.5492">4157 7222 407 0,'0'0'0'0,"0"0"0"0,0 0 151 15,0 0-84-15,0 0-14 16,0 0 22-16,0 0-15 0,0 0-11 15,0 0-5-15,133 33-15 0,-129-23-6 16,-4 3 2-16,0-3 4 0,-6 3 5 16,-3-1 4-16,-2-3-16 15,-1 2-10-15,-2 1-4 0,-1-1-3 0,-2 0-1 16,1 0-5-16,1-1 2 16,0 1 1-16,5-3-3 0,2 3 0 15,2-1 1-15,5 0-5 0,1-1 3 16,2 1 1-16,6-1 0 0,3 0 2 15,1-3 2-15,3 2 0 16,3-1 2-16,-3-4-3 0,4 1 1 16,-2-3-1-16,2-1-1 0,0 0 0 15,-1 0-2-15,-1-2-72 0,-3-3-21 16,-3 0-15-16,-4-1-45 0,-3-1-29 16,-4-3-30-16</inkml:trace>
  <inkml:trace contextRef="#ctx0" brushRef="#br0" timeOffset="81924.2345">4146 7364 662 0,'0'0'0'0,"0"0"144"16,0 0-40-16,0 0-11 16,0 0-9-16,0 0-12 0,0 0-45 15,0 0-20-15,120 28-4 0,-92-26-6 16,-1 1-67-16,3-1-51 0,-3-2-51 15,-3 0-197-15</inkml:trace>
  <inkml:trace contextRef="#ctx0" brushRef="#br0" timeOffset="82190.117">4592 7313 820 0,'0'0'0'0,"0"0"12"15,0 0 48-15,0 0-32 0,0 0-4 16,0 0 1-16,0 0 0 0,0 0-5 16,0 0 4-16,-75 97 0 0,75-78 5 15,6 1 6-15,1-3-11 16,4-3-14-16,4-1-3 0,-1-2-1 16,2-4-3-16,1 0 2 0,-2-3-1 15,1-4-2-15,0 0 0 0,-1-5 2 16,3-1-6-16,-1 2-16 15,-2-1-27-15,-2 0-45 0,-4 1-63 16,-4 3-42-16,-3-2-43 0</inkml:trace>
  <inkml:trace contextRef="#ctx0" brushRef="#br0" timeOffset="82388.3477">4686 7332 850 0,'0'0'0'0,"0"0"115"16,0 0-15-16,0 0-62 0,0 0-28 15,0 0-7-15,0 0-1 0,0 0-1 16,-59 86-1-16,54-72 0 16,-2 1 0-16,-1-1-119 0,3 0-39 15,-4 0-137-15</inkml:trace>
  <inkml:trace contextRef="#ctx0" brushRef="#br0" timeOffset="83588.8071">5161 7361 591 0,'0'0'0'0,"0"0"93"16,0 0-2-16,0 0-11 0,0 0-19 16,0 0-20-16,0 0-7 15,0 0-11-15,0 0-2 0,-35-29 3 16,30 38 4-16,-3 2-8 0,4 4-4 15,-2 3-6-15,3 0-2 0,3 1-2 16,0-2-2-16,3 0-1 0,6-1-1 16,2-6 1-16,2-4-1 0,-1-2 2 15,1-4 1-15,2 0 2 16,-3 0 0-16,1-4-1 0,-1-5-1 16,0-1-3-16,-2-2 1 0,-3-1-1 15,0 1 0-15,0-2 0 0,-4 0 0 16,-2 0 0-16,-1-1 0 15,-1 1-1-15,-5 2 0 0,0 1 0 0,0 5-1 16,1 5 0-16,0 1-3 16,1 0-3-16,1 2 3 0,2 4-4 15,1 4 4-15,0-3 1 0,3 0-1 16,5-3 2-16,-2 0 2 0,2-4-1 16,6 0 0-16,3-5 4 15,2-7-2-15,7-6 0 0,0-1-1 0,1-4-2 16,3-2 2-16,-7 3 1 15,0 2-2-15,-4 2 0 0,-5 0 2 16,0 3-2-16,-7 6 7 0,-3 3 3 16,-3 5-4-16,-1 1-5 15,0 11-2-15,-5 8-1 0,-4 5 3 16,-2 11 1-16,0 4-1 0,-5 6-1 16,-1 7 0-16,0 2-10 0,-2 1 0 15,1 2 0-15,2-5-5 0,5-5-7 16,3-4-12-16,3-9 17 0,2-6 17 15,-2-9 0-15,4-5 0 0,0-5 0 16,1-3 0-16,0-2-5 16,0-4 3-16,3-8 4 0,3-3 1 15,-3-9-2-15,0-4 0 0,2-3 0 16,-1-8-1-16,1-4 0 0,-2-2 0 16,1-2 1-16,-2 3 0 0,4 7-1 15,-1 7 0-15,5 8 12 16,6 8-1-16,-3 2-3 0,4 5-5 15,3 0-5-15,1 3 4 0,2 0-2 16,2 0 0-16,0 3-126 0,4-2 42 16,-3 2-74-16,-4 0-32 15,-5 4-51-15</inkml:trace>
  <inkml:trace contextRef="#ctx0" brushRef="#br0" timeOffset="84368.7161">3578 8054 298 0,'0'0'0'0,"0"0"108"0,0 0-7 16,0 0-23-16,0 0-24 0,0 0 6 16,0 0-2-16,0 0-10 0,-9-19-33 15,9 35-13-15,0 7 7 0,0 9 14 16,0 5 0-16,2 2 2 15,-1 3 15-15,0-4-20 0,-1-6-7 16,0-4-1-16,0-6-1 0,0-3-3 16,0-4-5-16,0-5-2 0,0-4 1 15,0-3 4-15,0-1 6 0,0-2 6 16,0 0 18-16,-1-6 16 16,-2-5-21-16,-2-3-24 0,2-5 4 15,-2-4 1-15,1-2-4 0,3-5-5 16,1-3-4-16,0 0-1 0,10-4 3 15,3 0-1-15,8 0 0 0,1 0 0 16,1 5-1-16,0 6 1 16,-3 2 0-16,-4 9 15 0,0 5-1 15,-2 4-2-15,-5 4-6 0,3 2-3 16,-1 3 1-16,-3 3-3 0,1 1 1 16,-3 3 0-16,-1-2 0 15,-4 2-1-15,-1 3 3 0,-1 1 1 16,-7-1-1-16,-3 2 0 0,-1 0 0 15,-3-2-2-15,-4-1-1 0,2 2 1 16,-1-2-4-16,2-1 0 0,1-1-10 16,3-3-19-16,0 1-12 15,4-4-17-15,3 0-27 0,2-2 11 0,3 1-30 16,0-3-90-16,8 0-54 16,1-2 62-16</inkml:trace>
  <inkml:trace contextRef="#ctx0" brushRef="#br0" timeOffset="85233.2005">3981 8006 680 0,'0'0'0'0,"0"0"44"16,0 0 55-16,0 0-19 0,0 0-12 16,0 0-20-16,0 0-18 0,0 0-14 15,0 0-2-15,-9 1-11 0,4 7 0 16,0 1 1-16,2 1-4 15,0 0 0-15,3-1 0 0,0-2-1 16,0 0 0-16,4-4-1 16,1-1 2-16,0-2 9 0,3 0-3 15,-3 0-1-15,3-2 0 0,-1 0-2 16,-1-2-3-16,0 4 0 0,0-1 0 16,0 1 0-16,0 0 0 0,-1 0 0 15,-1 0 0-15,-1 0 2 0,0-2-1 16,-2 1 2-16,1 0 2 0,0-1 2 15,-2-2-1-15,1 2-3 0,-1-2 0 16,0 1-1-16,0 2-1 16,0 1 0-16,0-2 1 0,0 1-2 15,0 1 0-15,0 0 3 0,0 0-2 16,-1-2-2-16,1 2 2 0,0-3 3 16,-2 0-1-16,0 0-2 0,-1 0 0 15,0 1 0-15,2 2-1 16,0 0 0-16,-3-3 1 0,2 3-1 15,-2 0-6-15,-4 0 6 0,4 0 0 16,-3 1 0-16,-1 3 0 0,2 2 0 16,-3 0 0-16,1 0 0 0,1 1 0 15,0 1 0-15,-2 0 0 16,3-1 0-16,-1-3 0 0,3 0 1 16,1 2 1-16,0-1 7 0,1 1-2 15,0 1-5-15,2 0-2 0,0 4 0 16,0-5 10-16,3 0-5 15,3 1 3-15,-2-1-4 0,3 1-2 0,-3 0 3 16,4-2-1-16,-1-1-3 16,-1-2 1-16,3-1 2 0,-3-1-1 15,3-1 3-15,-1-4-3 0,1-1 1 16,0-6-2-16,-2 4 2 16,1-5-2-16,-4 1 0 0,0-1 3 15,-1-1 0-15,-1-1 1 0,0 0-1 0,-2 1-1 16,1 3-1-16,-1 1-1 15,0 6-1-15,0 1 2 0,0 3-1 16,0 0 0-16,0 0-3 0,1 0-4 16,0 5-5-16,0 3 10 0,2 5 0 15,0 2-2-15,5 1 2 16,0-1 0-16,6-1 0 0,0 0 12 16,2-2-4-16,2 0 0 0,2-2-2 15,-2-2-1-15,-1-2-2 0,-1-1-1 16,-1-1-1-16,2-2-1 15,-3-2 0-15,-1 0 4 0,1 0-3 16,-6 0-1-16,2 0 0 0,-2 0-90 16,-3 0 2-16,-2-2-24 0,0-2-24 15,-3-1-45-15,0-2-51 0,0-4-132 16</inkml:trace>
  <inkml:trace contextRef="#ctx0" brushRef="#br0" timeOffset="85403.9664">4295 8038 544 0,'0'0'0'0,"0"0"81"16,0 0 19-16,0 0-3 0,0 0-16 15,0 0-17-15,0 0-20 16,0 0-22-16,69 100-17 0,-57-91 1 16,0-3-3-16,1 1-3 0,-3-4 0 15,1-3-73-15,-2 2-43 0,1-2-77 16,-4 0-123-16</inkml:trace>
  <inkml:trace contextRef="#ctx0" brushRef="#br0" timeOffset="85637.8225">4538 8081 735 0,'0'0'0'16,"0"0"116"-16,0 0-26 15,0 0-22-15,0 0-19 0,0 0-16 0,0 0-10 16,0 0-12-16,0 0-3 15,-97 170-1-15,78-142-1 0,0-4-1 16,2-1-2-16,0-5-2 0,3-1 0 16,4-4-2-16,2-6 2 0,4-1-2 15,3-5-29-15,1-1-29 16,0 0 1-16,0 0-23 0,5 0 12 16,1-3-9-16,3-3-74 0,-1 1-69 15</inkml:trace>
  <inkml:trace contextRef="#ctx0" brushRef="#br0" timeOffset="86268.2758">4626 7771 577 0,'0'0'0'0,"0"0"78"16,0 0 9-16,0 0 21 15,0 0-23-15,0 0-35 0,0 0-20 16,0 0-24-16,3-15 1 0,-3 37 9 16,0 6 5-16,0 2-8 0,0 8-5 15,0-3-4-15,2 3 1 16,1-2-4-16,0 0 1 0,-3-4 0 16,0 3 0-16,0-3 0 0,-4-3 0 15,-1-1 0-15,0-6-1 0,-1 0 0 16,3-3-1-16,3-4 0 15,0-5 0-15,0-4-1 0,3-1-16 0,3-4-12 16,-2-1-11-16,6 0-11 16,-4 0 0-16,2-1-18 0,2-5-17 15,0 1 26-15,2-2 8 0,-1 0-47 16,3-2 22-16,4-1 4 0,-1-1 9 16,0 0 8-16,-3 0 13 0,-2 2 42 15,-1 2 2-15,-4 1 142 16,-3 3-24-16,-4-1-5 0,0 3 2 15,0 1 16-15,-1 0-69 0,-2 0-28 16,-2 3-14-16,2 3-6 0,0 3 0 16,0 1-4-16,0 2-8 15,3-1-2-15,0 1-2 0,5-6 2 16,1-4 0-16,2 1 0 0,1-3 16 16,2 0 24-16,-2-3 4 0,4-4-17 15,0-6-3-15,0-2 0 0,3-3-13 16,-1 1-2-16,-1-1-6 0,-4 0-1 15,-4 4 2-15,-1 0 2 0,-5 2 2 16,0 3-2-16,-2 4 2 16,-4 1-3-16,-3 2-3 0,3 2-4 15,-5 4 1-15,3 3 0 0,0 3-56 16,1 1-13-16,0 1-32 0,3 1-29 16,-1 1-54-16,2-7-47 15,3 0-86-15</inkml:trace>
  <inkml:trace contextRef="#ctx0" brushRef="#br0" timeOffset="86951.3991">5073 8108 699 0,'0'0'0'16,"0"0"184"-16,0 0-108 0,0 0-48 15,0 0-16-15,0 0-10 0,0 0-1 16,0 0 0-16,-30 14-1 0,23-4 0 15,-2 1 2-15,3 3-2 16,-1-3 0-16,3 2 3 0,2-3-4 16,1-2 2-16,1-2 0 0,0-1-1 15,2-4 0-15,3-1 6 0,3 0-3 16,1-3-1-16,1-4-2 0,-2 1 0 16,2-1-2-16,-1 4 2 0,0 2 0 15,-3 1-1-15,1 0 1 16,1 0 0-16,-2 1 3 0,3 2-2 15,1 1-1-15,1-1 0 0,1-1 2 16,2-2-1-16,3 0 1 0,5-6-1 16,1-6-2-16,2-1-3 0,2-3 0 15,-1 0-2-15,-3 1 3 0,-7 3 2 16,-4 2 1-16,-2 4 0 16,-8 1 0-16,-1 0 12 0,-1 3 6 15,-1 1 11-15,-3 1-2 0,-4 0-19 16,-1 0-5-16,1 4-2 0,0 3-1 15,-3-1 0-15,0 4-2 0,1 1 2 16,-1 3 0-16,1 0 0 16,1 1-1-16,4-2 1 15,2 0 0-15,3-1-3 0,0-2 1 0,2-3 2 16,3-2 0-16,5-3 0 0,2-2 6 16,4 0-2-16,1-10 0 0,1-2-1 15,5-5-1-15,-1-2 0 16,3-4-1-16,-1-4 0 0,5-4 0 15,-1 0-1-15,1-7 0 0,-3-1 0 16,-3-3 2-16,-5-2-1 0,-4 3 0 16,-4 3-1-16,-6 7 0 0,-4 7 3 15,0 8-3-15,-2 7 24 0,-5 9 0 16,0 0-12-16,-3 12-9 16,0 10-4-16,-2 9-1 0,1 8 3 15,1 3-1-15,3 1 0 0,4-4 0 16,3-3 1-16,0-1-1 0,4-3-33 15,6-4-8-15,0-3-24 16,6 0-3-16,-4-3-60 0,0-4-93 16,-3 1-36-16</inkml:trace>
  <inkml:trace contextRef="#ctx0" brushRef="#br0" timeOffset="92751.7292">4161 9290 380 0,'0'0'0'0,"0"0"123"0,0 0-36 15,0 0-39-15,0 0-19 0,0 0-5 16,0 0 1-16,0 0 3 0,14-41 15 16,-4 35 2-16,-1 0 0 0,4 0-7 15,-1-1-7-15,5 4 0 0,3 0-1 16,4 3-14-16,5 0-2 15,0 4 4-15,0 4-2 0,-2 0-1 16,-3 3-3-16,-1 0-2 0,-6 3-3 16,-2 0-4-16,-3 1-2 15,-4-3 2-15,-3 1 3 0,-5 2 5 0,-4 1 2 16,-12 1 1-16,-5 4-4 16,-11 2-6-16,-5 0-1 0,-4 0-1 15,0 4 0-15,2-2 1 0,6 4-2 16,12 0-1-16,7-1 0 0,14-3-1 15,7 0 1-15,11-5-2 0,13-4 3 16,6-6 0-16,9-2 0 16,7-4-1-16,1-3 0 0,2-1 0 15,1 0-60-15,-3 0-85 0,-7 0-168 16,-3 0-164-16</inkml:trace>
  <inkml:trace contextRef="#ctx0" brushRef="#br0" timeOffset="99269.23">4660 11376 827 0,'0'0'0'0,"0"0"46"16,0 0-4-16,0 0-23 0,0 0 0 15,0 0 6-15,0 0-16 0,0 0-8 16,1-19 12-16,1 43 23 16,-2 9-3-16,1 4-2 0,0 7-8 15,-1 1 3-15,0-1 5 0,0-2-10 16,3 0-2-16,1-9 2 15,-2 1-7-15,5-4 1 0,-5-4-9 0,-1-2-2 16,1-2-2-16,0-1-1 16,-2-3 0-16,0-4 0 0,0-3-2 15,0-4-34-15,0-3-1 0,0-4-23 16,0 0-20-16,4-4-28 0,3-9-36 16,3-6-32-16,5-3-21 0,0-6-95 15</inkml:trace>
  <inkml:trace contextRef="#ctx0" brushRef="#br0" timeOffset="99542.9527">4944 11501 702 0,'0'0'0'0,"0"0"175"0,0 0-151 16,0 0-7-16,0 0 4 0,0 0 6 16,0 0 2-16,0 0 4 0,0 0-12 15,-34 241-3-15,35-212 2 0,9-7-1 16,1-3-1-16,3-9-2 0,3-6-1 15,4-4 14-15,2-11 14 16,3-11-15-16,6-7-2 0,-1-9-6 16,4-3-2-16,-8-5 0 0,-4 2 10 15,-7-1 9-15,-8 4-7 0,-8 5-11 16,-1 3-12-16,-13 9-2 0,-7 4-4 16,-3 10 1-16,-6 6-4 0,0 4-26 15,-1 11-21-15,-1 7-13 16,3 6-40-16,3 5-36 0,4 3-64 15,-2 0-284-15</inkml:trace>
  <inkml:trace contextRef="#ctx0" brushRef="#br0" timeOffset="100774.3662">4340 14102 402 0,'0'0'0'0,"0"0"5"16,0 0 31-16,0 0 0 0,0 0 1 15,0 0 12-15,0 0 1 0,0 0-5 16,0 0 7-16,23-18-9 0,-10 18 2 16,6 0 9-16,8 3-7 0,4 5-9 15,4 0-3-15,1 4-4 0,-1 0-1 16,-3 0 1-16,-6 2-18 16,-4 1-8-16,-7-1-1 0,-6 0-1 15,-3-2 2-15,-6 4 7 0,-12-1 7 16,-8 3-8-16,-10-1-8 0,-9 3 0 15,-6 1-2-15,-5 4-1 0,0 1 0 16,4 2 2-16,10-1-2 16,10 0-1-16,15-3 0 0,11 0-3 15,10-4 4-15,11-1 0 0,8-3-1 16,1-6 3-16,6-3 0 0,1-7-2 16,1 0 0-16,5-6-115 0,-1-4-60 15,-4-8-70-15,-6-8-43 16</inkml:trace>
  <inkml:trace contextRef="#ctx0" brushRef="#br0" timeOffset="101053.4">4975 14178 839 0,'0'0'0'0,"0"0"8"0,0 0-6 15,0 0-1-15,0 0 17 0,0 0 34 16,0 0 14-16,0 0-5 0,0 0-31 15,-18 312-7-15,43-303 4 16,5-9 5-16,4-10 5 0,7-11-9 16,3-8-11-16,1-8-2 0,2-1 3 15,-8-8-5-15,-6 2 9 0,-5 3 15 16,-15 1-10-16,-7 8-11 0,-6 5-10 16,-10 9 2-16,-6 4-5 0,-13 7-3 15,-3 7 0-15,-7 1-35 16,-1 12-31-16,-1 5-33 0,2 4-77 15,0 0-201-15</inkml:trace>
  <inkml:trace contextRef="#ctx0" brushRef="#br0" timeOffset="108376.0967">3987 7125 422 0,'0'0'0'0,"0"0"231"0,0 0-113 15,0 0-15-15,0 0-38 0,0 0-19 16,0 0 13-16,0 0-3 0,-20-1-11 16,20 1-9-16,0 0-22 15,0 0-9-15,1 0-9 0,0 0 1 16,2 1-3-16,3 3-46 0,-1 2-57 16,-2-3-62-16,-2 5-228 0</inkml:trace>
  <inkml:trace contextRef="#ctx0" brushRef="#br0" timeOffset="125615.3632">7346 7432 685 0,'0'0'0'16,"0"0"0"-16,0 0 1 0,0 0 88 16,0 0-28-16,0 0 3 0,0 0-13 15,0 0-14-15,-60-61-10 0,47 61-9 16,-2 0 4-16,-2 7-6 0,-5 3-7 15,-4 6-4-15,-2 4 3 0,-1 1 3 16,4 3-3-16,0-1-4 16,6 0-1-16,5-2-1 0,0 0-1 15,8 0-1-15,3-7 0 0,3-2 0 16,1-3 0-16,7-4 0 0,5-4 0 16,1-1 9-16,2-3-4 0,5-11-1 15,2-6 3-15,5-5 4 0,3-5-5 16,1-5-4-16,0-4 1 15,-1-4-2-15,-2 0 2 0,0-4 5 16,-2 2 3-16,-3-3 5 0,-4 5 0 16,-8-3 4-16,-4 5 3 0,-5 4-6 15,-2 7-3-15,-1 5-5 16,0 6-4-16,0 11 3 0,-3 5-1 16,-1 3-4-16,-2 3-6 0,-2 10-2 15,-4 11 8-15,-2 10-5 0,-2 8 4 16,1 5-1-16,2 1-1 15,3 2-3-15,3-4 3 0,2-2 0 16,4-6 0-16,1-3 0 0,2-6-2 16,7-4 4-16,2-4 0 0,3-3-2 15,4-3-3-15,4-7 3 0,1-6 4 16,4-2-2-16,0-7 0 0,3-6 1 16,0-4-1-16,-4-2-1 0,-1 0 0 15,-5-1 1-15,-6 2-1 16,-3 2 1-16,-8 2 0 0,-3 1 0 15,0 2 2-15,-5 3 1 0,-6-1 4 16,2 5-1-16,-4 3-6 0,0 1-4 16,1 0 1-16,-2 4-1 0,0 6 1 15,0 4 0-15,1 1 1 16,5 2 0-16,3 1-3 0,3 0 3 16,2-1 0-16,7-2-5 0,4-2 4 15,4-7 1-15,4-3 0 0,5-3 0 16,4-3 5-16,3-5-5 15,0-3 0-15,-2 0 2 0,-1 4-2 16,-5 5 0-16,-1 2 0 0,-4 5-2 16,-4 7 2-16,-2-1 3 0,-7 4-1 15,-2 3 3-15,-3 1-2 0,0 0 0 16,-2 0 1-16,-9-1-2 0,0-4 0 16,-2-1 1-16,-3-1-1 0,0-5-1 15,2-3 1-15,-2-2-1 16,2-2 2-16,5 0-2 0,2-5-1 15,3 2 0-15,4 3 0 0,0-3 0 16,2-2-6-16,8 3 5 0,3-1-1 16,8-1 0-16,1 2 4 0,3-3-2 15,1-2 0-15,3 1 0 0,-2-1 2 16,-2-2-3-16,-1-4-35 16,-4-3-21-16,2-1-49 0,0-1-14 15,-2-7 6-15,0 1 0 0,-4-7 15 16,-4-3-23-16,-3-1-11 0,0-4 7 15,-1-1 23-15,-1 1 72 16,1-1 40-16,0 5 27 0,-2 2 44 16,-1 0 23-16,-1 7-13 0,1 3 14 15,-4 9-17-15,2 4 6 0,-3 7 10 16,0 1-37-16,0 2-25 0,0 6-20 16,0 11-1-16,0 10 10 0,0 7 15 15,0 5-2-15,0 7 2 0,0 4-3 16,0 2-21-16,0 3-14 15,0-2-1-15,0-1 0 0,2-4-5 16,3-5 0-16,1-4 1 0,1-11-4 16,1-6-57-16,2-6 14 0,-2-7-28 15,-3-8-31-15,1-1-14 16,-5-7-33-16,0-5-75 0,-1-6 1 16</inkml:trace>
  <inkml:trace contextRef="#ctx0" brushRef="#br0" timeOffset="125854.1805">8110 7383 454 0,'0'0'0'0,"0"0"103"0,0 0 6 15,0 0-50-15,0 0-27 0,0 0-16 16,0 0-10-16,0 0-2 0,0 0 0 16,160 98-1-16,-138-96-1 0,-1 4 1 15,-1-3-1-15,-5 4-1 16,1-2 1-16,-5 1 1 0,-4-1 2 15,-2 1 1-15,-3-2-3 0,0-1 1 16,-2 0-1-16,0-3 2 0,0 0-1 16,2-6-8-16,-1-4-50 0,0-1-30 15,1-7-88-15,-2-2-20 0,0-4-37 16</inkml:trace>
  <inkml:trace contextRef="#ctx0" brushRef="#br0" timeOffset="125945.2154">8395 7396 98 0,'-2'-21'108'0,"-2"3"-108"0,2 3 326 15,1 9-176-15,0 2-11 0,1 4-58 16,0 0-37-16,0 0-30 0,0 3-17 15,0 4 4-15,3 3-2 0,3 1-65 16,0-2-93-16,2 0-127 16</inkml:trace>
  <inkml:trace contextRef="#ctx0" brushRef="#br0" timeOffset="126674.6238">8533 7409 422 0,'0'0'0'0,"0"0"206"0,0 0-78 0,0 0-25 15,0 0-14-15,0 0-31 16,0 0-12-16,0 0 0 0,0 0-8 16,1 115-9-16,-3-107-7 0,-1 0-8 15,0-4-10-15,1-1-2 16,1-1 0-16,1-1 3 0,0-1 0 0,-1 0 4 15,-2-3-5-15,2-2-3 16,1-5-1-16,0 3 0 0,5-1-3 16,6-1 4-16,2 4-2 0,2 1-1 15,4-2 2-15,-2 5 0 0,3 1-1 16,-3 0 1-16,-2 5 0 0,-2 4-3 16,-3 0 3-16,-3 1-3 0,-4 5 2 15,0-6 2-15,-1-1 0 16,1 1-2-16,0-8 2 0,5 2-2 15,0-3-5-15,3-4-8 0,2-5-2 16,0 1-10-16,-2 0 6 0,-5-1 2 16,0 5 14-16,-4 3 3 15,-2 1-1-15,0 1 0 0,0 9 4 0,0 2 2 16,0 1-3-16,0 3 0 16,1-3 0-16,3-6-1 0,4-2 0 15,3-4 3-15,0-1-1 0,1-1 2 16,2-6-3-16,-1-5 1 15,1-3-1-15,-1-2-2 0,-2-1-4 0,1-1 3 16,-1-4 1-16,3-1-1 16,-1-7-5-16,-1-3-16 0,4-3-14 15,-4-4 6-15,1-3-4 0,-2-2 8 16,-2 1 24-16,-3-2 3 0,-4 6 0 16,-1 5 9-16,-1 4 24 0,-2 12 22 15,-1 4-11-15,1 9-18 16,-3 4 4-16,-1 3-8 0,0 13-16 15,1 7-1-15,-3 11 1 0,0 10-1 16,1 6 0-16,1 6-3 0,4 3-2 16,2 1 0-16,2-3 1 0,5-8-1 15,-2-6-13-15,3-8 7 0,1-5 2 16,-4-8 3-16,1-4-3 16,-1-8-22-16,2-3 5 0,-2-4 3 15,1 0-12-15,-2-6-27 0,0-5 1 16,-4-4-3-16,0-5-75 0,-5-4-23 15,-4-4-31-15,-4-1-211 0</inkml:trace>
  <inkml:trace contextRef="#ctx0" brushRef="#br0" timeOffset="127290.7008">8928 7316 387 0,'0'0'0'0,"0"0"-20"16,0 0 24-16,0 0 3 0,0 0-5 15,0 0 3-15,0 0-3 0,0 0 0 16,0 0 13-16,147 62 35 15,-139-55 11-15,-1-1 5 0,-3 2 13 16,0-4 2-16,-3 3-19 0,-1 4-7 16,0 2-8-16,0 2-25 0,0 2-12 15,0 0-6-15,0 3-2 0,-1-2-1 16,1-4 0-16,1-2-2 16,4-5-27-16,1-4 16 0,-2-3 11 15,0 0-3-15,2-6-26 0,-1-1-14 16,0-6 0-16,-2-3-12 0,3 0-18 15,-3-2-23-15,4 1-13 0,-1 4 45 16,1-2 54-16,-2 7 22 16,-2 2 42-16,-1 2 25 0,-1 4 26 15,-1 0-32-15,0 3-39 0,0 2 9 16,-3 5-28-16,1 1-8 0,1 3 6 16,0 0-1-16,1 0-6 0,0-1-3 15,1-2 0-15,2 1-4 0,1-3-51 16,0 1-5-16,2-3-19 15,0 1-22-15,2-1 23 0,1 1 17 16,-2-4 13-16,2-1 11 0,0-2 4 16,2-1 12-16,1-3 11 0,-3-4 2 15,1-2-84-15,-2-1 15 0,0 0 82 16,-6-2 9-16,-2 2 53 16,0-1 34-16,-3 5 26 0,-4 2-14 15,-1 3-13-15,0-1-4 0,-2 2-42 16,-1 0-38-16,4 7-13 15,2-1-4-15,3-1-2 0,2-1-5 16,0-1-3-16,6-1 16 0,5-1 4 16,4 1-7-16,-3-2-3 0,3 4 0 15,-3 5 2-15,2 0 34 0,-2 5 43 16,-1 2-12-16,-1-1-32 0,-2-1-9 16,-1 0-12-16,-1-3-11 0,3 0-1 15,-1-3 0-15,-2 0-6 16,1 0-126-16,-3-4-57 0,-1 2-113 15</inkml:trace>
  <inkml:trace contextRef="#ctx0" brushRef="#br0" timeOffset="127975.473">7155 8063 722 0,'0'0'0'16,"0"0"3"-16,0 0 2 15,0 0 48-15,0 0-44 0,0 0 6 0,0 0 2 16,0 0-7-16,0 0-6 16,10 205-2-16,-8-185 0 0,-2-4 18 15,2-4 16-15,-2-6-4 0,0-2 10 16,0-4 3-16,-1 0 2 0,-4-2-1 16,0-4-32-16,1-6-1 0,-2-4 11 15,1-6 0-15,1-3-9 0,2-7-9 16,2-3-3-16,5 0-3 15,6-2 0-15,8 1 0 0,6 2 0 16,4 3 14-16,1 2 2 0,0 6 3 16,-3 4 0-16,0 7-4 0,-3 5-2 15,-3 3-2-15,-6 4 4 16,0 0 1-16,-7 7-1 0,0 6-2 16,-3 3-2-16,-4 0-1 0,-1 3-4 15,-6 0 0-15,-7-2-1 16,-5 3 0-16,-2 1-3 0,-2-3 0 15,-4 0-3-15,5-6-19 0,0-1-12 16,2-3 0-16,4-4-13 0,1-1-19 16,3-3-3-16,6 0 0 0,3-2-36 15,2-3-44-15,5-1-54 0,5-1-76 16</inkml:trace>
  <inkml:trace contextRef="#ctx0" brushRef="#br0" timeOffset="128291.4149">7541 7999 684 0,'0'0'0'16,"0"0"167"-16,0 0-55 0,0 0-48 16,0 0-18-16,0 0-19 15,0 0-6-15,0 0-6 0,0 0-8 16,-12 119-5-16,18-118 1 0,2-1 11 16,-1-3 12-16,1-5-1 0,3-6-10 15,-2-4-5-15,-2-1 0 0,-1 2 1 16,-2-4 1-16,-3 5 1 0,-1-1 2 15,-1 5 1-15,-1 6 5 16,-4 1-7-16,0 5-4 0,0 3-11 16,-1 5 2-16,-3 4 0 0,1-1-1 15,4-2 0-15,0-4 0 0,5 2-23 16,4-3-3-16,4-1 2 0,4 0-2 16,4 1 5-16,1 2-34 0,-1-1-49 15,2 2-2-15,-3-1-29 0,0 2-46 16,0 0 42-16,1-1-3 15,-3-1-25-15</inkml:trace>
  <inkml:trace contextRef="#ctx0" brushRef="#br0" timeOffset="128538.0287">7804 8124 521 0,'0'0'0'0,"0"0"243"0,0 0-159 16,0 0-29-16,0 0-21 16,0 0-7-16,0 0 7 0,0 0-5 15,-25 46-5-15,11-42-2 0,5-4-12 16,-3 0 8-16,3-2 11 15,4-5-8-15,-4-1-11 0,9 0-2 16,4-3-6-16,6-1 3 0,5 2 11 16,4-1 0-16,4 0 1 0,2 2 1 15,2-1-1-15,-3 2-6 0,3 1-6 16,-3 3-4-16,-1 1 1 0,-5 0-4 16,1-2-27-16,-3 0-22 0,-1-1-64 15,2-2-52-15,-2-2-77 16,1-2-36-16,-3-2-104 0</inkml:trace>
  <inkml:trace contextRef="#ctx0" brushRef="#br0" timeOffset="128755.7032">8149 7810 805 0,'0'0'0'0,"0"0"124"0,0 0-68 16,0 0-2-16,0 0 5 0,0 0-10 15,0 0-4-15,0 0-1 0,0 0 3 16,7 172-2-16,-3-135-12 0,0-2-22 15,2-3-8-15,0-2-1 16,3-3 1-16,0-7-6 0,-3-4-14 16,0-2-4-16,-1-6-8 0,-4-2-4 15,3-5-3-15,-4-1-11 0,0-5-27 16,0-4-25-16,-7-7-85 0,-2-1-110 16,-4-8-58-16</inkml:trace>
  <inkml:trace contextRef="#ctx0" brushRef="#br0" timeOffset="128863.3929">8106 8007 740 0,'0'0'0'0,"0"0"114"0,0 0-17 0,0 0-18 16,0 0-37-16,0 0-29 0,0 0-7 15,0 0-4-15,0 0 2 0,254 0-8 16,-219 0-227-16,-3 0-200 16</inkml:trace>
  <inkml:trace contextRef="#ctx0" brushRef="#br0" timeOffset="135760.1241">8003 13977 376 0,'0'0'0'0,"0"0"131"15,0 0-61-15,0 0-14 0,0 0-2 16,0 0-12-16,0 0-5 15,0 0 3-15,-27-51-5 0,25 49 2 16,-2 2-3-16,2 0-9 0,-7 0-11 16,2 0-11-16,-3 8-1 0,-1 1-3 15,-1 4 1-15,1 4 0 0,0 1 1 16,-2 1-1-16,3 1 0 16,1 1-2-16,2 3 1 0,4 0 2 15,0 0 2-15,3-1-2 0,6 1 2 16,6-3-1-16,4 4-1 15,6 0 0-15,-1-3 1 0,3 3-2 0,2 0 0 16,-2 0 14-16,-1-2-5 16,-3 0 0-16,-3-3-4 0,-2-1-2 15,-1-1 0-15,-3-1-1 0,-4-1-1 16,-1-1 3-16,-4 3-2 0,-2-5 4 16,-4 2 18-16,-7-1-5 0,-4 1-9 15,-7 0-5-15,-6 1-4 16,-5 0-2-16,-4-3 2 0,-3-5-2 15,2 3-10-15,4-6 2 0,0-5 0 16,4 0 4-16,4-11 2 0,9 1-7 16,9 0 3-16,4-5 2 15,4-2-1-15,11-4 3 0,5-6 6 16,8-1 8-16,5-8 7 0,6-3 2 16,4-3 5-16,1-5 7 0,2 1 5 15,-2-2 6-15,2 2-4 0,-4 4-10 16,-7 2-10-16,-6 6-10 0,-9 7-4 15,-7 3-1-15,-4 4 2 16,-5 6 2-16,-1 1 2 0,-6 1-4 16,-3 6-3-16,-1 1 0 0,-3 5-4 15,-1 0-13-15,-2 11-12 0,1 2-20 16,-2 6-14-16,2 4-24 0,2 2-22 16,4 1-27-16,5 0-86 0,-1-2-167 15</inkml:trace>
  <inkml:trace contextRef="#ctx0" brushRef="#br0" timeOffset="136105.1641">8290 14291 417 0,'0'0'0'0,"0"0"3"0,0 0 0 16,0 0 2-16,0 0 6 0,0 0 20 15,0 0 16-15,0 0-2 0,0 0 2 16,17 212 22-16,-4-213 25 16,3-11 1-16,1-6 14 0,4-2-9 15,0-6-24-15,1-3-3 0,4 1 0 16,3-2-22-16,0-1-4 16,0 0 4-16,-2 1-35 0,-6 3-12 15,-8 1 0-15,-6 2 1 0,-5 1 1 16,-2 1 4-16,-9 0 3 0,-3 3-5 15,-8-1-4-15,-2 0-2 0,-4 3-2 16,-3 2 0-16,-2 8-39 0,0 4-10 16,-2 3-31-16,1 9-26 0,1 8-66 15,-1 3-95-15,3 2-93 0</inkml:trace>
  <inkml:trace contextRef="#ctx0" brushRef="#br0" timeOffset="160271.6557">7249 9149 610 0,'0'0'0'16,"0"0"150"-16,0 0-49 0,0 0-42 16,0 0-15-16,0 0-36 0,0 0-6 15,0 0-4-15,-7-3 4 0,5 11 7 16,0 4 0-16,-5 2-4 16,1 3-1-16,-4 2-1 0,-1 2-1 15,-1-1 2-15,1 1 1 0,1-3-1 16,2 0-3-16,2-2-1 0,3-3 0 15,3-2 0-15,0-3-1 0,4-2-3 16,6 0 7-16,1-1 11 16,5 0 1-16,1 1 2 0,4-3 7 15,2 0-8-15,-1-2-8 0,0 1-5 16,2-1 1-16,-1-1-2 0,-4 1-4 16,1-1-109-16,-4-2-25 0,-3-5-96 15,-3-3-15-15</inkml:trace>
  <inkml:trace contextRef="#ctx0" brushRef="#br0">7412 9149 557 0,'0'0'0'0,"0"0"288"16</inkml:trace>
  <inkml:trace contextRef="#ctx0" brushRef="#br0" timeOffset="160839.656">7552 9271 844 0,'0'0'0'0,"0"0"77"15,0 0-14-15,0 0-30 0,0 0-25 16,0 0-4-16,0 0-2 0,0 0 0 15,0 0 0-15,-23 316-2 0,29-297 0 16,4-7 15-16,3-8-9 16,4-4 1-16,-1-4 24 0,5-13 21 15,1-6 0-15,2-5-4 0,0-7-5 16,-1-5-17-16,3-5-6 16,-4-4 2-16,-8-3 2 0,-3 1 5 0,-9 7 1 15,-2 9 1-15,-1 7-2 16,-9 10-1-16,0 8-7 0,-1 5-14 15,-3 5-7-15,0 2 0 0,-4 9-18 16,-2 9-57-16,2 8-10 0,-2-2-7 16,5 6-58-16,0 0-25 15,2-1-114-15,1-2-321 0</inkml:trace>
  <inkml:trace contextRef="#ctx0" brushRef="#br0" timeOffset="161093.0277">7848 9488 838 0,'0'0'0'16,"0"0"76"-16,0 0 17 0,0 0-26 16,0 0-27-16,0 0-6 0,0 0 10 15,0 0-6-15,4 222 0 16,-8-197-6-16,-5-3-11 0,1-3-9 15,1-1-7-15,0-2 0 0,-1-4-2 16,-1 1-3-16,-1-5 0 0,1-2-48 16,-4-2-45-16,5-3-29 0,-2-1-84 15,-1-3-277-15</inkml:trace>
  <inkml:trace contextRef="#ctx0" brushRef="#br0" timeOffset="161463.2693">8081 9275 943 0,'0'0'0'0,"0"0"47"16,0 0-5-16,0 0 11 0,0 0-14 15,0 0-21-15,0 0 0 16,0 0 4-16,0 0-9 0,-1 267-2 15,1-252-1-15,3-5 0 0,7-9 0 16,1-1 7-16,3-13 13 0,1-5 8 16,4-4-3-16,0-8-7 0,1-4-3 15,5-5-3-15,-1-5-7 16,-2-4 2-16,0-3 2 0,-9 0-10 16,-4 8-1-16,-8 11-7 0,-1 7 2 15,-9 8 0-15,-1 10 0 0,-3 6-1 16,-1 1-3-16,-3 7-3 0,-2 9-25 15,-1 5-23-15,2 2-41 0,2 4-13 16,4 0-38-16,2 2-111 16,-1-1-146-16</inkml:trace>
  <inkml:trace contextRef="#ctx0" brushRef="#br0" timeOffset="161613.3091">8544 9189 730 0,'0'0'0'0,"0"0"-133"16,0 0 17-16,0 0-166 16</inkml:trace>
  <inkml:trace contextRef="#ctx0" brushRef="#br0" timeOffset="162125.5716">7443 9163 536 0,'0'0'0'0,"0"0"198"0,0 0-75 16,0 0-49-16,0 0-13 0,0 0-36 15,0 0-13-15,0 0 27 16,0 0 12-16,-1 105-7 0,1-62-5 15,-8 2 2-15,-1-2-21 0,-2-4-13 16,-1-1-3-16,-2-2-2 0,-2-6 1 16,2 0-3-16,-1-2 0 0,4-4-17 15,0-2-56-15,3-1-31 0,3-6-12 16,3-3-102-16,1-3-51 16</inkml:trace>
  <inkml:trace contextRef="#ctx0" brushRef="#br0" timeOffset="162839.6381">8581 9135 525 0,'0'0'0'0,"0"0"128"0,0 0-16 16,0 0-12-16,0 0-49 0,0 0-15 15,0 0 3-15,0 0-6 0,0 0-6 16,-112 96-7-16,99-62-4 16,0-2-9-16,3 6-4 0,-1-2 2 15,3-1-2-15,0-1 4 0,1-2 3 16,3-1 1-16,0-2-4 0,4-6 0 15,0-4 11-15,7-8 1 0,6-5-8 16,4-6-1-16,4-3 15 16,5-11-1-16,2-6-2 0,5-6-3 15,-1-5-1-15,1-6-4 0,-3-2 6 16,-7-1 14-16,-4 2 14 0,-6 1-3 16,-7 6-7-16,-5 6-8 0,-1 6-12 15,-5 6-9-15,-2 5-5 16,-3 4-3-16,-2 4-2 0,-1 5-12 15,-3 8-33-15,1 6-18 0,1 1-32 16,0 6-59-16,-1 0-50 0,3 0-178 16</inkml:trace>
  <inkml:trace contextRef="#ctx0" brushRef="#br0" timeOffset="163201.203">8851 9289 971 0,'0'0'0'0,"0"0"47"15,0 0 39-15,0 0-62 0,0 0-14 16,0 0-6-16,0 0-3 0,0 0 1 16,-40 149-2-16,34-113 0 0,2-6 2 15,4-5-3-15,4-7 2 0,7-10 36 16,8-5 1-16,-1-3 7 15,7-7 10-15,0-12-8 0,3-6 6 16,1-2-1-16,0-8-13 0,-2-3-4 16,-1-3 7-16,-4 1-1 0,-8 3-4 15,-5 4-11-15,-8 3-15 0,-1 8-5 16,-11 5-2-16,-2 5-2 16,-5 5-1-16,-6 6-2 0,-2 1-56 15,-5 8 20-15,-3 8-22 0,-2 1-16 16,-6 6-38-16,0 3-117 0,1 6-96 15,-3 4-243-15</inkml:trace>
  <inkml:trace contextRef="#ctx0" brushRef="#br0" timeOffset="179552.7097">7840 11387 550 0,'0'0'0'0,"0"0"0"0,0 0 0 15,0 0 40-15,0 0-12 0,0 0 7 16,0 0 17-16,0 0-4 0,84-11-3 16,-68 15 2-16,-2 0-4 0,0 2-6 15,-6-1-3-15,2 1-8 0,-3-1-11 16,-2-2-8-16,-1 3-1 16,-4-2 4-16,0 2 29 0,-1 2 36 15,-10 2-9-15,-8 3-25 0,-4 0-26 16,-1 5-8-16,-4 1-3 0,-1 3 3 15,-1 3 2-15,3 0-3 0,4 0-1 16,6-2-1-16,8 2-3 16,6 2-2-16,3-2-1 0,6 1 0 15,8-2 2-15,2-3 0 0,6-2-3 16,2-3 5-16,1-3 2 0,1-4-1 16,5-6 2-16,-3 0-3 0,1-3-1 15,0-4-2-15,-1-3-32 16,1-3-57-16,0-3-16 0,-1 0-29 15,-5-5-130-15,-1-3-113 0</inkml:trace>
  <inkml:trace contextRef="#ctx0" brushRef="#br0" timeOffset="179881.2212">8223 11340 888 0,'0'0'0'0,"0"0"69"0,0 0 6 0,0 0-19 16,0 0-4-16,0 0 18 16,0 0-22-16,0 0-6 0,212-28-3 15,-180 28-23-15,-5 3-12 0,-7 4 1 16,-4 6-2-16,-7 3 1 0,-4 4 9 16,-5 5 4-16,-6 0-3 0,-4 4-1 15,-6-1 1-15,0 2-2 0,-1 3 0 16,1-5-3-16,1 0-4 15,4-2-3-15,3-2 1 0,6-2-6 16,2-1 0-16,0-3 3 0,5-4 0 16,1-1 0-16,4-5-1 0,4-3 0 15,1-3 0-15,8-2 2 16,0-3 8-16,10-5-6 0,3-6-6 16,7-2-130-16,2 3-181 0,-4-5-334 15</inkml:trace>
  <inkml:trace contextRef="#ctx0" brushRef="#br0" timeOffset="188648.7364">4757 5886 577 0,'0'0'0'0,"0"0"54"0,0 0 47 16,0 0-17-16,0 0-38 0,0 0-2 15,0 0 12-15,0 0-18 0,-63 50-2 16,54-48-6-16,-1-2-19 16,-4 0-7-16,1 0 7 0,-7-2 4 15,-2-3-2-15,-5-2 6 0,-2-2-12 16,2 1-1-16,-1-1 4 0,4 0 3 15,6 0-7-15,0 1-2 0,6-3 5 16,5 3 1-16,4-5 0 16,3 1-2-16,5-1-3 0,4-4-3 15,7 1 1-15,5 1-1 0,4-2-2 16,8 3 0-16,3 0 9 0,6 6-1 16,3 3 12-16,0 5 7 0,1 0 4 15,-4 7-9-15,-1 11-5 0,-2 2-1 16,-7 10-4-16,-6 1 0 15,-8 4-1-15,-5 1-2 0,-4 6 0 16,-3-3-5-16,-5 4 1 0,-1-5-3 16,0-4-2-16,0-2 0 0,-2-3 4 15,-3 0-5-15,2 0 2 16,-3-2 0-16,3-7-1 0,-1-2-47 16,3-5-7-16,1-4-69 0,0-5-41 15,2-4-58-15,2-10-85 0,1-11-158 16</inkml:trace>
  <inkml:trace contextRef="#ctx0" brushRef="#br0" timeOffset="188882.9442">5172 5667 740 0,'0'0'0'16,"0"0"235"-16,0 0-93 0,0 0-27 15,0 0-73-15,0 0-24 0,0 0 22 16,0 0-5-16,0 0-1 15,-107 190-5-15,73-132-12 0,-6 3-7 16,2-3-5-16,-5-3 1 0,5-3-4 16,3-4-3-16,2-1 2 15,5-5-1-15,5-3-2 0,8-5-19 16,2-5-27-16,5-6-28 0,7-4-29 16,1-5-81-16,1-3-131 0,4-8-120 15</inkml:trace>
  <inkml:trace contextRef="#ctx0" brushRef="#br0" timeOffset="189122.25">5223 6171 990 0,'0'0'0'16,"0"0"96"-16,0 0-9 0,0 0-37 15,0 0-11-15,0 0-9 0,0 0-5 16,0 0-11-16,0 0-9 0,13 257-5 16,-10-244 0-16,-1-1 2 0,1-2-2 15,-1 3 0-15,-2-3-45 0,2 1-54 16,0-1-105-16,-2-6-80 16,0 1-244-16</inkml:trace>
  <inkml:trace contextRef="#ctx0" brushRef="#br0" timeOffset="189726.1084">7767 5671 602 0,'0'0'0'16,"0"0"157"-16,0 0-71 0,0 0-11 15,0 0-27-15,0 0 8 0,0 0-2 16,0 0-19-16,0 0-10 0,-193 19 10 16,160-9-6-16,-4 5-4 0,-1-5 5 15,2-3-6-15,2-3-2 0,3-4 6 16,5-1-9-16,5-3-8 15,7-5-1-15,5 4-2 0,5-1-2 16,4-2-4-16,1 2 2 16,10-5-7-16,9 4-4 0,8 1 7 15,7 6 0-15,6 0-5 0,7 5 5 0,-1 8 0 16,0 6 0-16,-6 5 1 16,-7 3 6-16,-9 1 0 0,-6 0 2 15,-6 0 1-15,-6-1-2 0,-2 1-3 16,-4-1-1-16,-1-3-2 0,0 0 0 15,-4-2-1-15,1-2-2 0,0-1-25 16,2-1-9-16,0-3-37 16,1-2-46-16,0-4-56 0,1-3-54 15,3-6-87-15</inkml:trace>
  <inkml:trace contextRef="#ctx0" brushRef="#br0" timeOffset="189974.5269">8048 5484 1012 0,'0'0'0'0,"0"0"34"16,0 0-5-16,0 0 45 16,0 0-2-16,0 0-3 0,0 0-31 15,0 0-21-15,0 0-10 0,-294 469 0 16,243-418 0-16,3-3 5 15,1-3-6-15,3-6-6 0,3-3 0 0,5-2 2 16,7-4-2-16,4-3 0 16,8-1-65-16,6-5-27 0,5-2-82 15,6-6-26-15,0-4-164 0</inkml:trace>
  <inkml:trace contextRef="#ctx0" brushRef="#br0" timeOffset="190289.7856">8105 6027 909 0,'0'0'0'0,"0"0"201"0,0 0-107 16,0 0-71-16,0 0-17 0,0 0-1 15,0 0 14-15,0 0 7 0,0 0 4 16,54 148 4-16,-69-129 12 16,-2 3 7-16,-1 1 5 0,-2 1-8 15,4 2-22-15,6-6-10 0,7-1-10 16,3-6-8-16,12-1 0 0,6-5 1 16,9-4 0-16,9-3 9 0,8-6-1 15,7-3-2-15,4-1-5 16,0 6-4-16,0 1-136 0,-7 3-93 15,-9 4-449-15</inkml:trace>
  <inkml:trace contextRef="#ctx0" brushRef="#br0" timeOffset="193639.3542">4595 5148 727 0,'0'0'0'0,"0"0"212"0,0 0-88 16,0 0-11-16,0 0-20 16,0 0-32-16,0 0-6 0,0 0 9 15,52-195-6-15,-52 147-15 0,0 0-7 16,-6-3-17-16,-5 1-4 0,-1-2-12 16,-1 0 3-16,-3 1-5 15,2 5-2-15,0 5 2 0,5 6 2 16,4 11-4-16,3 5 2 0,2 3 1 15,0 5-3-15,7 0-1 0,8 5 1 16,7 2-5-16,4 0 6 0,8-1 0 16,4 1-4-16,6 2 6 15,1 2-2-15,0 2 0 0,-5 7 0 16,-7 2-39-16,-9 1-22 0,-9 4-14 16,-4 2-15-16,-10 4-46 0,-1 6-66 15,-12-2-78-15,-8 1-301 0</inkml:trace>
  <inkml:trace contextRef="#ctx0" brushRef="#br0" timeOffset="193917.2122">4688 4795 929 0,'0'0'0'16,"0"0"144"-16,0 0-3 16,0 0-56-16,0 0-56 0,0 0-25 0,0 0-8 15,0 0-58-15,0 0-30 0,275-13-29 16,-253 13 26-16,-6-5-47 15,-3 0-63-15,-2-1 66 0,-4 4 85 16,-3 2 59-16,-2 3 55 0,-1 10 94 16,1 6 9-16,0 10-36 0,0 3-24 15,0 8 1-15,3-1-43 16,-1 0-27-16,3-4-3 0,-1-2-2 16,1-5-9-16,-1-5-9 0,3-3-5 15,0-5-7-15,0-2-5 0,-3-4-35 16,2-3-46-16,0-3-112 0,-5-3-105 15</inkml:trace>
  <inkml:trace contextRef="#ctx0" brushRef="#br0" timeOffset="194578.3768">7453 5054 762 0,'0'0'0'0,"0"0"0"0,0 0-3 15,0 0 63-15,0 0 16 0,0 0-11 16,0 0 25-16,0 0 16 0,0 0-36 15,6-154-17-15,-12 113-5 16,-1-5-17-16,0-8-13 0,-2-4-10 16,0-12-3-16,2-1 3 0,2 1 6 15,4 6 4-15,1 16 6 0,2 11 15 16,7 11-15-16,4 3-8 0,5 9-9 16,9 0-5-16,4 9-1 0,10 5-2 15,7 0-1-15,5 2 2 16,0 7 0-16,1 3 0 0,-7-2-35 15,-3 5-35-15,-10-1-4 0,-9 0-26 16,-10 2-50-16,-5 3 18 0,-8-3-2 16,-5 5-94-16,-11 0-77 0</inkml:trace>
  <inkml:trace contextRef="#ctx0" brushRef="#br0" timeOffset="194718.9421">7545 4582 780 0,'0'0'0'0,"0"0"44"15,0 0 37-15,0 0-14 0,0 0-44 16,0 0-16-16,0 0-4 16,0 0-4-16,272-14-53 0,-241 25-111 15,-7 0-71-15,-10 2-169 0</inkml:trace>
  <inkml:trace contextRef="#ctx0" brushRef="#br0" timeOffset="194950.2715">7923 4791 674 0,'0'0'0'0,"0"0"94"16,0 0 51-16,0 0-53 0,0 0 7 16,0 0-37-16,0 0-40 0,0 0-4 15,0 0 17-15,36 170-1 0,-56-140-9 16,-1-5-2-16,7-5-2 16,6-4-1-16,8-8-7 0,1-3-9 15,11-5 10-15,4 0 12 0,8-2-10 16,6-6-5-16,4-4-8 0,3 1-1 15,5 1-4-15,-1-3-60 0,4 2-73 16,-3 2-156-16,-5 2-440 16</inkml:trace>
  <inkml:trace contextRef="#ctx0" brushRef="#br0" timeOffset="198611.9852">17903 6104 465 0,'0'0'0'0,"0"0"0"0,0 0 74 16,0 0-34-16,0 0-3 0,0 0-15 15,0 0-1-15,0 0 7 0,20 140 1 16,-15-117 1-16,-1 1 17 16,0 1-4-16,1 1-17 0,-3 2-14 15,2 4-10-15,0 0 1 0,1-2-1 16,1 6-2-16,0 3 0 0,2 0 2 16,-2 2-3-16,2 3 2 0,-2 2-1 15,2 1 0-15,-1 3 0 0,0 0 0 16,-1 3 0-16,-1 1 1 15,2 5-1-15,-4 1 0 0,1-1 0 16,0 4 6-16,-3 1-3 0,1 3-1 16,0 2 0-16,-2 5-3 0,0 1 2 15,0 0 2-15,-2 2-4 16,0 0 2-16,1 4 0 0,-2-2-1 16,1 3 0-16,-1-1 4 0,0 0 2 15,3 4-1-15,-3-1-1 0,-1 3-2 16,0 0-1-16,-3 5 1 0,-1 1-2 15,2 1 0-15,-1-2 2 16,2-2-2-16,3 0 21 0,2-3-6 16,-3 2-1-16,3-2-9 0,0-4 0 15,0 0 0-15,0 1-1 0,0 1-4 16,0 2 0-16,-1 2 2 0,-2 3 0 16,-3-1-2-16,1 4 0 0,0-1 0 15,-2 4 0-15,-1-4 1 0,2-3 2 16,-5 1-4-16,3-3 2 15,0-1-1-15,1 2-1 0,1-1 0 16,0 2 1-16,2 1 0 0,-2 2 0 16,-3-2 0-16,1 1 4 0,-1-3-3 15,0 2 0-15,-2-6-2 16,1 2 2-16,-2-1 0 0,-1-2 0 16,0-1 0-16,1-1-2 0,1 0 1 15,1-2 0-15,1-1 0 16,-1-3 1-16,1-1-1 0,1-1-3 0,-4-1 1 15,2-1 2-15,2-3 0 16,-6-2 2-16,2-2-2 0,-1-1 1 16,2-1-1-16,0 0 0 0,1-1 1 15,1-3-2-15,0-2 2 0,1-1-1 16,1-6 0-16,2-2 0 0,1-3 1 16,0-3-1-16,3-3-1 0,-1-3 1 15,0 0 1-15,1-3-1 16,-2 0 0-16,-2-7 1 0,2 0-1 15,1-2 0-15,2-4 0 0,0-4 0 16,0-4 0-16,2-2 0 0,3-6 0 16,2-1-2-16,0-3 3 0,0-1-2 15,-1 0 0-15,-1 0 2 0,0 0 0 16,1-1-1-16,0-4 0 16,-1 2 2-16,1 0-2 0,4 0 0 15,-2 2 0-15,0-1 0 0,3 1 1 16,-1-2-2-16,5-1 0 0,7-2 2 15,4 0 1-15,7-5 2 0,5 3-4 16,4-5 0-16,4 2 2 16,5 0-1-16,3 0-1 0,3 3 0 15,1 1 1-15,-1 0-1 0,3 1 0 16,-1-1 0-16,2 1 0 0,3-1 0 16,3 1 0-16,1 0 0 0,6 0 2 15,-1 0-2-15,3-1 0 0,2 1 0 16,3 0 0-16,5-1 0 15,0 1 0-15,4 1 10 0,1-1-4 16,1 3 2-16,-1 0-5 0,2 1 0 16,-2 0-1-16,0 1 0 0,0 1-2 15,-1 0 0-15,1 0 0 0,1 0 0 16,1 0 2-16,3 0-2 16,2-1 0-16,-2-1 2 0,5-1 0 15,-3 1 4-15,-2 1 9 0,1-1 2 16,-2 2-7-16,1-3-5 0,0 3-2 15,4 0-2-15,-1 0 1 0,1 0-2 16,-2 0 0-16,4 0 2 16,-3 0-3-16,0 0 1 0,-2-1 0 15,4 1 1-15,0-2-1 0,-1 1 1 16,2 1-1-16,3-4 0 0,-1 2 1 16,5 1-1-16,-2 1 0 15,4 0 0-15,-4 0 0 0,3 0 0 0,1 0 0 16,2 0 1-16,3 0 0 15,3 0-2-15,0 1 0 0,1 3 2 16,-1-4 0-16,2 0-2 0,-3 0 0 16,2 0 1-16,2 0 1 0,-1 0-1 15,4-2 0-15,2-3 6 0,-1 4-2 16,2-2 0-16,3 0 0 16,-3 3 5-16,-1-2 1 0,2 1-3 15,-1 1-3-15,2-2-3 0,1 1 0 16,-5-1 1-16,-2 1-3 0,0-1 1 15,-5 2 0-15,-4-1 0 0,1 1-1 16,-5 0 2-16,0 0-2 16,0 0 0-16,-4 1 2 0,-3-1 1 15,-2 3-1-15,-3 0 3 0,-2 0 3 16,-3 2-2-16,-8-1-1 0,-3-2 0 16,-2 2-2-16,-6-1 3 15,-3 1-3-15,-5 1 1 0,-4-3-3 0,-8 1 0 16,-3 0 2-16,-4 1-2 15,-6-3 2-15,-2 0-2 0,-4 1 0 16,-4-2 0-16,-2 1 2 0,-3-1-2 16,-2 0-28-16,-4 0-40 15,1 0-45-15,-11 0-86 0,0 0-88 16,-9 0-98-16</inkml:trace>
  <inkml:trace contextRef="#ctx0" brushRef="#br0" timeOffset="198924.5295">28569 13522 182 0,'0'0'0'0,"0"0"73"16,0 0 17-16,0 0-38 0,0 0-13 16,0 0-5-16,0 0-3 0,0 0-8 15,0 0 18-15,22-35 11 0,-5 38 8 16,0 4-16-16,2 4-6 15,4 2 29-15,3 2-16 0,2 4-15 16,4 3-6-16,2 0-9 0,0 1-12 16,-2-2-2-16,0 2-3 15,-5-3-2-15,-4 0 0 0,-5-2-1 0,-8-1 0 16,-7 0 1-16,-3-1 6 16,-13 1 23-16,-7 3 3 0,-11 2-16 15,-10 1-10-15,-20 6-5 0,-12 4-2 16,-7 0-2-16,-10-3-67 15,2-1-26-15,-2-2-88 0,-1-6-107 0</inkml:trace>
  <inkml:trace contextRef="#ctx0" brushRef="#br0" timeOffset="199762.7625">17571 6453 346 0,'0'0'0'16,"0"0"145"-16,0 0-61 0,0 0-6 15,0 0 33-15,0 0-19 0,0 0-8 16,0 0 11-16,0 0-15 16,13-317-13-16,-2 263-16 0,5-7-15 15,3-4-7-15,6-5-10 0,5 1-3 16,2 0 0-16,4 5 1 0,0 5 4 15,-3 7-5-15,-6 13-7 0,-5 12-4 16,-7 18-3-16,-4 9-4 16,-1 22-3-16,-3 17 9 0,-1 19 24 15,-2 10-21-15,-2 7-4 0,1-1-1 16,4-8-2-16,7-6 0 0,5-6-57 16,7-4-19-16,3-7-68 15,-3 2-120-15,0-3-173 0</inkml:trace>
  <inkml:trace contextRef="#ctx0" brushRef="#br0" timeOffset="201029.5385">28617 14855 865 0,'0'0'0'0,"0"0"92"16,0 0-16-16,0 0-22 0,0 0-29 15,0 0-11-15,0 0-2 0,0 0-3 16,0 0-2-16,-193 33-2 0,151-33 7 16,-3 0 10-16,5-5 4 0,2-4-10 15,9-3-7-15,5-1-4 0,6 0-4 16,7 0 1-16,7 1-2 16,4 2 0-16,2 2 3 0,11 4-5 15,5 2-3-15,7 2 3 0,5 6-1 16,3 9 3-16,4 10 0 0,3 3-2 15,0 8 2-15,-4 8 0 0,-4 1 1 16,-7 4 6-16,-6-1-3 16,-7-4 6-16,-5-3 6 0,-4-1 1 15,-3-4-6-15,-2 0-7 0,-5-4-2 16,-3 0 2-16,1-2-5 0,-2-3-5 16,0-5-16-16,2-2-17 0,2-5-20 15,1-2-34-15,2-7-19 16,3-2-96-16,1-4-179 0</inkml:trace>
  <inkml:trace contextRef="#ctx0" brushRef="#br0" timeOffset="201306.6315">28818 14820 799 0,'0'0'0'0,"0"0"192"0,0 0-75 15,0 0-64-15,0 0-36 16,0 0-2-16,0 0 6 0,0 0 7 16,0 0-7-16,-195 206-12 0,147-149-4 15,-4 0-1-15,-6-2-3 0,-2 0-1 16,-1 0 0-16,-1-4-34 0,4-3 18 16,2-4 0-16,5-4 2 0,7-2-9 15,7-6-34-15,12-3-44 16,7-8-51-16,11-5-112 0,4-7-200 15</inkml:trace>
  <inkml:trace contextRef="#ctx0" brushRef="#br0" timeOffset="201482.489">28947 15462 918 0,'0'0'0'0,"0"0"66"0,0 0 1 15,0 0-24-15,0 0-16 16,0 0-8-16,0 0-2 0,0 0-14 16,0 0-5-16,-175 369-62 0,166-346-43 15,3-4 20-15,2-2-85 0,4-5-115 16,0-5-78-16</inkml:trace>
  <inkml:trace contextRef="#ctx0" brushRef="#br0" timeOffset="202391.2996">16205 5427 470 0,'0'0'0'16,"0"0"87"-16,0 0 25 0,0 0-39 15,0 0-12-15,0 0 16 0,0 0-28 16,0 0-2-16,0 0 3 16,-293-63-15-16,275 49-10 0,7 3-3 15,3-2-4-15,5 0-4 0,2 1-1 16,2-5-8-16,7-3-4 0,7 1 2 16,6-1 6-16,2 2 7 0,5 3 4 15,5 8-4-15,7 7-5 16,-1 10-1-16,3 13-5 0,-1 10-1 15,-8 7 0-15,-8 4 3 0,-11 3 1 16,-5 0 2-16,-8-1-3 0,-1-1-3 16,-2-1 0-16,-6-2-1 0,0-6-2 15,0 0-2-15,-3-4-3 16,2-6-12-16,-2-1-17 0,1-4 5 16,2-4-20-16,3-3-49 0,1-5-21 15,0-5-96-15,-2-4-321 0</inkml:trace>
  <inkml:trace contextRef="#ctx0" brushRef="#br0" timeOffset="202611.8387">16455 5155 877 0,'0'0'0'15,"0"0"210"-15,0 0-151 0,0 0-41 16,0 0-8-16,0 0 1 15,0 0 1-15,0 0-5 0,0 0-5 16,-318 436 1-16,278-367-3 0,6-7 0 16,5-3-59-16,8-8-15 15,4-6-34-15,6-9-78 0,3-6-86 0,3-9-238 16</inkml:trace>
  <inkml:trace contextRef="#ctx0" brushRef="#br0" timeOffset="202943.0419">16563 5771 652 0,'0'0'0'0,"0"0"75"0,0 0 22 15,0 0-19-15,0 0-62 0,0 0 1 16,0 0 25-16,0 0 6 0,0 0 0 16,147 136 13-16,-147-114-21 0,-4 5 0 15,-7-1 4-15,-6 5-21 0,-3 2-12 16,-3-1-6-16,-1-3-1 16,6-1 0-16,3-6 2 0,7-4-1 15,5-3-2-15,3-5-5 0,0-1 0 16,7-1 0-16,5-2 4 0,3 0 1 15,4-4 0-15,6-1-6 0,6-1-77 16,8 0-125-16,0 0-297 16</inkml:trace>
  <inkml:trace contextRef="#ctx0" brushRef="#br0" timeOffset="206203.4027">7251 8362 235 0,'0'0'0'0,"0"0"3"16,0 0 0-16,0 0 16 0,0 0 7 16,0 0 6-16,0 0-4 0,0 0-18 15,-11 1 10-15,11-1 28 0,0 0 17 16,0 0-20-16,2 0-9 0,5 3 21 15,1-1-7-15,0 4-2 0,2-5-5 16,4 0 3-16,2-1 18 16,3 0-20-16,7-2-7 0,4-4-6 15,6-4-8-15,7 1-1 0,7-2 8 16,6-1-4-16,0 3-10 0,-1-1-6 16,-1 6-3-16,-5 2-6 0,-6 2 0 15,-4 2-1-15,-6 2 0 16,-2 2 1-16,0 0 0 0,-2-3 0 15,0-1 0-15,1-1 0 0,4-1 2 16,4 0-4-16,1-5 2 0,4-1-1 16,0 0 0-16,-2 1 0 0,-5 2 1 15,-6 0-1-15,-3 3 0 16,-8 0 0-16,-4 0-4 0,-3 0 4 16,-2 0 0-16,-4 0-2 0,0 0 1 15,-2 2-7-15,0-2-9 0,0 1 6 16,-4-1-1-16,2 0 5 0,-2 0 4 15,0 0-3-15,1 0-26 0,-1-1-12 16,0-1-32-16,0 0-130 16,-2 0-63-16</inkml:trace>
  <inkml:trace contextRef="#ctx0" brushRef="#br0" timeOffset="232663.4633">7229 9149 176 0,'0'0'0'15,"0"0"170"-15,0 0-68 0,0 0-32 16,0 0-4-16,0 0-19 16,0 0-9-16,0 0 2 0,0 0 13 15,-1-33-25-15,0 33-14 0,1 0-3 16,0 0 3-16,0 0-4 0,0 0-2 16,0 0 4-16,-1 2-3 0,1 4 0 15,-2 2-1-15,-1 1 3 0,1 1 3 16,-2 2-2-16,0 1 1 15,-1 0-2-15,-1 2-1 0,0 0-2 16,0 3-5-16,2-4-1 0,1 3 1 16,2-3-3-16,-1 0 0 0,0-3 0 15,0 2 0-15,1-4 4 0,-1 2-3 16,1-1-2-16,0 0 0 16,1 1 1-16,0-6 0 0,0 1-1 15,0 0-1-15,0-3 1 0,2-1 2 16,1-1 3-16,3-1 4 0,-1 1 17 15,5 0 4-15,-1 2-1 16,2-3-3-16,1 1 0 0,-2-1 6 16,1 0 3-16,1 0-2 0,1 0 3 15,1-6 1-15,1 2-6 0,1-1-13 16,-2 1-10-16,1-1-5 0,-3 3-3 16,0 0 2-16,0-1 1 0,-3 2-2 15,-1 1 0-15,0 0 0 16,-1 0 1-16,-2 0-1 0,0-2 3 15,1 1-3-15,0-1 0 0,3-1 0 16,-1 0 0-16,2 1 1 0,0-2-1 16,-1 2 1-16,0-3-1 0,0 2 0 15,-3 0 0-15,0 2 2 16,-1 1-2-16,-3-1 0 0,-1 1 0 16,-1 0 0-16,0 0-19 0,0 0-9 15,-2 0-26-15,-4-1-78 0,-2 1 2 16,0-2-47-16,-1 0-77 0,2-1 15 15</inkml:trace>
  <inkml:trace contextRef="#ctx0" brushRef="#br0" timeOffset="233186.7158">7441 9172 620 0,'0'0'0'0,"0"0"201"16,0 0-65-16,0 0-44 0,0 0-25 15,0 0-37-15,0 0-25 0,0 0-7 16,5-25 3-16,-1 35 6 0,-1 5 2 16,-2 5 8-16,-1 3 3 15,0 3-4-15,-6 2-2 0,0 3-1 16,-3-1 0-16,1 3 1 0,0 4-8 16,0-2-4-16,-1 1-2 0,4-1 0 15,-3-2 3-15,3 0-3 0,-2-1 0 16,2-2 1-16,0 0-1 0,0-2 0 15,0-4 3-15,1 0-3 16,0-7-1-16,0-2 1 0,1-4 0 16,3-5 0-16,0-2 0 0,0-3 0 15,0 0-2-15,0-1 2 0,0-2 4 16,0-4 1-16,0-2-4 16,0-3 0-16,0 0-1 0,2-3 0 0,3-5 1 15,-1-1 0-15,0-4-1 0,0-2 0 16,2-6 0-16,1-3 3 15,-1-1-2-15,3-8 5 0,-1 5 5 16,-1-1 9-16,1 0 1 0,-2 8 2 16,-3 0 13-16,0 3-5 0,1 5-1 15,-4 3-2-15,1 3-10 0,0 4-7 16,-1 6-7-16,0 4 7 16,0 4 13-16,0 1-4 0,-5 14-21 15,-2 10 1-15,-3 7 0 0,-1 8 6 16,0 0-5-16,0-2-2 0,6-3-32 15,2-2-45-15,3-1-57 0,4-4-31 16,1 0-160-16</inkml:trace>
  <inkml:trace contextRef="#ctx0" brushRef="#br0" timeOffset="241414.5225">1891 14549 424 0,'0'0'0'16,"0"0"43"-16,0 0 39 0,0 0-15 15,0 0-5-15,0 0-4 0,0 0 3 16,0 0-2-16,76-39-21 16,-64 28-15-16,4-1-14 0,-2-3-6 15,2 5-2-15,-2 1-2 0,2 4-63 16,3 4-52-16,1-3-102 0,0 1-123 15</inkml:trace>
  <inkml:trace contextRef="#ctx0" brushRef="#br0" timeOffset="248958.8519">18500 13600 240 0,'0'0'0'16,"0"0"46"-16,0 0-15 0,0 0 10 15,0 0-13-15,0 0 3 0,0 0 7 16,0 0-13-16,0-11-14 15,0 11-9-15,0 0-2 0,0 0 0 16,0 0-9-16,0 1-6 0,0 6 16 16,0 2 10-16,0 1 0 0,0 7-8 15,0 2-3-15,0 5 0 0,0 1 2 16,0 1-3-16,2-1-12 16,1 0-8-16,0 0-8 0,0-4 16 15,0 1 5-15,2-3 2 0,2-3 4 16,-2 0 1-16,-1-2-16 0,0 0-4 15,2 1 1-15,-4-3-14 0,1-1 7 16,-2-1 14-16,-1-4 12 16,0 0 1-16,0-1 0 0,0-3 0 15,-2 1 31-15,0-1-7 0,1-2-16 16,0 0-9-16,0 1-22 0,-2-1-13 16,2 0 22-16,-1 0 6 0,1-3 6 15,-1-2 4-15,1-1 21 16,1-3 4-16,-4-3-1 0,4-2-5 15,-1 0-1-15,0-4-7 0,1 2-1 16,0-1 5-16,-2-2-8 0,0 1 3 16,0 0 13-16,-1-1 2 0,0 1 0 15,1 1 9-15,-1 1-7 0,0 1 2 16,1 3-6-16,-3 3-3 16,3 1-8-16,-1 3-1 0,0 0-1 15,1 3 3-15,1 2-3 0,1 0-3 16,0 0-5-16,0 0-2 15,-1 0-2-15,0 3 0 0,0 6-15 0,-1 4 17 16,1 6-2-16,1 1 0 16,0 1-1-16,0 2 1 0,0 0 0 15,0-1 0-15,0 0-17 0,0-2-1 16,0-1 5-16,1-3 8 0,1-4 4 16,-1-1 1-16,0-2 0 0,0-4-5 15,0-2 3-15,1 0 0 0,0-1-1 16,-1-2 3-16,0 0 0 15,1 0 2-15,-2 0-1 0,0 0 3 16,1 0 8-16,-1-5 6 0,0-3 2 16,0-4-18-16,-1-1-1 0,-1-3 1 15,1 1 1-15,1-2-1 0,0 0 3 16,0-1-4-16,0 1-1 16,0 0 0-16,0 6 3 0,-1 1-1 15,-1 2-2-15,0 2 0 0,1 3 8 16,0 2 1-16,1 0-6 0,0 1-2 15,0 0-2-15,0 2-14 16,0 7 9-16,0 3 7 0,0 4-2 16,0 3 2-16,0-1-2 0,0 2-12 15,1-2 4-15,-1 0 0 0,3 0 0 16,-1-4 1-16,0-1 0 0,0-1-6 16,-1-6 2-16,-1 0 0 0,1 0-4 15,1-1 2-15,0-2 11 16,-1-1 1-16,0-2 1 0,-1 0-2 15,1 0 2-15,1 0-1 0,-1 0 4 16,-1-3 36-16,1-4-13 0,0-5-18 16,0 1-7-16,0-1 0 0,-1 1 2 15,0 0 1-15,0-2-2 0,0 2-2 16,-1 2 2-16,-1 0 1 16,0 2-5-16,-1 2 6 0,1-1-2 15,-1 6 0-15,3-1 0 0,-2-1 3 16,2 2 1-16,0-1-2 0,0 1-2 15,0 0-2-15,0 0-5 0,0 0-5 16,0 0-5-16,0 0 6 16,0 0 9-16,0 3 1 0,0-2 0 15,0-1 1-15,0 3-1 0,0-1 0 16,0-1 0-16,0 2 0 0,0-1 0 16,0-2 0-16,0 2 1 0,0-1-1 15,2 0 0-15,-2-1 0 0,0 0 0 16,0 0 4-16,0 0-1 15,0 0 1-15,0 0 2 0,0 0 0 16,0 0 5-16,0 0-3 0,0 0-5 16,0 0-3-16,0 0 0 0,0 0 2 15,0 0-2-15,0 0 0 0,0-1 0 16,0 1-3-16,0 0 1 16,0 0 2-16,0 0 0 0,0 0-2 15,0 0 2-15,0 0-2 0,0 0 1 16,0 0 1-16,0 0 0 0,0 0-1 15,0 0 1-15,0 0 0 0,0 0 0 16,0 0 0-16,0 0-1 16,0 0 1-16,0 0 1 0,0 0-1 15,0-1 0-15,1 1 1 0,-1 0-1 16,0 0 0-16,0 0 3 0,0 0-2 16,0 0 0-16,0 0-1 0,0 0 0 15,0 0 0-15,0 0 3 16,0 0 2-16,0 0 2 0,0 0-2 15,0 0-5-15,0 0 0 0,0 0 1 16,0 0-1-16,0 0-1 0,0 0 1 16,0 0 0-16,0 0-10 0,0 0 8 15,0 0 2-15,0 0 0 16,0 0 0-16,0 0 2 0,0 0 0 16,0 0-1-16,0 0-2 0,0 0 1 15,0 0 0-15,0 0-2 0,0 0 2 16,0 0 0-16,0 0-17 0,0 0 0 15,0 0-8-15,0 0-21 16,2 0-6-16,-1 0-11 0,0 0-25 16,0 0 9-16,-1-4-43 0</inkml:trace>
  <inkml:trace contextRef="#ctx0" brushRef="#br0" timeOffset="249979.6823">17765 6717 74 0,'0'0'0'0,"0"0"0"16,0 0-26-16</inkml:trace>
  <inkml:trace contextRef="#ctx0" brushRef="#br0" timeOffset="252424.1877">15617 6585 516 0,'0'0'0'15,"0"0"18"-15,0 0 27 0,0 0-14 16,0 0-11-16,0 0 22 0,0 0-4 15,0 0-10-15,-120 6 2 0,108 0 1 16,-1 1-4-16,1 3-11 16,2 3-11-16,-1 6-3 0,2 4 1 15,2 6 2-15,3 7 0 0,2-2 2 16,1 5 0-16,1-2-1 0,5-3 3 16,6-3-10-16,6-6 1 0,-2-3 0 15,6-4 0-15,2-7 0 16,1-4 1-16,2-7 0 0,3 0-1 15,-4-4 46-15,-4-4-23 0,-1 0 2 16,-8-5 12-16,-3 1-3 0,-4-1 4 16,-4 2 17-16,-1-2-7 15,0 2-17-15,-8 0-17 0,-5 1-3 0,-2 1 1 16,-5 4-8-16,-1 2-5 16,-3 3 0-16,-1 6-1 0,-1 5-1 15,0 7-17-15,3 4-16 0,-1 7-35 16,0 3-10-16,1 2-42 0,4 2-26 15,2-1-84-15,7-8-167 16</inkml:trace>
  <inkml:trace contextRef="#ctx0" brushRef="#br0" timeOffset="253253.6786">15853 6811 391 0,'0'0'0'0,"0"0"133"0,0 0-38 15,0 0-8-15,0 0-26 0,0 0 1 16,0 0-5-16,0 0-26 16,0 0-3-16,-47-64 6 0,48 53-7 15,3 0 7-15,1 2-7 0,-2 2-15 16,3-2-5-16,-4 4-1 0,-1 2-4 15,-1 2-3-15,0 1 2 0,0 0 0 16,0 0 1-16,0 0 1 16,0 0-1-16,0 0-1 0,0 0 3 15,0 0-1-15,0 0 0 0,0 1 0 16,0-1 2-16,0 0 3 16,0 0 1-16,0 0-7 0,1 0-1 0,-1 0-2 15,1 0-2-15,-1 0 3 0,0 0 0 16,0 0-2-16,0 0 2 15,0 2 1-15,0-2-1 0,0 0 5 16,0 0 4-16,0 0 6 0,0 0 4 16,0 0-2-16,0 0-8 0,0 0-2 15,0 0-4-15,0 0-3 16,0-2 0-16,0 2 0 0,0 0-3 16,0 0-1-16,0 3-3 0,0-3 0 15,2 3 4-15,0 0 5 0,0-1-1 16,0 2-1-16,0-2 0 0,-2 0 1 15,0-2-1-15,0 3 0 0,0-1 0 16,0-1 0-16,0 2 1 16,1 0-1-16,2 3 0 0,-1-1 0 15,-1-3 0-15,2 1 0 0,-3 2 0 16,1-4 0-16,-1 1 0 16,0-2 0-16,0 0 0 0,0 0 1 0,0 0-1 15,0 0 0-15,0 0 3 0,0 0-3 16,0 0 0-16,0 0 4 15,0 0-3-15,0 0 1 0,0 0-4 16,0 0 2-16,0 0 0 0,0 0 0 16,0 0-2-16,1 1 1 0,-1-1 1 15,0 0 0-15,0 0 0 0,0 0 2 16,0 0-2-16,0 0 6 16,0 0-3-16,0 0 0 0,0 0 0 15,0 0-2-15,0 0 1 0,0 0-1 16,0 0 0-16,0 0-2 0,0 0 0 15,0 0 0-15,0 0-1 0,0 0 0 16,0 0-1-16,0 0-2 16,0 0-12-16,0 0-18 0,1 0 0 15,-1 0 15-15,0 0 1 0,2 0-8 16,-2 0-17-16,0 1-43 0,1 0-51 16,-1 3-70-16,0-3-71 0</inkml:trace>
  <inkml:trace contextRef="#ctx0" brushRef="#br0" timeOffset="255874.7963">15872 6711 443 0,'0'0'0'0,"0"0"199"0,0 0-127 16,0 0-33-16,0 0-14 15,0 0-10-15,0 0-4 0,0 0-1 16,-21-40 1-16,20 38 1 0,-1 1 11 16,0 1 16-16,-3 0-12 0,4 4-11 15,0 2-14-15,1 2-2 0,0 3 0 16,0 6-5-16,2 0 7 16,4-1 2-16,0 2 1 0,-1-2-5 15,-1-3 0-15,-2 0 4 0,0 0-2 16,-2-2 7-16,0 0 7 0,0 2-10 15,1-7 2-15,1 5-2 0,1-5-4 16,3 1 0-16,0-1-1 16,6 2 4-16,5-1 5 0,0 0 2 15,5 3-6-15,0-1-1 0,0 6-3 16,0-3 1-16,-4-1-2 0,-3 1 0 16,-4-2 1-16,-2 0 0 0,-4 1 2 15,-4 0 2-15,0-1 6 16,-1 2 1-16,0-1-2 0,0 2 0 15,-2 1-2-15,-6-1-3 0,-1-3 2 16,-5 0-3-16,1-2-2 0,-1 2-1 16,1-5 0-16,0-1-1 0,0-2 1 15,1-2-4-15,-2 0-36 0,1-6-34 16,-2 0-107-16,-4-7-88 16,-2-5-84-16</inkml:trace>
  <inkml:trace contextRef="#ctx0" brushRef="#br0" timeOffset="256020.2772">15916 6695 699 0,'0'0'0'16,"0"0"131"-16,0 0-119 0,0 0-12 16,0 0 0-16,0 0 18 0,0 0-21 15,0 0-248-15,0 0 10 0</inkml:trace>
  <inkml:trace contextRef="#ctx0" brushRef="#br0" timeOffset="256389.3176">16264 6860 545 0,'0'0'0'0,"0"0"148"15,0 0-110-15,0 0-27 0,0 0 0 16,0 0-5-16,0 0-4 16,0 0 2-16,0 0 3 0,-52 126 6 15,52-105 13-15,1-3-9 0,5-3-4 16,-1-2 2-16,3-6-9 0,0 0 0 16,1-7 13-16,3 0 21 0,5-4 17 15,2-9-15-15,2-5-14 16,3-5-6-16,-1-6-4 0,1-3 2 15,0 0 13-15,-3-3 4 0,-5 2-4 16,-6 2-11-16,-5 4-13 0,-5 5 2 16,-3 4 16-16,-6 6-7 0,-1 8-7 15,-2 1-5-15,-3 3-6 16,1 8-4-16,-2 3-26 0,1 6-9 16,1 2-37-16,4 4-39 0,-1-1-5 15,6 1-58-15,-1-2-140 0</inkml:trace>
  <inkml:trace contextRef="#ctx0" brushRef="#br0" timeOffset="256690.5323">16597 6803 844 0,'0'0'0'0,"0"0"125"0,0 0-119 15,0 0-5-15,0 0 2 0,0 0-3 16,0 0 0-16,0 0 0 15,-53 194 10-15,53-173-1 0,4-5 1 16,7-8 10-16,3-4 11 16,3-4 6-16,2-8 23 0,4-6-2 15,3-5-1-15,1-6-7 0,2-2-14 0,-2-7-1 16,-4 0 8-16,-2 4-14 16,-8 3-12-16,-5 8-11 0,-8 6 1 15,0 5-1-15,-10 4-2 0,-2 4-8 16,-2 4-20-16,-3 7-29 0,-2 3-23 15,4 5-15-15,1 2-48 16,3-4-22-16,6-1-95 0,5-6-170 16</inkml:trace>
  <inkml:trace contextRef="#ctx0" brushRef="#br0" timeOffset="256948.3827">16967 6748 808 0,'0'0'0'16,"0"0"172"-16,0 0-139 15,0 0-22-15,0 0-8 0,0 0 0 16,0 0 1-16,0 0-3 0,0 0 3 16,-64 216 4-16,64-202 10 0,6-8 9 15,6-5 20-15,4-1 8 16,-1-5-8-16,2-3 1 0,2-5-10 16,-3-5-9-16,1 0 0 0,-5 0-13 15,-4-2-8-15,-4-1-2 0,-4 2-1 16,-1 2-2-16,-9-2-6 0,-3 2-40 15,-5 3-5-15,-4 3-42 0,-1 5-39 16,-6 5-31-16,-4-2-162 16,-8 2-102-16</inkml:trace>
  <inkml:trace contextRef="#ctx0" brushRef="#br0" timeOffset="257376.2193">15803 6697 704 0,'0'0'0'0,"0"0"271"16,0 0-175-16,0 0-54 0,0 0 11 15,0 0 0-15,0 0-36 16,0 0-13-16,214-62-8 0,-165 65-109 16,-1 11-68-16,-6-1-257 0</inkml:trace>
  <inkml:trace contextRef="#ctx0" brushRef="#br0" timeOffset="258197.1033">15708 14097 724 0,'0'0'0'0,"0"0"102"16,0 0-40-16,0 0-40 15,0 0-13-15,0 0 1 0,0 0 3 16,0 0-4-16,0 0 0 0,-173 201-2 16,174-156 3-16,13-8 8 0,7-13 8 15,9-6-4-15,7-11-2 0,6-7 18 16,9-14-1-16,0-11 3 16,4-9 0-16,4-8 1 0,-3-7-11 15,-4-2-6-15,-2 2 1 0,-13 3-13 16,-9 8-6-16,-17 6-3 0,-12 10 3 15,-15 4-12-15,-15 9-58 0,-13 9-44 16,-7 10-75-16,-10 16-220 16</inkml:trace>
  <inkml:trace contextRef="#ctx0" brushRef="#br0" timeOffset="259241.3896">17189 14568 617 0,'0'0'0'16,"0"0"-3"-16,0 0 18 0,0 0-3 16,0 0-8-16,0 0-2 0,0 0-3 15,0 0 2-15,0 0 12 0,-135 263 31 16,134-234 18-16,1-3-17 16,7-7-9-16,6-6 0 0,8-2-3 15,3-10-7-15,3-1 17 0,3-12-7 16,6-5 7-16,1-7 6 0,1-6-14 15,2-2-4-15,-2-4-1 16,-5-2-10-16,-6 2 0 0,-8 5-5 16,-10 4-6-16,-7 9-3 0,-7 4 2 15,-14 5-1-15,-11 9-14 0,-14 9-184 16,-8 17 4-16,-10 9-108 0,-5 5-152 16</inkml:trace>
  <inkml:trace contextRef="#ctx0" brushRef="#br0" timeOffset="265462.5931">29350 16442 260 0,'0'0'0'16,"0"0"158"-16,0 0-67 15,0 0 11-15,0 0-26 0,0 0-16 16,0 0-7-16,0 0-24 0,0 0-7 16,13-71-7-16,-13 80 0 0,0 4-10 15,-4 8 5-15,-3 2 3 0,-3 2 0 16,4 1 1-16,-2 0-8 16,7-3-2-16,1 1 0 0,0-4-3 15,0-2 1-15,5 1-3 0,5-1 2 16,0 0 0-16,9-4-1 0,-2 4 7 15,4-3-6-15,4 1 0 0,-3-2 0 16,4-2-2-16,-2 0-70 16,-2-5-34-16,-2-1-101 0,0-6-142 15</inkml:trace>
  <inkml:trace contextRef="#ctx0" brushRef="#br0" timeOffset="265663.6548">29838 16405 715 0,'0'0'0'0,"0"0"61"16,0 0 5-16,0 0-25 0,0 0-20 15,0 0-11-15,0 0-1 0,0 0-5 16,-114 257-2-16,90-198 0 16,0-3-2-16,0 1 0 0,0-5 0 15,5-8-58-15,6-11-26 0,5-6-33 16,3-5-71-16</inkml:trace>
  <inkml:trace contextRef="#ctx0" brushRef="#br0" timeOffset="266022.4304">30131 16656 671 0,'0'0'0'16,"0"0"-82"-16,0 0 77 0,0 0-17 16,0 0-33-16,0 0 26 0,0 0 29 15,0 0 0-15,0 0 59 16,-169 387-22-16,168-368-2 0,1-4-18 16,2-9-5-16,7-5 8 0,6-4 39 15,5-6-4-15,7-9-14 0,4-7 6 16,6-3 7-16,5-7 12 0,4-5 5 15,8-7-2-15,0-9 2 16,3-3-32-16,-1-1-30 0,-6 4-3 16,-7 2-2-16,-17 8-3 0,-10 8-2 15,-14 7-2-15,-9 10 3 0,-9 5 17 16,-12 7-15-16,-3 7-1 16,-6 4-2-16,-9 13-98 0,-4 8-8 15,-5 5-79-15,0 4-61 0,6 2-148 16</inkml:trace>
  <inkml:trace contextRef="#ctx0" brushRef="#br0" timeOffset="267237.5127">30415 17313 475 0,'0'0'0'0,"0"0"109"0,0 0 5 15,0 0-33-15,0 0-10 0,0 0-3 16,0 0-17-16,0 0-15 0,0 0-7 16,40-132-14-16,-40 128-7 0,1 2-4 15,-1 2 0-15,1 0-5 0,0 0 2 16,0 0 0-16,-1 5-1 15,0 5 12-15,0 4-9 0,0 6 0 16,-3 4-2-16,-2 2-1 0,-1 5 0 16,-3 2 0-16,1-1-4 0,1-1 0 15,-5-3-5-15,3-3 0 16,-3 2-5-16,2-4 1 0,3 9 8 16,4-2 3-16,2-5-1 0,1 1 2 15,2-9-1-15,6-3 1 0,4-4 0 16,-1 1-1-16,4-5 2 0,-2 0 0 15,6-6 0-15,-3 0-2 16,4-5 1-16,-1-9 2 0,-2 0 19 16,3-4-5-16,-1-10-3 0,-2-1-2 15,3-4-7-15,-7-1 0 0,-4 8-1 16,-6-3 2-16,-3 0-2 0,0 0-1 16,-2-2 1-16,-7 9-1 0,0-2-2 15,-6 3 2-15,3 7 1 0,1 1-3 16,1 9 1-16,5 2 0 15,-3 2 0-15,0 0-6 0,4 5 4 16,1 1-1-16,2-3 2 0,1 2-1 16,6 0-1-16,5-5 2 0,6 0 2 15,-1-9 15-15,3-3-1 16,2-5 4-16,-4-8-4 0,-6 3-6 16,-7-4 1-16,-4 1 7 0,-4 4 2 15,-7-3 5-15,-5 5-5 0,-4 5-12 16,0 1-8-16,-2 10 0 0,0 3-18 15,0 6-31-15,-2 11-18 16,-1 2 18-16,2 1-3 0,6 5-59 16,5 0-21-16,8-3-43 0,4-2-106 15</inkml:trace>
  <inkml:trace contextRef="#ctx0" brushRef="#br0" timeOffset="267455.231">30913 17308 700 0,'0'0'0'16,"0"0"127"-16,0 0-50 0,0 0-38 15,0 0-22-15,0 0-9 16,0 0-2-16,0 0-4 0,0 0 0 16,-51 152 1-16,40-133-3 0,2 0 0 15,1 0 9-15,7-9-1 0,-1 0-4 16,2 0-2-16,0-10-3 0,0 8 2 15,0 0-1-15,0-3-26 16,0 1-26-16,0-6-29 0,2-6-58 16,-2-4-19-16,0 0-74 0</inkml:trace>
  <inkml:trace contextRef="#ctx0" brushRef="#br0" timeOffset="268111.8872">31093 17358 640 0,'0'0'0'0,"0"0"104"15,0 0-41-15,0 0-32 0,0 0 4 16,0 0 17-16,0 0 10 0,0 0-13 16,0 0-18-16,-194 171-12 0,157-131-4 15,-3 1 1-15,1 4 2 16,-2-7-10-16,-3-2 1 0,-2 2-6 15,2-6 0-15,-2 0-1 0,6 4-1 16,4-7-2-16,7 1 2 0,6-4-2 16,5-7-16-16,6-3-28 0,8-4-17 15,4-5-73-15,0-1-38 16,3-1-44-16,1-5-211 0</inkml:trace>
  <inkml:trace contextRef="#ctx0" brushRef="#br0" timeOffset="268469.8056">31349 17069 689 0,'0'0'0'16,"0"0"77"-16,0 0 18 15,0 0-9-15,0 0-41 0,0 0-26 16,0 0 2-16,0 0-5 0,0 0-11 16,15-33 1-16,-29 55 3 0,1 5-2 15,2 6 3-15,3 4-1 16,2 2-5-16,1 1 2 0,-2-1 0 16,4 0-4-16,0-2 1 0,-2 1 4 15,2-6 8-15,0-3 2 0,-2-4-10 16,4-5-3-16,-2-1-5 0,0 0-1 15,-2-1-36-15,-1-4-36 16,0 3-24-16,1-5-12 0,-3-5-23 16,3-2 11-16,-2-1 22 0,-2-2-2 15,-3-2 34-15,1 0-48 0</inkml:trace>
  <inkml:trace contextRef="#ctx0" brushRef="#br0" timeOffset="268836.7956">31167 17395 519 0,'0'0'0'0,"0"0"115"16,0 0-23-16,0 0-34 0,0 0-41 15,0 0-28-15,0 0-80 16,0 0 15-16,242 39-10 0,-221-33 16 16,-2 2 17-16,-2-2 30 0,1-2 24 15,0-3 18-15,0-1 71 0,1-3 2 16,-3-5-4-16,-4 1-6 0,-2 1-12 15,-2-3-12-15,-3 5 1 16,-3-6-12-16,-2-2-18 0,-3 7-11 16,-6 0-3-16,4 2 0 0,-1 3 1 15,-5 0-4-15,1 0-9 0,-3 0 4 16,0 2 3-16,-2 7 2 0,0-1 7 16,3 6-7-16,2 2-8 0,4 2-2 15,5 7-2-15,1 4 0 16,0 3 0-16,3 3 0 0,1-4 0 15,4-6-1-15,1-5-7 0,-1-4-11 16,-2 0-24-16,5-4-19 0,-4-1-50 16,2-1-77-16,-3-6-11 15,-5-1-100-15</inkml:trace>
  <inkml:trace contextRef="#ctx0" brushRef="#br0" timeOffset="269002.4363">31667 17484 697 0,'0'0'0'0,"0"0"-42"0,0 0 42 15,0 0 0-15,0 0 2 0,0 0-25 16,0 0-14-16,0 0-43 0,0 0-83 16,-35 17-38-16</inkml:trace>
  <inkml:trace contextRef="#ctx0" brushRef="#br0" timeOffset="269279.7105">31864 17493 428 0,'0'0'0'0,"0"0"237"16,0 0-57-16,0 0-77 0,0 0-22 15,0 0 18-15,0 0-38 0,0 0-32 16,14-20-16-16,-30 23-9 16,0 0-2-16,2 3-3 0,1 2 2 15,9 4-1-15,1 6-4 0,2-4 3 16,1 3 2-16,0-1-2 0,4-2 3 15,5 0 20-15,2 2 4 16,0-1-6-16,-2-2-8 0,-1 4-9 16,-7-1 1-16,-1 6 1 0,-12 4-2 15,-4-7 10-15,-11 4 10 0,-1-4-6 16,-7-3-6-16,0 1-6 0,-2-5-4 16,0-2 2-16,2 0-6 0,0-5-111 15,1 0-38-15,0-5-88 16,-2-5-240-16</inkml:trace>
  <inkml:trace contextRef="#ctx0" brushRef="#br0" timeOffset="275835.608">3467 17199 480 0,'0'0'0'0,"0"0"-4"16,0 0 4-16,0 0 56 0,0 0 27 16,0 0-3-16,0 0-24 0,0 0 4 15,199 30-5-15,-141-30-21 16,4 0 3-16,2 0-6 0,1 0-9 16,3 0-2-16,0 0 1 0,6 0-7 15,-1-5-7-15,5 1-3 0,3-1-6 16,5-2 4-16,4-1 1 0,2 0-3 15,0-1 0-15,6 3 2 16,-3-1 0-16,5 2 11 0,2-2 13 16,-1 0 1-16,4 5 3 0,3-4 0 15,1 5-16-15,1-2-11 0,4 1-3 16,0 2 0-16,-2-4 3 0,0 2-3 16,1 0 3-16,-4-3-3 0,0 4 0 15,2 1 0-15,1-2 1 0,2 1-1 16,0-4 0-16,0 2 1 15,3-1-1-15,-3 0 0 0,-2-2 2 16,0 1-3-16,2-2 1 0,-2 0 0 16,2-4 0-16,0 1 14 0,-3-1-6 15,-1-2-3-15,0 2 2 0,-2-4-5 16,-5-1-1-16,2 1 1 16,-2 0-1-16,-3 3-2 0,-1-1 1 15,-4 5-1-15,0-1 0 0,-4 1-1 16,-7 2 2-16,2 2 0 0,-4-2 0 15,-3 0 0-15,2 0 0 16,-2-1 0-16,0 3 1 0,1-1-2 16,-3 0 2-16,2 0-1 0,-3-5 0 15,-5 4 1-15,0-3-1 0,-4-1 0 16,-2-2 0-16,-5-2 0 0,-4-2 0 16,-5 5 1-16,-5 2-1 0,-7 2 0 15,-4-2 0-15,-5 6 0 16,-7-2-36-16,-3 3-10 0,-6 0-2 15,-2-2-14-15,-3 1 2 0,-6 1-11 16,1 1-52-16,-4 1-9 0,-7 0-5 16,-8 0-204-16</inkml:trace>
  <inkml:trace contextRef="#ctx0" brushRef="#br0" timeOffset="276395.8905">7029 16074 657 0,'0'0'0'15,"0"0"0"-15,0 0 18 0,0 0-9 16,0 0-4-16,0 0-3 0,0 0 0 16,0 0 5-16,0 0 3 0,12 525 17 15,-12-450 33-15,0-1-10 0,0-4-21 16,0-4-21-16,6-5-7 16,0-4-2-16,0-7-118 0,0 0-67 15,0-4-63-15</inkml:trace>
  <inkml:trace contextRef="#ctx0" brushRef="#br0" timeOffset="280499.2012">18778 8011 343 0,'-6'-6'0'0,"0"2"135"15,1 0-77-15,0-2-13 0,1 1-22 16,1 2-9-16,-1-1-4 0,0-1 0 15,0 0 9-15,-2 0 7 0,2-2 5 16,-1 2 0-16,1-2 15 16,2 0-9-16,-2 1-7 0,0 2 9 15,1-2-3-15,2 2 2 0,-3-1 3 16,2 3-6-16,0 0 0 0,0-3-9 16,2 0-7-16,0 3-8 0,-1-2-4 15,1 2-1-15,0 2-3 0,0-1 1 16,0-1-2-16,0 2 1 15,0 0-4-15,-1-2 1 0,1 2 0 16,0 0 0-16,0 0-4 0,0 0 2 16,0 2-1-16,0 3 4 0,-1 1 1 15,-1 1 0-15,1 2-1 0,0-2-1 16,-1 2 0-16,1-2 0 16,-1 6 0-16,1 2 0 0,0 2 2 15,1 3-3-15,0-1 1 0,0-1 0 16,2-2 0-16,0-4 1 15,2-2 0-15,2-2-2 0,0-2-2 0,4-4 2 16,-2-2 0-16,1 0 2 16,1-1 8-16,1-7 7 0,-2-1 1 15,0 0-1-15,-1-4 0 0,0 4 8 16,-4 0-3-16,-1-1-2 0,-2 3-2 16,-1-2-2-16,0 3-1 0,-2-1-2 15,-2-2-6-15,-3 4-1 0,-2-3-2 16,1 5-1-16,-2-5 1 15,1 4-1-15,-1 1 0 0,1-1-1 16,1 4 0-16,-2 0 2 0,-1 0-3 16,2 4 0-16,-2 6 1 0,1-1-1 15,1 3 0-15,0 0 0 0,1-2 0 16,5 4 0-16,1-6 0 16,2 3 0-16,2-3 0 0,3-2-1 15,3 0 1-15,3-1 2 0,-1-3 1 16,2 0 3-16,1-2-1 0,-1 0 3 15,3-4 0-15,-5-3 3 16,3-1-1-16,-2 2 1 0,-2 2 0 16,2-3-1-16,-3 2-6 0,-5-4-1 15,-1 2 1-15,-1-2-1 0,-1 2 2 16,0 1 0-16,-2 1 1 0,-1 3 5 16,-4 1-3-16,-1 1-4 0,1 1-4 15,-5 4 0-15,0 4 1 0,-3 1-2 16,1 5 1-16,2 3 0 15,1 2-1-15,6-1 1 0,-1-2 0 16,5-1 0-16,1-3-3 0,4-1 1 16,6-3-3-16,3-1 3 0,1-6 1 15,0-2 2-15,2 0 3 16,-1-8-3-16,-1 0 2 0,1-3 3 16,-2-2 4-16,-2 0 4 0,-2 0 0 15,-4 0-2-15,-4 5 1 0,-1-1-1 16,-8 3-1-16,-2 3 0 0,-6 3-6 15,-5 0-4-15,-2 7-2 0,-5 7 1 16,0 2 0-16,3 0 0 16,4 1-30-16,4-3-4 0,6-2-19 15,2 3-6-15,2-2-12 0,5 2-37 16,2-1-25-16,0 0-18 0,9-2-112 16,5-2-53-16</inkml:trace>
  <inkml:trace contextRef="#ctx0" brushRef="#br0" timeOffset="281357.8897">19144 7858 562 0,'0'0'0'0,"0"0"227"0,0 0-131 15,0 0-28-15,0 0-17 0,0 0-11 16,0 0-3-16,0 0-8 0,0 0-20 15,3-30-9-15,-3 46 0 0,0 5 16 16,0 7-9-16,4 4-4 0,2 3-2 16,2-1 2-16,1 4-3 15,-3 0 0-15,-1-2 11 0,1 1-5 16,-1-6 0-16,-1-2-3 16,0-1 1-16,-2-4-3 0,-1-5 3 0,1-2-3 15,-2-5 6-15,3-4 2 16,-1-2 3-16,-2-4-3 0,1-2-2 15,-1 0 3-15,1-3 10 0,1-6 7 16,0-5-15-16,1-3-6 0,-3-3 0 16,1-5 3-16,-1-6 2 0,0-3-6 15,-5-6-2-15,0-1 0 16,-4-3-1-16,-3-3-1 0,5 5 1 16,-1 0-1-16,-1 4-2 0,6 5 2 15,-2 3 0-15,5 5-1 0,0 4 0 16,5 2 3-16,4 4-5 0,4 2 2 15,2 0 0-15,4 2-3 0,0 3 5 16,3 6 3-16,1 2-1 16,1 7 5-16,1 7 2 0,-5 3-1 15,-1 4-1-15,-7-3-3 0,-1 4-5 16,-5-3 1-16,-2 3 2 0,-2-5 0 16,-2 2-1-16,0-3 1 0,-5 1-2 15,-4-2 3-15,-3 1 0 16,-2-2-1-16,-4 2-2 0,2-1 0 15,-6-2-4-15,1 0-33 0,1-3-11 16,4-3-52-16,5 2-51 0,2-3-51 16,7-3-142-16,2-3-109 0</inkml:trace>
  <inkml:trace contextRef="#ctx0" brushRef="#br0" timeOffset="281555.2378">19556 8021 647 0,'0'0'0'0,"0"0"273"16,0 0-174-16,0 0-23 0,0 0-2 15,0 0-7-15,0 0-15 0,0 0-1 16,0 0-16-16,67 234-19 0,-61-210-11 16,-3-3-1-16,3-4-2 0,0-2-3 15,1-4 2-15,-1-3 0 0,4-2-1 16,1-1-46-16,-2-4-30 15,3 4-115-15,-1-5-102 0,-4 0-402 16</inkml:trace>
  <inkml:trace contextRef="#ctx0" brushRef="#br0" timeOffset="291393.213">19030 12807 21 0,'0'0'0'0,"0"0"25"16,0 0 12-16,0 0 2 0,0 0 11 15,0 0-3-15,0 0-5 0,0 0-2 16,15-26-9-16,-14 23-2 15,0 0 3-15,2 0 2 0,0 0 2 16,-2 0-4-16,0-1-7 0,-1 0 6 16,1-1 13-16,1-1-5 0,0 3-2 15,-2-1-11-15,0 3-2 0,0-2 7 16,-1 0-3-16,0 1-13 16,0 2-5-16,0-1-7 0,1 1-3 15,-3 0 0-15,0 0 4 0,-2 1-3 16,1 2 1-16,-2 0 3 0,1 0 0 15,-2 0 0-15,0 1 7 16,2 2-2-16,1-1-3 0,-2 1-6 16,2 1 0-16,1-1-1 0,1 0 0 15,1 0 1-15,1-1-1 0,-1 0-1 16,1 0 1-16,0-1-2 0,4 2 1 16,2-4 2-16,2 3 6 0,-1-3 2 15,3 0 1-15,-2-1 3 0,2-1 6 16,2 0-3-16,-1-3-1 15,1-4 4-15,3 1-3 0,-2-5-4 16,0 3 2-16,-2-2-3 16,-3 1-5-16,1 1-1 0,-5-3-1 0,-1 4 1 15,-2 0 1-15,-1-3-1 0,0 3 0 16,-4-1-2-16,0 3-1 16,0-1 0-16,-3 1-1 0,3 1-1 15,-4 3 0-15,-1-1 1 0,-1 2-1 16,1 4 0-16,-2 3 2 0,-1 1-2 15,4 2 0-15,-2 0 3 16,2 3-2-16,4-3-1 0,-2-1 0 16,2 0 0-16,2-2 1 0,2 0-1 15,0-1 0-15,0 0 2 0,1-1-1 16,2 0 2-16,1-2 1 0,1-1-1 16,2 0 4-16,-1-2 5 0,2 0 3 15,-1 0-1-15,2 0-1 0,-1-3 5 16,-1 0-4-16,-1-4-3 15,1 3-1-15,-2-2-2 0,2-1-2 16,-3 1 1-16,1-3 2 0,-1 1-4 16,-2-3 0-16,-2 1 1 0,0 0-3 15,-3 2 1-15,-5 0-2 0,4 3 1 16,-4 2-1-16,-3 1-2 16,0 2 0-16,-3 0 0 0,1 4-1 15,0 2 1-15,0 0-1 0,2 2 1 16,0 1 0-16,3 1 0 0,0 1-1 15,2 2 1-15,3-1 0 0,-2 2-3 16,5 0 4-16,0-3-2 16,0 1-1-16,7-2 3 0,1-2-2 15,-1-1 1-15,1-2 0 0,1-1 4 16,1-3 4-16,1-1 1 0,2 0 3 16,1-3 1-16,0-2-3 0,-2-3-1 15,0-4 4-15,-1 0 1 16,-1-2-1-16,-3-4-7 0,0 1 0 15,-4-1-4-15,-3 1 2 0,-4 0-1 16,-7 0 0-16,0 3 0 0,-1 2-1 16,-1 2-1-16,0 4 0 0,3 1 1 15,0 1-4-15,0 2 2 16,1 2 0-16,1 0 0 0,-2 4-4 16,2 6 3-16,-2 1-1 0,1 3 2 15,4 3 0-15,0 0-1 0,2-1 1 16,3 2 0-16,0-3-1 0,2-4-1 15,4 0 1-15,2-2-1 16,2-4 1-16,2 2 1 0,3-3 0 16,-3 0 0-16,0-3 1 0,0-1-1 15,1 0 0-15,0 0 2 0,-1-3-2 16,1-1 0-16,-6-1 4 0,-3 1-5 16,1 2 2-16,-5-2 4 15,0 2-4-15,0 2 2 0,0 0-1 0,-6 0-1 16,0 3-2-16,-2 2-1 15,-1 1 1-15,6 3 1 0,-2-4 0 16,5-1-2-16,0 0 2 0,0-3 0 16,5 0-6-16,0-1 6 0,1 0 0 15,-1-1 0-15,1 0 0 0,-3 1-34 16,-2 0-42-16,-1 1-50 16,0 2 10-16,-5 7-57 0,-5-2-107 15,-8-2-84-15</inkml:trace>
  <inkml:trace contextRef="#ctx0" brushRef="#br0" timeOffset="302556.5124">19618 12496 201 0,'0'0'0'0,"0"0"133"0,0 0-58 16,0 0-15-16,0 0 0 0,0 0 3 15,0 0-6-15,0 0-1 16,0-55 13-16,-3 53-27 0,-1-1-14 15,1 0-12-15,-1-1 1 0,0 4 2 16,2-2 2-16,0 2 2 0,2 0 3 16,-1 0 8-16,1 0-11 0,0 0-5 15,-2 0-1-15,2 0-9 0,0 1-4 16,-1 2-4-16,-1 2 0 16,0 3 0-16,1-2 3 0,0 4-1 15,0-4 1-15,0 3-1 0,-2-1 2 16,3-2-1-16,0 1 1 0,0-1-3 15,3 0 2-15,0 0 2 0,1 1-2 16,2-3 3-16,-2-1 1 16,2 0-2-16,-3-1 0 0,0-1 5 15,0-1 5-15,2 0 1 0,-3 0 10 16,4-1-2-16,-1-5 0 0,-1-2-5 16,1 1-5-16,-2 0-3 0,0-1 1 15,0-2 2-15,-2 2 2 0,-1 1-1 16,0-1-1-16,0 3-2 15,-4-2-2-15,-1 0-4 0,-1 2-1 16,-1 1-1-16,-2 2-2 0,3 0 1 16,-2 1-4-16,-2 1 2 0,2 0 0 15,2 0-1-15,-2 3 0 16,2 0 4-16,0 1-3 0,1 3 0 16,1 2 1-16,0-2-1 0,1 5 0 15,0-4 3-15,2 5-1 0,1-1 0 16,0-3 1-16,0 0 2 0,3-3-2 15,2-2-1-15,-2 0 1 16,4-1 2-16,-2 0 1 0,3-3 4 16,-1 0 0-16,0 0 1 0,0-4 1 15,1-2 0-15,-2 2-2 0,0-2 2 16,-1 0-4-16,-1 0-1 0,0-1-1 16,-3 1-1-16,0 1 2 0,-1 1-7 15,0 0 6-15,0 1-4 16,-2 0-2-16,-1-1 2 0,-2 2-1 15,-1 1-2-15,0 0 0 0,-5 1 5 16,2 0-7-16,-1 1 4 0,0 4-3 16,3 1 1-16,-1 1 0 0,5-1 1 15,2 2-1-15,1 0 0 16,0 3 0-16,3-4 0 0,3 3 3 16,1-4-1-16,4 1 1 0,-1-2 0 15,1-1-1-15,1-4-1 0,-3 0 2 16,2 0 1-16,-2 0-2 15,-2-1 5-15,0-4 1 0,-2-1-2 16,3-1 0-16,-4 1-1 0,2-2 0 16,-3-3-1-16,-1 3 1 0,-2-1-4 15,0 0 3-15,0 2-2 0,-3-1 0 16,-1 4 0-16,-3 0 0 0,-2 2-2 16,3 2 0-16,-2 0 0 0,-4 0 0 15,2 0 0-15,2 2-1 16,2 4-1-16,-2 4 4 0,5 0-4 15,-1 2-1-15,2 1 2 0,2-3 0 16,0 2-1-16,5-1 2 0,0-2 0 16,5 1-1-16,0-3 1 0,3-3 3 15,0-1-2-15,0 0 0 0,1-3 2 16,-5 0-5-16,-2-2 4 16,1-2 0-16,-2-1 0 0,1-4 0 15,-3 2 2-15,0-1-5 16,0-3 2-16,-3-1 6 0,-1 2-7 15,0-1 0-15,-1-1 6 0,-3 4-6 0,-3-3 0 16,1 6 5-16,1 2-6 16,-6 0-1-16,6 3 2 0,-4 0-4 15,1 0 4-15,0 0 0 0,3 5-3 16,2-1 3-16,0 1 0 0,3 3-4 16,0-4-7-16,0 6-14 0,0-3-21 15,3 2-26-15,0 3-17 0,4 2-45 16,1 0-53-16,0 1-67 15,1-3-247-15</inkml:trace>
  <inkml:trace contextRef="#ctx0" brushRef="#br0" timeOffset="303103.4233">19804 12847 191 0,'0'0'0'0,"0"0"3"0,0 0-1 15,0 0 0-15,0 0 6 0,0 0 13 16,0 0 23-16,0 0-4 0,0 0-19 16,-4-4-16-16,3 4-4 0,-1 0-2 15,2 1-87-15,-2 1-35 0</inkml:trace>
  <inkml:trace contextRef="#ctx0" brushRef="#br0" timeOffset="305973.6679">18427 12296 727 0,'0'0'0'0,"0"0"259"15,0 0-190-15,0 0-41 0,0 0-6 16,0 0-6-16,0 0-10 16,0 0-4-16,-52 14-2 0,52 11 0 15,0 6 0-15,2 6 2 0,4 4 2 16,0 5 3-16,0 0 8 0,1 3 1 15,-4-6-4-15,-1 1-5 16,0-7-4-16,-2-3 1 0,0-5-4 16,0-7 0-16,0-2 2 0,0-7-2 15,0-5-1-15,0-4 2 0,0-3-2 16,0-1 2-16,0 0 5 0,0-5 5 16,0-5 22-16,0-4-24 0,0-6-10 15,0-2 2-15,-3-3-1 16,2-5 0-16,-1-3 0 0,-2-5 3 15,0-2-3-15,-1-4 0 0,3-1 0 16,-2 1 0-16,2 2 0 0,2 3 0 16,0 0 2-16,5 5 5 0,6 1 1 15,3 3 6-15,1 4 3 0,4 2 3 16,1 5 0-16,1 1 3 16,2 10-4-16,0 3-1 0,-3 5-13 15,1 5-3-15,-4 9-1 0,-5 4 2 16,-5 4-3-16,-4-1 0 15,-3 4 11-15,-8 0-6 0,-1-2-2 16,-5 2 0-16,1-2 1 0,0-3-6 16,-2 0-31-16,2 0-28 0,-2 1-56 15,2-2-32-15,1 2-78 0,-2-6-155 16</inkml:trace>
  <inkml:trace contextRef="#ctx0" brushRef="#br0" timeOffset="306280.6623">18598 12575 771 0,'0'0'0'0,"0"0"265"16,0 0-174-16,0 0-24 16,0 0-14-16,0 0-34 0,0 0-14 15,0 0 0-15,0 0-1 0,119 64 4 16,-117-47 3-16,-2 1-2 0,0 1 1 15,-5 2-2-15,-5-1 0 16,-1 2-1-16,-2-1 1 0,-6-1-5 16,-3 5 1-16,3-2-1 0,-4-2-3 15,4 2 0-15,-1-4 0 0,4 0 0 16,7-3 1-16,5-3-2 0,4-3-6 16,4-3-10-16,8-2-23 0,6-2-59 15,3-3-39-15,5 0-78 0,0-4-306 16</inkml:trace>
  <inkml:trace contextRef="#ctx0" brushRef="#br0" timeOffset="306985.0941">20028 12019 672 0,'0'0'0'0,"0"0"164"16,0 0-90-16,0 0-60 15,0 0-11-15,0 0 14 0,0 0 15 0,0 0 6 16,0 0 5-16,-11 297-2 16,20-248-20-16,-2-4-10 0,1-5-1 15,1-6-4-15,-5-4 1 0,3-4-2 16,-2-5-3-16,1-1 1 16,-2-4-1-16,-3-5-1 0,0-3 3 0,-1-3-3 15,0-4-1-15,0-1 0 16,0-3-14-16,-3-8-41 0,0-6-12 15,-1-6 0-15,-2-8 13 0,0-3-17 16,-1-8 5-16,-4-7 20 0,1 2 28 16,1-3 18-16,4 1 0 0,0 4 51 15,3 3 1-15,2 6-12 0,0 0-10 16,8 5-5-16,1 2-16 16,3 3 0-16,3 3 6 0,4 1 7 15,3 4 1-15,5 1 18 0,3 8 25 16,-1 5-1-16,2 4-13 0,-5 9-29 15,-4 10-8-15,-4 4 0 0,-6 4-7 16,-9 3 0-16,-3 0-1 16,-4-2-2-16,-6 1 0 0,-1 1-2 15,-1-4-1-15,1 1-4 0,2 0-188 16,-2 1-18-16,-3-5-135 0</inkml:trace>
  <inkml:trace contextRef="#ctx0" brushRef="#br0" timeOffset="307611.807">20463 12558 501 0,'0'0'0'0,"0"0"199"0,0 0-112 16,0 0-15-16,0 0-30 0,0 0-4 16,0 0-8-16,0 0-3 0,0 0-3 15,-15-17 7-15,15 15-11 16,0-1-9-16,2 0 7 0,5 1 3 16,-1-1 15-16,8 0 1 0,0 3-12 15,1 0-5-15,3 3-7 0,-2 3-3 16,-3 6 2-16,-2 1-5 0,-4 0-1 15,-5 4 0-15,-2-2-1 0,0 2 1 16,-3-1-1-16,-3-3-1 16,3-3-2-16,0-4-4 0,0 0-36 15,3-3 7-15,0 0 14 0,0 3 13 16,0 1 5-16,0 5 16 0,1 3 12 16,1 3-1-16,-2-1-3 0,0-1 2 15,0-2-12-15,0-3-7 16,0-4-4-16,0-1 0 0,0-3 0 15,0-2 13-15,0 0 17 0,-3 1 17 16,-6-1 12-16,-4 2-41 0,-8 1-14 16,-9 5-3-16,-1-3-3 0,-6 3 0 15,-7-2-4-15,4 4-136 16,-1-6 12-16,7 1-135 0,7-3-169 16</inkml:trace>
  <inkml:trace contextRef="#ctx0" brushRef="#br0" timeOffset="310946.2106">20398 12709 317 0,'0'0'0'16,"0"0"72"-16,0 0-32 0,0 0 12 16,0 0 8-16,0 0-15 0,0 0-2 15,12 14 19-15,-8-14 22 16,3 0-4-16,-1 0-1 0,4-1-27 16,-1-2-5-16,-1-4 3 0,4 3-9 15,-1 0 4-15,-2 1 1 0,0 3-26 16,0-1-12-16,-1 1-9 0,-2 1 1 15,-1 4 0-15,-3 0-13 0,1 3-65 16,-2-1-66-16,3 0-145 16,-3-3-167-16</inkml:trace>
  <inkml:trace contextRef="#ctx0" brushRef="#br0" timeOffset="321736.4798">19601 7236 564 0,'0'0'0'0,"0"0"0"0,0 0 73 15,0 0-29-15,0 0-10 0,0 0 10 16,0 0 2-16,0 0 15 0,276 170-15 15,-248-159-8-15,1-3-9 0,-2-2-14 16,-1-2-8-16,1-1-2 16,-2 0-3-16,-2-2-4 0,0-1-42 15,0 0-32-15,-2 0-53 0,-5-4-27 16,-1-5-44-16,-10 1-201 0</inkml:trace>
  <inkml:trace contextRef="#ctx0" brushRef="#br0" timeOffset="321963.9553">20116 7034 683 0,'0'0'0'0,"0"0"96"16,0 0-47-16,0 0-34 16,0 0-13-16,0 0 1 0,0 0 0 15,0 0 3-15,-199 229-5 0,164-185 1 16,0-1 0-16,4-7-3 0,4 2 2 15,4-6 2-15,2-2-4 0,5-5-20 16,2-1-38-16,3-5-36 16,4 1-28-16,-1-5-20 0,2 0-51 15,2-3-27-15</inkml:trace>
  <inkml:trace contextRef="#ctx0" brushRef="#br0" timeOffset="322329.9902">18540 6922 1001 0,'0'0'0'16,"0"0"-103"-16,0 0 118 0,0 0 16 15,0 0 13-15,0 0-14 0,0 0-5 16,0 0-18-16,0 0-4 15,303 273-2-15,-272-258-2 0,-7-6-37 16,0-3-32-16,0-4-17 0,-2-2-53 16,-2-10-50-16,-1-1-24 0</inkml:trace>
  <inkml:trace contextRef="#ctx0" brushRef="#br0" timeOffset="322494.6802">19009 6829 589 0,'0'0'0'0,"0"0"80"16,0 0-12-16,0 0 7 0,0 0-35 16,0 0-7-16,0 0-9 0,0 0-15 15,-248 327-5-15,224-282-3 0,5-4-2 16,5-9-63-16,5-3-69 0,-1-8-163 16</inkml:trace>
  <inkml:trace contextRef="#ctx0" brushRef="#br0" timeOffset="323067.8405">18973 8710 797 0,'0'0'0'0,"0"0"0"15,0 0 52-15,0 0-32 0,0 0-7 16,0 0 4-16,0 0-13 0,0 0-1 16,0 0 3-16,178 251 3 0,-155-215-4 15,-4-2-1-15,4-4-1 0,-3-2-2 16,-3-4-2-16,0-6-40 15,-5-5-36-15,1-3-25 0,-3-4-11 16,-5-6-96-16,-1-1-182 0</inkml:trace>
  <inkml:trace contextRef="#ctx0" brushRef="#br0" timeOffset="323225.5786">19331 8768 884 0,'0'0'0'0,"0"0"66"0,0 0-19 16,0 0 2-16,0 0-39 16,0 0-9-16,0 0-2 0,0 0-47 15,0 0-19-15,-321 337-61 0,281-302-162 16</inkml:trace>
  <inkml:trace contextRef="#ctx0" brushRef="#br0" timeOffset="325134.6578">20416 11215 719 0,'0'0'0'0,"0"0"0"16,0 0 76-16,0 0-21 0,0 0-26 16,0 0-13-16,0 0-8 0,0 0-4 15,0 0-2-15,427 383-4 0,-391-366-60 16,-1-6-95-16,-1-4-50 16,-3-7-51-16</inkml:trace>
  <inkml:trace contextRef="#ctx0" brushRef="#br0" timeOffset="325292.2383">20959 11275 852 0,'0'0'0'0,"0"0"0"15,0 0 9-15,0 0-13 16,0 0-34-16,0 0-50 0,0 0-67 15,0 0-202-15</inkml:trace>
  <inkml:trace contextRef="#ctx0" brushRef="#br0" timeOffset="325841.9972">21283 12362 724 0,'0'0'0'16,"0"0"68"-16,0 0-13 0,0 0 1 16,0 0-38-16,0 0-10 0,0 0-11 15,0 0-6-15,0 0 18 16,27 41 30-16,7-1 10 0,4 6-20 15,0 1-18-15,-2 0-5 0,-2-8-4 16,-6-1 1-16,-4-7 2 0,-4-1-10 16,-2-5-89-16,-2-5 4 0,-2-3-95 15,-4-4-111-15</inkml:trace>
  <inkml:trace contextRef="#ctx0" brushRef="#br0" timeOffset="326419.1763">20878 11212 794 0,'0'0'0'0,"0"0"51"16,0 0 6-16,0 0-20 16,0 0-16-16,0 0-12 0,0 0-4 15,0 0 1-15,-150 389-7 0,120-324-9 16,3-8-23-16,2-4-62 15,3-5-65-15,4-10-80 0</inkml:trace>
  <inkml:trace contextRef="#ctx0" brushRef="#br0" timeOffset="328707.7621">19013 11351 918 0,'0'0'0'0,"0"0"-12"0,0 0-14 16,0 0-2-16,0 0 49 16,0 0 0-16,0 0 1 0,0 0 5 15,0 0 14-15,136 202 18 0,-112-172-31 16,2-5 2-16,0-5-11 0,-1-3-8 15,-3-6-3-15,-1-1-6 0,-2-4-4 16,-3 0-34-16,-3-2-54 16,-4-2-26-16,0-2-88 0,-8-6-157 15</inkml:trace>
  <inkml:trace contextRef="#ctx0" brushRef="#br0" timeOffset="328892.9296">19414 11270 971 0,'0'0'0'16,"0"0"108"-16,0 0-67 15,0 0-20-15,0 0-8 0,0 0-5 0,0 0-6 16,0 0 0-16,0 0-4 16,-330 383-39-16,304-343-53 0,6-10-28 15,7-3-94-15,2-7-159 0</inkml:trace>
  <inkml:trace contextRef="#ctx0" brushRef="#br0" timeOffset="330113.2252">19531 12989 671 0,'0'0'0'0,"0"0"0"0,0 0 3 16,0 0 71-16,0 0 1 15,0 0-4-15,0 0-14 0,0 0 1 16,151 155 5-16,-128-135-32 0,-4-7-16 16,0-1-11-16,-5-1 0 0,-3-3-1 15,0 0-3-15,-1 2 0 0,0-3-108 16,-1-1-71-16,-1-6-106 16</inkml:trace>
  <inkml:trace contextRef="#ctx0" brushRef="#br0" timeOffset="330268.9229">19912 12960 944 0,'0'0'0'0,"0"0"221"16,0 0-145-16,0 0-43 0,0 0-24 16,0 0-5-16,0 0-8 0,0 0-102 15,0 0-68-15,-575 411-110 16</inkml:trace>
  <inkml:trace contextRef="#ctx0" brushRef="#br0" timeOffset="357196.9005">18953 6404 201 0,'0'0'0'0,"0"0"25"0,0 0 10 15,0 0 13-15,0 0-7 0,0 0 1 16,0 0 15-16,0 0-29 16,-136-26 7-16,125 28-6 0,-1 4 4 15,2 2-22-15,-1 4-8 0,-2 6-4 16,-1 8 0-16,-5 6 2 0,-2 7-2 15,-3 5 0-15,-4 7-1 0,-1 0 1 16,-2 5 2-16,0 3-2 16,2-3 1-16,-2 6 0 0,2-1 1 15,0 6-1-15,1 2 0 0,-1 1 0 16,1 5 0-16,1 2-1 0,1 4 1 16,5 4 0-16,2 2 0 15,5 4 1-15,3 1 1 0,5-2-1 16,5 1 0-16,1-2 0 0,1-1-1 15,6-1 0-15,4-5 0 0,3-1 0 16,6-5 1-16,2-3 0 0,4-3 2 16,5-2 5-16,1-4 4 0,2 0-5 15,1-1-4-15,0-3-5 16,-1 0 4-16,2-2 0 0,-2-3 1 16,2-1-1-16,3 0-1 0,0-4 2 15,1-1-3-15,-1-6 0 0,3-4 11 16,1-6 0-16,2-5 1 0,1-8-4 15,6-6 3-15,3-4 3 0,1-6 2 16,8-4-2-16,-4-3 8 16,6-5-3-16,0-4-10 0,2-2 1 15,-1-3-3-15,1-1-1 0,-1-6-3 16,-1-8 1-16,0-2-1 0,4-8 5 16,0-7 0-16,0-1-1 0,0-10-3 15,0-7 1-15,2-6 6 16,-2-5 2-16,0-6 4 0,-2-5-3 15,-2-4-2-15,-6-3-1 0,-6-7 1 16,-3-3 3-16,-10-3-1 0,-1-6-3 16,-5-1-2-16,-11-7 0 15,-1-2-6-15,-11-2 0 0,-3 3 2 0,-8 4 1 16,-1 3-2-16,-12 2 2 16,-7 1-2-16,-6 4 1 0,-10 2 0 15,-8 8-2-15,-6 4-3 0,-10 8 0 16,-9 9 26-16,-9 6-24 0,-11 10-3 15,-5 9-38-15,-9 13-25 0,-9 11-6 16,1 16-54-16,-4 14-79 16,-5 9-60-16</inkml:trace>
  <inkml:trace contextRef="#ctx0" brushRef="#br0" timeOffset="361875.6666">20113 13655 379 0,'0'0'0'0,"0"0"70"15,0 0-29-15,0 0-17 0,0 0-10 16,0 0 2-16,0 0 13 0,0 0 8 16,0 0-8-16,45-2-15 0,-20 6-9 15,2 1-2-15,9 4-3 0,5-7 0 16,2-2 2-16,7 0 0 16,5-4-2-16,5-4 0 0,9-1 2 15,2-7-2-15,-1-2 0 0,1-2 0 16,-1-5 0-16,3 0 0 0,3 2 1 15,1 0 1-15,2 4-2 0,-1 0 0 16,0 1 0-16,-1 2 0 16,-4 0 1-16,0 2-1 0,-7 0 0 15,-4-4 0-15,-4 5 1 0,-2-6-1 16,-4-2 0-16,-3-1 3 0,-2-6 5 16,-4-1 12-16,-2-4 1 15,-1-4 6-15,0-1 0 0,-3-3 1 0,-1-5 4 16,-1-2-4-16,-1-1-4 15,-2-2-8-15,-1 2-5 0,-5-4-7 16,-2 1-4-16,-2-2 0 0,-3 0 2 16,-6-5 0-16,-2 1 0 15,-1-3 0-15,-4-5 4 0,-2 0 0 0,-3-5 0 16,-1 0 1-16,0 0-6 16,0 0-1-16,-2 0 0 0,-1 1 2 15,-3 2-3-15,-4-1 2 0,-1 3 0 16,-6 1 0-16,-3 2-1 0,-8 2 0 15,-1 0 0-15,-3 5 1 16,-5 1-1-16,-1 3 1 0,-5-2 0 16,-1 4 4-16,-2 0-3 0,-1 3 1 15,-1 2-2-15,-1 1 0 0,-3 3 5 16,-3-1 5-16,0 0 8 0,-4 5-3 16,-1 1-5-16,0 1 2 0,-5 7-4 15,-5 0-1-15,-3 5-3 0,-7-2-3 16,-1 6-1-16,-5 2 0 15,-2 1-1-15,-3 5 0 0,-6 1 2 16,-2 4-2-16,-4 4 0 0,-2 1 1 16,-4 1-1-16,1 1 0 0,-4 5 0 15,-2 3-1-15,1 5-16 16,-3 4-30-16,-2 6-32 0,-1 7-79 16,-9 2-182-16</inkml:trace>
  <inkml:trace contextRef="#ctx0" brushRef="#br0" timeOffset="365569.3191">20495 13619 438 0,'0'0'0'0,"0"0"34"16,0 0-3-16,0 0 37 0,0 0-19 15,0 0-7-15,0 0-7 0,0 0-14 16,-106 0 3-16,93 3 6 16,-4-3-5-16,3 0-6 0,-1 2 1 15,-1-1-9-15,-1 1-6 0,-2 4-3 16,-1-3-2-16,-2 2 0 0,-4 1 0 16,-6 1 1-16,0 1-1 0,-3 1 2 15,1-3-2-15,-1 2 0 0,-1-4 2 16,-4 1-1-16,3-1-1 15,-2 1 0-15,-3 0 0 0,1-4 0 16,-1 2 0-16,-3-1 0 0,1-2 0 16,0 0 0-16,-2-6 0 0,-4-1 0 15,-1 0 0-15,-4 0-11 0,-1-2 2 16,-3 3 2-16,0 0 4 16,-3 4 1-16,2-1-2 0,2 3 2 15,2-1 1-15,2-1 2 0,3-1-1 16,4 0 0-16,2-2 0 0,4 1 2 15,1-4-3-15,2 0 2 16,3-1 1-16,1 2-1 0,1-2-2 16,4-3 1-16,0 1 0 0,1-3 1 15,1 1-1-15,-2 1 0 0,2 1-20 16,-2 1-20-16,1 2 22 0,-2-1 17 16,0 0 2-16,1 2 6 0,0-2 17 15,0 0 3-15,-2-1-8 16,-1-1-2-16,-3 0-9 0,3 2-3 15,0-2 1-15,4-1 10 0,2-2-9 16,3-2 6-16,4 0 1 0,2-3-7 16,5 2 1-16,-1-2 2 0,4-1-2 15,4-4 11-15,3 1-7 0,2-2-4 16,0-2 2-16,1 3-5 16,3-3-3-16,-1 0-1 0,0 0 0 15,-2-1-1-15,0 1 0 0,-1-1 2 16,0 0-2-16,1-1 1 0,0 1-1 15,0 0 1-15,-1-2-1 0,1 2 2 16,0-3-1-16,2 1-1 16,0-3 0-16,1 3 2 0,-2-2-2 15,-2 2 0-15,1-3 0 0,-1 0 1 16,0 1-1-16,-3 0 0 0,-1 0 1 16,1-1-1-16,3 3 0 0,-3 2 0 15,1-1 0-15,-1 0 0 16,1 1-1-16,2-1 1 0,0 2 1 15,0-3-1-15,2-2 1 0,6 3-1 16,-1-2 0-16,2-1 0 0,0 0 0 16,1 2 2-16,3 0-2 0,-3 0 1 15,0-3-1-15,-2 1 0 0,0-2 0 16,1-1 0-16,1 1 0 16,0 1 1-16,2 0-1 0,3-4 0 15,3 4 0-15,3-3 0 0,4 1-1 16,-1-3 2-16,4 1 0 0,2-2-1 15,1 3 0-15,3-1 15 0,-1-1-12 16,-3 1-1-16,1-1 1 16,1 1-3-16,1-1 0 0,-3-2 0 15,3 2 0-15,0-2 1 0,1-1-1 16,2 0-1-16,3 1 1 0,6 3-4 16,2-1 4-16,7 6 0 0,5 2 0 15,6 1-1-15,5 4 1 16,2 3 0-16,1 3 0 0,-2 5 0 15,-6 6 0-15,-9 3-24 0,-12 5-51 16,-8 0-68-16,-11 7-32 0,-7 2-35 16</inkml:trace>
  <inkml:trace contextRef="#ctx0" brushRef="#br0" timeOffset="368512.7867">11055 6063 521 0,'0'0'0'0,"0"0"24"0,0 0 28 16,0 0 2-16,0 0-9 0,0 0-14 15,0 0-14-15,0 0-10 0,-50-4 3 16,35 17 17-16,-4 6 1 16,3 1-2-16,-5 7-8 0,0 4-10 15,-1 9-6-15,-3 1-2 0,-6 6 0 16,0 3 3-16,-5 2-3 15,-1-1 0-15,2 1 1 0,-1-4-1 16,0-4 0-16,-1-2 0 0,2-5 0 16,2-3 0-16,5 0 1 0,4-6-1 15,2 2-8-15,4-4-29 0,4-3-26 16,2-1 11-16,2-4 10 0,5-4-7 16,1-3-36-16,4-3-35 0,0-7-85 15</inkml:trace>
  <inkml:trace contextRef="#ctx0" brushRef="#br0" timeOffset="368740.603">10431 6540 475 0,'0'0'0'0,"0"0"146"0,0 0-108 15,0 0-14-15,0 0 20 0,0 0-15 16,0 0-10-16,0 0 7 15,0 0 7-15,-119 294 8 0,114-268 1 0,3-6-7 16,4-6-4-16,7 1 8 16,10-5-17-16,8-1-5 0,10-8 0 15,7-1-11-15,12 0-3 0,6 0-6 16,12 0-116-16,2-1-132 0,-4-1-415 16</inkml:trace>
  <inkml:trace contextRef="#ctx0" brushRef="#br0" timeOffset="369954.0795">15863 17329 544 0,'0'0'0'16,"0"0"68"-16,0 0 3 0,0 0 29 15,0 0-32-15,0 0-21 0,0 0-4 16,0 0-20-16,16-42-11 0,-13 38-3 16,1 0-3-16,4-1-3 0,4-5-2 15,4-3 0-15,4-2-1 0,2-4 0 16,7-5 0-16,-2-2 11 15,6-10 27-15,1 0 1 0,5-4-4 16,2-4-7-16,3-2-13 0,3-4-4 16,4-5-6-16,-1-4-3 0,0 1 0 15,-1-4-1-15,-1 2-1 0,-5 1 0 16,-4-2 2-16,-4 1-2 16,-6 3 0-16,-6 3 1 0,-3 7-1 15,-4 7-1-15,-2 6 1 0,-5 6-8 16,-1 6-3-16,-5 5 0 0,0 4 0 15,-3 3-11-15,0 4-27 0,-2 4-17 16,0 2-22-16,-2 5-112 16,-3 3 22-16,2 5-2 0</inkml:trace>
  <inkml:trace contextRef="#ctx0" brushRef="#br0" timeOffset="370235.5249">16539 16237 377 0,'0'0'0'0,"0"0"40"16,0 0-21-16,0 0-14 0,0 0 3 15,0 0 28-15,0 0 1 16,0 0 7-16,125-170 18 0,-90 134-8 16,6 3 8-16,1 2 6 0,0 6-20 15,0 7-13-15,-6 9-11 0,-4 9-5 16,-7 19-6-16,-5 15-9 15,-6 16 0-15,-5 9 2 0,-6 9 2 0,-3 3-6 16,0-3-1-16,0-6 0 16,2-7-1-16,2-8 0 0,1-4 0 15,2-3-71-15,-4 2-75 0,-2-10-223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8T00:15:10.1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2995 3205 537 0,'0'0'0'0,"0"0"20"0,0 0 37 16,0 0-23-16,0 0-9 0,0 0-3 15,0 0-5-15,0 0 4 0,-19 24 11 16,19-23 6-16,0-1 7 15,0 0-9-15,0 0-15 0,0 0 3 16,0 0 21-16,1 0-4 0,2-9-4 16,3-2 1-16,-1-11-5 0,2-3-7 15,4-5-10-15,0-7-1 0,5-4-2 16,1-6 2-16,5-7-6 16,3-2-5-16,2-3 4 0,4 1 0 15,-2-2-1-15,1 2-2 0,1 2 2 16,-4 3-3-16,1 3 1 0,-4 6 0 15,-2 3 2-15,-2 4 3 0,-4 6 2 16,0 6 0-16,-6 6 6 16,-3 7 0-16,-4 7-3 0,-3 3-1 15,1 2-6-15,-1 1-8 0,0 12 0 16,0 12-5-16,0 10 5 0,0 13 0 16,0 9 0-16,0 8 2 0,0 5-2 15,5-1 0-15,4 1 1 0,-2-6-1 16,5-3 0-16,-1-1 0 15,0-7 0-15,1-4 1 0,3-7 0 16,-3-5-1-16,0-6 0 0,-1-9 1 16,-1-7-2-16,-3-5-12 0,0-4-10 15,-2-5-26-15,-2-1-29 0,-3-8-22 16,0-10-42-16,-10-7-59 16,-7-9-95-16</inkml:trace>
  <inkml:trace contextRef="#ctx0" brushRef="#br0" timeOffset="192.5224">3236 2737 703 0,'0'0'0'0,"0"0"130"0,0 0 3 16,0 0-31-16,0 0-73 0,0 0-13 16,0 0 32-16,0 0-24 0,0 0-16 15,128 7-6-15,-87-2-2 0,-1-1 0 16,-1 0-139-16,-3-2 22 15,-5-1-30-15,-4 2-10 0,-5-3-10 16,-5 1-48-16,-3 1-27 0</inkml:trace>
  <inkml:trace contextRef="#ctx0" brushRef="#br0" timeOffset="778.4026">3675 2799 354 0,'0'0'0'0,"0"0"214"0,0 0-119 16,0 0-18-16,0 0-20 0,0 0-9 15,0 0 8-15,0 0 15 0,0 0-16 16,63 215-12-16,-58-202-5 0,-3-1-17 15,0 1-10-15,-2-5-5 16,0-1-1-16,0-4-2 0,0-2-1 16,0-1 0-16,2-2 5 0,-1-6 10 15,2-8-7-15,2-3-8 0,3-3 1 16,4 0-2-16,2 3 0 0,1 1-2 16,0 5 2-16,2 6 6 0,-1 2 3 15,0 4 1-15,2 1-5 16,-2 7-5-16,1 2 4 0,-1 2-3 15,-4 3 0-15,1 0 2 0,-3 2 1 16,-2-2-4-16,2 3-1 0,-5-5 0 16,3-1 2-16,0-5-2 0,1-4 0 15,3-2 3-15,4-4 1 16,1-6 0-16,3-5-2 0,-1-5-1 16,1 2 1-16,-2 0-2 0,-1 2 0 15,-2 3 0-15,-4 4 0 0,-4 6 0 16,-3 2 0-16,-4 1 0 0,2 0-3 15,-2 2 2-15,0 7 2 0,0 4 0 16,0 1 1-16,0 3-2 16,-2 2 0-16,2-1 1 0,0 1-1 15,0-1 0-15,10-3-1 0,-3-2 1 16,6-5 0-16,2-2 0 0,1-4 1 16,5-2-1-16,2-4 3 0,-2-5-2 15,2-5 0-15,-2 1 0 0,-1-1 1 16,-5-5-1-16,-1 0 1 15,-3-3-1-15,-5-1 1 0,-5-3 1 16,-1 1-1-16,-7 2 1 0,-9 1-1 16,-3 3 1-16,-8 6 3 0,-3 7 8 15,3 3 2-15,0 3-14 16,7 8-2-16,2 5 0 0,4 4-25 16,4-1-45-16,5 2-76 0,4-1-3 15,1-2-70-15,6-1-167 0</inkml:trace>
  <inkml:trace contextRef="#ctx0" brushRef="#br0" timeOffset="1949.3668">4688 2869 886 0,'0'0'0'0,"0"0"-14"16,0 0 16-16,0 0 90 15,0 0-20-15,0 0-31 0,0 0-17 16,0 0-5-16,0 0-4 0,16 126 0 16,-22-114 12-16,-1 1-1 0,0-4-10 15,2 0-8-15,-2-3-4 16,3-5 0-16,-1-1 0 0,3 0 0 16,2-1 0-16,0-8-5 0,1-3-13 15,8 1 4-15,2-3 4 0,1 0 6 16,1 3 0-16,0 3 0 0,0 6-2 15,0 0 3-15,-2 2 6 0,3 3 0 16,-3 4 3-16,0 4-4 16,-4-2 1-16,1 2-1 0,-2 0 3 15,-2-3-1-15,-3 2-2 0,-1-3-1 16,0 3 0-16,-2-3-2 0,0 1-1 16,-1-4 0-16,0-2 0 0,1-2 2 15,1 0 1-15,-1-3-2 0,1-6-1 16,1-3-2-16,3-1 0 15,2 0-1-15,5 0 1 0,0-2-1 16,2 3 1-16,3-1 0 0,-1 4-1 16,2-2 1-16,1 3 0 0,-1 0 0 15,1 3 2-15,-3 1-1 0,0 4 2 16,-3 0-2-16,-1 4 5 16,-2 3-5-16,-4 6 5 0,0 3 6 15,0 0 0-15,-4 2 0 0,0-5-3 16,1 0-2-16,1-1-5 15,0-4 0-15,5-4-1 0,1-3-1 0,3-1 0 16,-1-2 7-16,3-4-7 16,-1-3 0-16,2-1 3 0,0 0-3 15,-2 1-3-15,-1-1 3 0,-1 0 0 16,-2 3 0-16,-3 4 0 0,-3 0 2 16,-1 3-2-16,-1 0 4 15,0 0 1-15,0-1 6 0,0 1-2 0,0 0-7 16,0 0-2-16,0 4 0 15,-2 3-2-15,-1 4 3 0,-4 0 0 16,3-1-1-16,-3 4 0 0,4-4-1 16,0-1 1-16,2-1 0 0,0-5 0 15,1 1-4-15,0-1-2 0,3 0 0 16,2-2 5-16,4 1 1 16,0-1 0-16,-1-1 0 0,1 0 1 15,-1-4-2-15,2 1 2 0,1-2 1 16,0 0-2-16,1-1 0 15,0-4 2-15,-1-1-2 0,-1 1 0 16,-1-2 0-16,-3-1 1 0,1 2 0 16,-3 0 0-16,2 0 0 0,-2 2-1 15,0 1 0-15,0 0 0 0,-2 1 1 16,0 0-1-16,-2 0 2 0,1 0-2 16,0 0 0-16,-1 1 0 0,1-1 0 15,-1 1-1-15,3 3 1 0,-2 0 0 16,-1 0 0-16,0 3 0 15,0 0 0-15,0 0 0 0,0 0 0 16,0 0 0-16,0 0-2 0,0 0 0 16,0 0 0-16,0 0 1 15,0 0 0-15,0 0 1 0,0 0 0 0,0 0 0 16,0 2 0-16,0-2-2 16,0 1 1-16,0 0 1 0,0-1 0 15,0 0 0-15,0 0 0 0,0 2 3 16,0-2-1-16,-1 0-3 15,-2 0 2-15,3 0 0 0,-1 0-1 16,-1 1 0-16,1 1 0 0,-1-2 1 16,-3 1-1-16,2 0 0 0,-2 2 0 15,-1-1 0-15,0 0 0 0,0 0 0 16,0 1 0-16,-2-2 0 0,1 3-1 16,1 2 2-16,-2 1-2 0,-1-1 1 15,4 3 0-15,-1-3-1 16,3 1 1-16,0 1 0 0,-1-4-2 15,3 3-48-15,1-1-33 0,0-1-55 16,0-1-74-16,4-3-86 0,-3-1-302 16</inkml:trace>
  <inkml:trace contextRef="#ctx0" brushRef="#br0" timeOffset="2933.5078">5286 2892 431 0,'0'0'0'0,"0"0"180"0,0 0-43 16,0 0-54-16,0 0-30 15,0 0-1-15,0 0-19 0,0 0-10 16,0 0-5-16,-17 8 9 0,17 8 2 16,0 4 18-16,3 4 0 0,3 0-8 15,0 0-4-15,1-1-5 16,2-6-8-16,-1-4-5 0,4-1-6 16,-1-3-4-16,-1-3 0 0,1-6-1 15,1 0-2-15,1-9 2 0,-2-1-2 16,4-6-2-16,-2-3-1 15,-2-6 2-15,4-1-3 0,-3-5 0 16,0-7 1-16,4-2-1 0,1-7-33 16,1-2-9-16,-2 1-4 0,-5-1 8 15,-2-1 22-15,-5 1 12 0,3 1 3 16,-3 3 2-16,0 1 0 0,-3 2-1 16,1 4 0-16,1 3 5 15,0 8 6-15,2 8 2 0,-4 6 9 0,0 8 5 16,0 3 0-16,-1 2-6 15,0 2-17-15,-1 9-5 0,-2 11 2 16,1 6-1-16,-3 10 0 0,0 10 3 16,-2 5-3-16,-3 5 3 15,5 0-3-15,-1-1 0 0,3-2 1 0,0-9-1 16,0-1 0-16,1-4-3 16,2-5 2-16,0-3 0 0,0-3 1 15,5-9 0-15,-2-3-3 0,5-5 4 16,4-7-1-16,1-4 0 0,0-2 0 15,5-3 0-15,0-9 0 16,2-6 0-16,1-2 1 0,1 0-11 16,-4-3-2-16,2 1-11 0,-2 3-5 15,-3 1 17-15,-4 7 9 0,-3 2 1 16,-5 6 0-16,-2 3 0 0,0 0-1 16,-1 9 2-16,0 4 0 0,-1 3 3 15,-5 4 0-15,-1 2-2 0,2-1 0 16,0-2 0-16,4-2-2 15,1-9 2-15,2-3-2 0,6-1 2 16,3-4-1-16,1-1 0 0,-1-7 7 16,2-5-6-16,0 0-2 0,1 0-4 15,1 1-1-15,0 2 3 0,-3 3 1 16,-1 7 0-16,-1 0 2 16,-1 6 0-16,0 7 5 0,-1 5-1 15,1 7-1-15,-1 2 0 0,-2 0-2 16,2 4 1-16,-5-4-2 15,-2 3 0-15,-1-5 5 0,0 0 3 0,-2 0 12 16,-10 0-1-16,-1-2-7 16,-8 0-4-16,-2 2-3 0,-1-3 1 15,-5-1-3-15,2-4 0 0,0-4-2 16,-1-6 2-16,4-2-4 0,8-5-17 16,5-5-9-16,11-14-2 0,2-5-32 15,14-8 9-15,8-5 2 16,9 1-60-16,6-9-38 0,8 3-70 15,4-5-258-15</inkml:trace>
  <inkml:trace contextRef="#ctx0" brushRef="#br0" timeOffset="3507.1567">7810 2063 655 0,'0'0'0'0,"0"0"-23"0,0 0 34 16,0 0 47-16,0 0-12 0,0 0-4 15,0 0 6-15,0 0-6 0,0 0-15 16,-27 416-1-16,8-354 6 15,2-7-14-15,0-6-4 0,-1-6 1 16,4-7 2-16,3-4-5 0,4-7-3 16,2-7-4-16,5-6-3 0,-1-4 1 15,1-7 0-15,5-1 10 0,7-6 50 16,5-7-21-16,7-7-7 0,5-5 0 16,8-5-11-16,8-8-12 0,3-5-6 15,8-8-2-15,2-5 0 0,-3-2 2 16,-1 2 0-16,-7 2 0 15,-9 3 5-15,-9 2-4 0,-12 3 1 16,-10 8 5-16,-7 4-5 0,-7 9 5 16,-13 9-7-16,-6 4-6 0,-6 12 0 15,-5 3-5-15,-1 16-4 16,-4 10-35-16,0 9-32 0,2 4-23 16,1 6-34-16,6 3-64 0,9-1-107 15</inkml:trace>
  <inkml:trace contextRef="#ctx0" brushRef="#br0" timeOffset="3814.32">8494 2534 1218 0,'0'0'0'16,"0"0"-89"-16,0 0 96 15,0 0 5-15,0 0-4 0,0 0 2 16,0 0 11-16,0 0-3 0,0 0-3 16,-191 43-5-16,168-16 6 15,5 1-4-15,7-1-4 0,5 2-3 16,6-1 1-16,3 1 1 0,7 2 0 16,7-2-3-16,3-1 1 0,3-1-2 15,3-3-3-15,1-2 0 0,1-5 4 16,1-8-5-16,-1-2-108 0,0-5 23 15,0-5-30-15,-2-6-37 16,-2-7-91-16,-5-7-198 0</inkml:trace>
  <inkml:trace contextRef="#ctx0" brushRef="#br0" timeOffset="3980.4906">8596 2663 1097 0,'0'0'0'0,"0"0"59"16,0 0 11-16,0 0-28 15,0 0-18-15,0 0-15 0,0 0-8 16,0 0 1-16,0 0-1 0,-238 221-2 16,233-197-53-16,5-6-26 0,0-3-59 15,5-4-84-15,6-6-81 16,-1-5-173-16</inkml:trace>
  <inkml:trace contextRef="#ctx0" brushRef="#br0" timeOffset="4234.4032">9012 2006 941 0,'0'0'0'0,"0"0"11"16,0 0 46-16,0 0 23 0,0 0-13 15,0 0-14-15,0 0-6 0,0 0-1 16,0 0-12-16,-76 496-9 15,76-428-8-15,0-5-10 0,4-7-6 16,0-10 2-16,3-5-1 0,-2-7-3 16,1-3-4-16,-3-8-29 0,-1-6-20 15,-2-7-79-15,0-9-28 0,-3-1 31 16,-6-11-228-16</inkml:trace>
  <inkml:trace contextRef="#ctx0" brushRef="#br0" timeOffset="4562.3498">8973 2656 179 0,'0'0'0'15,"0"0"-179"-15,0 0 214 0,0 0 216 16,0 0-138-16,0 0-28 0,0 0-8 16,0 0-20-16,0 0-26 0,351 7-4 15,-335-13 23-15,-4-2 33 0,-4 3 24 16,-8-2-14-16,0-1 14 15,0 6-18-15,-8-2-56 0,-3 4-24 16,-4 0-10-16,-5 4 2 0,-2 6-1 16,-1 2 0-16,-2 2-2 15,2 2 2-15,0 0 0 0,4 2 10 0,4-1-1 16,6 1-6-16,6 3 0 16,3-2-3-16,1 3 0 0,10 0 6 15,4 0-6-15,4-3 0 0,5-2 2 16,1-5-2-16,6-1-57 15,-3-5-21-15,1-5-35 0,1-1-40 0,-3-6-82 16,-3-5-114-16</inkml:trace>
  <inkml:trace contextRef="#ctx0" brushRef="#br0" timeOffset="4752.1924">9530 2692 917 0,'0'0'0'0,"0"0"74"15,0 0 43-15,0 0-36 0,0 0-24 16,0 0-21-16,0 0-23 0,0 0-12 16,0 0 0-16,-249 115 0 0,232-95-1 15,2 2 0-15,5-2-46 0,4-1-3 16,-1-6-51-16,7 0-32 16,7-1-80-16,5-6-175 0</inkml:trace>
  <inkml:trace contextRef="#ctx0" brushRef="#br0" timeOffset="5028.2378">9855 2653 849 0,'0'0'0'0,"0"0"-3"0,0 0 45 0,0 0 32 16,0 0-35-16,0 0-13 15,0 0 11-15,0 0 2 0,0 0 2 16,-131 189-1-16,131-165-14 0,4 1-4 16,7-2-12-16,3 1-4 0,1-5-2 15,0-2-2-15,1-3 1 0,0-3-3 16,0-1 0-16,-1-2-43 16,-1-4-38-16,1-2-79 0,2-2-7 15,-1-6-64-15,-2-9-213 0</inkml:trace>
  <inkml:trace contextRef="#ctx0" brushRef="#br0" timeOffset="5295.0183">10221 1919 849 0,'0'0'0'15,"0"0"-16"-15,0 0 23 0,0 0 84 16,0 0-48-16,0 0-17 0,0 0 1 16,0 0 7-16,0 0-10 0,-15 517-5 15,21-454-3-15,2-6-10 16,1-5-4-16,-3-4 3 0,3-8-4 16,-7-4-2-16,0-4-11 0,1-8-23 15,-3-4-37-15,0-7-57 0,0-5-58 16,-5-5-43-16</inkml:trace>
  <inkml:trace contextRef="#ctx0" brushRef="#br0" timeOffset="5568.7575">10337 2574 184 0,'0'0'0'0,"0"0"-17"15,0 0 145-15,0 0-99 0,0 0-20 16,0 0 60-16,0 0 19 0,0 0 26 16,0 0 39-16,206-8-53 0,-206 19-30 15,0 8-7-15,-4 6-39 0,0-1-19 16,-3 5-1-16,1-2-2 16,-1 2 0-16,2-2 4 0,1-3 5 15,3-3-9-15,1-9 2 16,0-3-2-16,1-5 0 0,4-4-4 0,-1 0-39 15,4-8 4-15,-2-9-71 0,3-6-76 16,-1-4-75-16,-2-5-153 16</inkml:trace>
  <inkml:trace contextRef="#ctx0" brushRef="#br0" timeOffset="5636.5702">10597 2494 661 0,'0'0'0'0,"0"0"-205"0,0 0-132 15</inkml:trace>
  <inkml:trace contextRef="#ctx0" brushRef="#br0" timeOffset="6194.438">10852 2621 1137 0,'0'0'0'0,"0"0"63"16,0 0 1-16,0 0-13 0,0 0-29 15,0 0-13-15,0 0-1 0,0 0-1 16,0 0-3-16,-74 154 2 0,74-135-2 15,6-5-3-15,6-1 3 16,2-4 3-16,4-3-2 0,-2-4 1 16,6-2 4-16,-2-6-5 0,2-3 1 15,-1-7-3-15,-3 3-2 0,0-5-1 16,-3-2 0-16,-3-1 1 0,-2-1-1 16,-7-3 3-16,-3 0-5 0,-2 0-3 15,-11 4-6-15,-2 5-5 0,-2 6 2 16,0 7 10-16,2 3-1 15,2 0-2-15,7 3-3 0,4 1-5 16,2 0-11-16,3 1 6 0,9-2 17 16,3 0 3-16,7 1 0 0,3-2 0 15,4 3-31-15,-3 3 5 16,3 3 21-16,-6 0 3 0,-5 4 4 16,-5 1-3-16,-6 3 2 0,-3 0 30 15,-4 0-11-15,-2-2-1 0,-3-3-4 16,-1-3-4-16,2-4-1 0,1-4-2 15,3-3-1-15,0 0-4 0,9-3 1 16,3-6-8-16,5-1-5 16,3-1 4-16,-4 2 1 0,3 5 3 15,-4 3 0-15,1 1 2 0,-4 8 5 16,-1 2 2-16,-5 3 0 0,2 0-2 16,2 1-4-16,0-2-1 0,2 1 1 15,0-2 1-15,1-3-1 0,0-3-1 16,-1-2 2-16,-2-2-6 15,-3-1-80-15,-4 0-48 0,-3 0-54 16,0 0-131-16,-9 0-208 0</inkml:trace>
  <inkml:trace contextRef="#ctx0" brushRef="#br0" timeOffset="9016.6572">2751 3590 541 0,'0'0'0'16,"0"0"18"-16,0 0 30 0,0 0 14 16,0 0-24-16,0 0-13 15,0 0 14-15,0 0 1 0,202-38-13 16,-162 37-7-16,4 0 6 0,4-1 5 16,3 2-11-16,4-3-13 0,7 0-4 15,6 0 2-15,4-1-2 0,7 3-2 16,-1-2 0-16,2 3-1 15,-2 0 0-15,2 1 2 0,1-1 0 16,2 0 5-16,5-1 23 0,5-3 9 16,4 2-17-16,10-2-9 0,10 3-4 15,9-2-5-15,8 2-2 0,12-3-1 16,1 1 1-16,6-4-2 0,4 3 0 16,8 2 0-16,8-1 3 0,10 1-1 15,6 1 0-15,4-4-1 16,11 4 0-16,6-2-1 0,13-1 0 15,3 0 5-15,12-1 0 0,10 1 6 16,7 0 4-16,15-1-1 0,4 2-5 16,10 0-4-16,8 0-3 0,6 1-1 15,12-3 0-15,5-2 0 16,5 2-1-16,0 3 0 0,3 0 0 16,-7 2-27-16,-6 2-32 0,-8 8-32 15,-10 3-83-15,-15 4-151 0</inkml:trace>
  <inkml:trace contextRef="#ctx0" brushRef="#br0" timeOffset="21794.8154">5113 6152 641 0,'0'0'0'0,"0"0"13"15,0 0-11-15,0 0 17 0,0 0 18 0,0 0-11 16,0 0 0-16,0 0-6 15,-10 120-1-15,8-83-9 0,1-1 1 16,1 5-2-16,0 1-3 0,0 2-2 16,2 1 0-16,4-3-2 0,-1 6-1 15,3-1 0-15,0 5-1 0,0 3 0 16,1 6 3-16,-1 7-3 16,-2 2 0-16,-1 4 0 15,-1 5 0-15,-1 0 3 0,1 3-4 0,0 2 1 16,-2 5 0-16,0-1 2 0,1 7-2 15,-2-1 0-15,1-1 1 0,-1 5-1 16,1 0 0-16,-2 4 10 16,1 5-3-16,-1 1-3 0,0 4-1 15,0 3-1-15,-3 6 0 0,-4 8 1 16,2 5-3-16,-2 3 0 0,3 1 2 16,-3-1-2-16,0-5 0 0,0 1 2 15,0-4-2-15,3 5 0 16,1-3 5-16,-1 3 0 0,1-4 3 15,1-3 3-15,2-4-3 0,-1-5-2 16,1-4 3-16,0-2 1 0,0 0-4 16,0-1-3-16,2-7-2 0,0-1 2 15,2-6 0-15,-1-7-2 0,0-5 0 16,0-6 0-16,1-7 0 16,-1-6-2-16,-2-12 2 0,4-7 0 15,-2-6-1-15,2-8 0 0,1-10-27 16,-2-7-30-16,3-5-63 0,-2-11-44 15,2-6-82-15</inkml:trace>
  <inkml:trace contextRef="#ctx0" brushRef="#br0" timeOffset="22383.1742">4764 6504 438 0,'0'0'0'0,"0"0"72"15,0 0 29-15,0 0-30 16,0 0-7-16,0 0 15 0,0 0-9 16,0 0-10-16,0 0 8 0,138-340-16 15,-108 289-10-15,1 1-9 0,-2 4-10 16,0 7-3-16,-6 8 8 0,-4 11-7 15,-3 8-11-15,-2 11-7 16,4 9-3-16,-4 17 0 0,0 17 9 16,-2 17 4-16,-2 10-8 0,-4 5-4 15,-3 2 1-15,0-1-1 0,2-3 0 16,5-1-2-16,6 0-38 0,3-3-102 16,6 5-60-16,4-2-159 0</inkml:trace>
  <inkml:trace contextRef="#ctx0" brushRef="#br0" timeOffset="23266.7462">5238 11937 346 0,'0'0'0'0,"0"0"20"0,0 0 50 16,0 0 0-16,0 0-2 0,0 0 0 15,0 0-45-15,0 0-18 16,0 0 3-16,7-2 13 0,5 15 12 15,4 1 2-15,9-4-9 0,4 1-2 16,5-4 4-16,8 0 3 0,5-3 7 16,7-2-9-16,6-2-8 15,6 0-1-15,6 0-4 0,5 0-6 0,4 0-1 16,6 0 1-16,5 0-1 16,2 0 2-16,7 0-1 0,10 0-6 15,5 2 5-15,9 2-2 0,4 1-5 16,5-1-1-16,7-3-2 0,2-1 2 15,11 0 1-15,7-7-2 16,10-2 0-16,10 2 0 0,9-2 2 16,3 3 2-16,2-2 16 0,0 6 12 15,4 1-16-15,-2 1-2 0,2 2-5 16,-7 7-1-16,-3-1-1 0,-4 6 1 16,-4 2-5-16,0-1-1 0,-1 1-2 15,-7 0 0-15,-4-3 4 0,-3-1-4 16,-5 1 0-16,-3 2 0 15,-2-3-1-15,-10 3 2 0,-8 0 0 16,-13-4-2-16,-9 2-2 0,-11-1-20 16,-9 0-18-16,-7-2-14 15,-9-1 5-15,-9 0-38 0,-8-1-4 0,-9-3-56 16,-9-2-58-16,-13-3-18 16</inkml:trace>
  <inkml:trace contextRef="#ctx0" brushRef="#br0" timeOffset="23492.5539">12379 12034 529 0,'0'0'0'0,"0"0"166"15,0 0-72-15,0 0-20 0,0 0-14 16,0 0-17-16,0 0-18 15,0 0-8-15,0 0-12 0,503 128 1 16,-482-96-3-16,-13 5-1 0,-8-2-1 16,-10 3 2-16,-11 1-2 0,-4-4-1 15,-4 2 0-15,-5 1-76 0,-8 0-19 16,-5 2-116-16,-4-2-48 16</inkml:trace>
  <inkml:trace contextRef="#ctx0" brushRef="#br0" timeOffset="24104.8538">12208 13462 373 0,'0'0'0'16,"0"0"3"-16,0 0 47 0,0 0 44 16,0 0-21-16,0 0-9 15,0 0 29-15,0 0-34 0,0 0-19 0,-187 70 4 16,166-80 6-16,5-4-3 15,1-5-16-15,5 0-25 0,3-5-3 16,5 3-3-16,2 3 0 0,4 1 0 16,6 7 9-16,5 2-3 0,3 5 3 15,8 3 0-15,6 14 6 0,6 6 4 16,-3 7 3-16,-2 7-10 16,-4 4-2-16,-3 6-5 0,-4 0-1 15,-4 0-2-15,-2-1 7 0,-6-5-1 16,-4-3-4-16,1-1 1 0,-4-7-4 15,0-5-1-15,3-3 0 0,-5-5-25 16,2-2-13-16,0-4-25 16,-2-3-25-16,3-5-69 0,-2 0-169 15,-1-11-118-15</inkml:trace>
  <inkml:trace contextRef="#ctx0" brushRef="#br0" timeOffset="24310.572">12448 13364 904 0,'0'0'0'0,"0"0"122"15,0 0-60-15,0 0-34 0,0 0-11 16,0 0-2-16,0 0 4 16,0 0-5-16,0 0-7 0,-264 339-3 15,224-295-3-15,3-1-1 0,1-5 0 16,4-2-51-16,3-9 22 0,6-2-13 15,8-6-39-15,5-8-48 0,9-4-59 16,1-7-113-16</inkml:trace>
  <inkml:trace contextRef="#ctx0" brushRef="#br0" timeOffset="24500.9983">12541 13850 839 0,'0'0'0'16,"0"0"16"-16,0 0-5 0,0 0 6 16,0 0-2-16,0 0 9 0,0 0 0 15,0 0-14-15,0 0-11 0,-103 337-17 16,101-327-69-16,2-4-61 16,0-3-85-16</inkml:trace>
  <inkml:trace contextRef="#ctx0" brushRef="#br0" timeOffset="25583.1502">3512 6282 586 0,'0'0'0'0,"0"0"0"15,0 0-9-15,0 0 10 16,0 0 77-16,0 0-38 0,0 0 8 16,0 0-5-16,0 0 3 0,11 159-17 15,-18-139-9-15,-4-1-2 0,-4-2 3 16,-1-3-6-16,-7 2-7 0,-2-5-5 16,-7-6 0-16,-1-1-2 0,0-4 0 15,-1-1 2-15,2-6-2 0,3-4-1 16,4-6 0-16,8 0 3 15,6-4-3-15,11-2-2 0,10 1-1 16,10 0 0-16,7 2 4 0,6 9-1 16,4 6 0-16,6 5 0 0,4 10 12 15,4 13 4-15,0 6 7 0,-5 9 0 16,-5 3 22-16,-7 7 3 16,-8 4-15-16,-8 0-4 0,-8 2-14 15,-8-2-13-15,-2-1 1 0,-1-2 0 16,-7-5-2-16,0-4-1 15,0-8 0-15,-2-6 0 0,2-3-31 0,3-8-16 16,-1-8-33-16,1-4-32 16,1-8-56-16,-2-9-150 0</inkml:trace>
  <inkml:trace contextRef="#ctx0" brushRef="#br0" timeOffset="25813.4914">3825 6213 862 0,'0'0'0'0,"0"0"20"15,0 0 36-15,0 0 0 0,0 0-31 16,0 0-15-16,0 0-6 16,0 0-3-16,0 0-2 0,-443 550 2 15,386-485-1-15,7-7-3 0,12-9-17 16,11-8-27-16,7-11-27 0,12-7-18 15,8-10-35-15,10-5-57 0,10-8-18 16</inkml:trace>
  <inkml:trace contextRef="#ctx0" brushRef="#br0" timeOffset="26095.7259">3795 6896 604 0,'0'0'0'0,"0"0"97"0,0 0 9 16,0 0-40-16,0 0-39 0,0 0 6 15,0 0 2-15,0 0 0 0,0 0-3 16,187 36 5-16,-174-15-8 16,-5 6 3-16,-8 4-7 0,-6 8-6 15,-9 2-4-15,-5 4-7 0,-2 3-3 16,0-3-3-16,4-6-2 0,7-4 0 15,8-9 2-15,6-5-2 0,12-8-3 16,10-5 1-16,7-2-12 16,10-6-32-16,6 0-63 0,5-9-133 15,2-1-169-15</inkml:trace>
  <inkml:trace contextRef="#ctx0" brushRef="#br0" timeOffset="28505.6397">8583 8301 470 0,'0'0'0'15,"0"0"143"-15,0 0-34 0,0 0-12 16,0 0-28-16,0 0-13 0,0 0 6 16,0 0-5-16,0 0-26 0,-19-38-25 15,29 49-11-15,6 12 7 0,3 9 7 16,3 13 14-16,3 3-1 15,-4-2-4-15,1-1-12 0,1-2-2 16,2-7-4-16,0-4 0 0,-3-5 2 16,0-2-2-16,0-2 2 0,-5-3-2 15,0-1 0-15,-5-4-11 0,1 0-39 16,-4-5-40-16,-1-4-7 16,-3-3-76-16,-2-3-162 0</inkml:trace>
  <inkml:trace contextRef="#ctx0" brushRef="#br0" timeOffset="28721.0501">8925 8262 933 0,'0'0'0'0,"0"0"29"0,0 0 0 15,0 0-14-15,0 0-10 0,0 0 1 16,0 0-3-16,0 0 4 15,-381 342 0-15,327-292-3 0,6-4-1 16,5-3-4-16,8-8 1 0,5-3 0 16,7-10-90-16,9-5-8 0,7-9-68 15,3-6-77-15,3-2-169 0</inkml:trace>
  <inkml:trace contextRef="#ctx0" brushRef="#br0" timeOffset="29029.272">7970 8216 765 0,'0'0'0'0,"0"0"40"0,0 0 22 0,0 0-20 16,0 0-13-16,0 0 5 0,0 0 20 16,0 0 13-16,-8 223-10 0,36-183-11 15,2-3-14-15,2-4-21 0,-3-4-9 16,0-6-2-16,-3-2 0 16,-5-6 0-16,0-2-54 0,-6-4-9 15,-3-1-28-15,0-4-51 0,-5-4-52 16,-1-1-36-16</inkml:trace>
  <inkml:trace contextRef="#ctx0" brushRef="#br0" timeOffset="29247.5513">8257 8221 686 0,'0'0'0'15,"0"0"32"-15,0 0 61 0,0 0-41 16,0 0-32-16,0 0-13 0,0 0-5 16,0 0-1-16,0 0 0 0,-475 438 0 15,434-397-2-15,7-3 1 0,8-6 0 16,8-3-99-16,5-4-47 16,5-6-88-16</inkml:trace>
  <inkml:trace contextRef="#ctx0" brushRef="#br0" timeOffset="29591.1775">9274 7332 696 0,'0'0'0'0,"0"0"0"16,0 0 99-16,0 0-33 0,0 0-4 15,0 0 17-15,0 0 5 0,0 0-17 16,0 0-21-16,189 433-27 0,-158-404-15 15,-3-5-2-15,1-6-1 16,-4-1-2-16,1-6-52 0,-3-1-40 0,-1-5-20 16,-3-5-38-16,-5 0-107 15,-2-11-6-15</inkml:trace>
  <inkml:trace contextRef="#ctx0" brushRef="#br0" timeOffset="29749.3363">9745 7497 778 0,'0'0'0'16,"0"0"156"-16,0 0-69 0,0 0-35 16,0 0-43-16,0 0-6 0,0 0-6 15,0 0-43-15,0 0-36 0,-495 512-36 16,449-449-114-16,2-9-143 16</inkml:trace>
  <inkml:trace contextRef="#ctx0" brushRef="#br0" timeOffset="30102.3888">8322 9513 858 0,'0'0'0'15,"0"0"4"-15,0 0 68 0,0 0-2 16,0 0-15-16,0 0 6 0,0 0-12 15,0 0-31-15,0 0-10 0,268 301-6 16,-239-280-2-16,-5-3 0 16,0-3-49-16,-3-7-35 0,0-2-53 15,-3-6-37-15,0-1-48 0,-3-15-193 16</inkml:trace>
  <inkml:trace contextRef="#ctx0" brushRef="#br0" timeOffset="30237.092">8702 9558 899 0,'0'0'0'16,"0"0"23"-16,0 0-15 15,0 0 1-15,0 0-8 0,0 0-2 0,0 0-119 16,0 0-112-16,0 0-50 16</inkml:trace>
  <inkml:trace contextRef="#ctx0" brushRef="#br0" timeOffset="30614.4821">7567 9324 782 0,'0'0'0'0,"0"0"106"0,0 0-9 15,0 0-20-15,0 0-17 16,0 0-25-16,0 0-21 0,0 0-10 0,0 0-2 16,305 313-4-16,-277-308-67 15,-6-5 10-15,1 0-28 0,-3-5-88 16,-3-10-60-16,-5-3-89 0</inkml:trace>
  <inkml:trace contextRef="#ctx0" brushRef="#br0" timeOffset="30783.9963">7897 9392 937 0,'0'0'0'16,"0"0"0"-16,0 0 13 0,0 0-12 15,0 0-2-15,0 0-220 0,0 0-2 16,0 0-152-16</inkml:trace>
  <inkml:trace contextRef="#ctx0" brushRef="#br0" timeOffset="31174.5835">8059 7466 840 0,'0'0'0'0,"0"0"8"15,0 0-8-15,0 0 63 0,0 0-42 16,0 0-5-16,0 0 10 0,0 0 14 16,0 0-7-16,236 365-4 0,-195-342-3 15,-2-11-18-15,1-4-5 16,-2-8-6-16,0 0-75 0,-3-11-37 15,-2-5-117-15,-2-6-53 0</inkml:trace>
  <inkml:trace contextRef="#ctx0" brushRef="#br0" timeOffset="31310.3268">8519 7464 938 0,'0'0'0'0,"0"0"39"0,0 0 24 16,0 0-39-16,0 0-21 0,0 0-6 15,0 0-85-15,0 0-98 0,-517 510-71 16,462-466-190-16</inkml:trace>
  <inkml:trace contextRef="#ctx0" brushRef="#br0" timeOffset="31656.8935">6874 7536 822 0,'0'0'0'16,"0"0"-1"-16,0 0 27 0,0 0 15 15,0 0-13-15,0 0 7 0,0 0 8 16,0 0-30-16,0 0-7 0,282 430 1 16,-242-410-3-16,-2-5-2 0,-3-6-4 15,0-6-93-15,-4-3-42 16,-2-4-105-16,-2-9 12 0</inkml:trace>
  <inkml:trace contextRef="#ctx0" brushRef="#br0" timeOffset="31812.4509">7431 7564 711 0,'0'0'0'0,"0"0"120"0,0 0-29 15,0 0-30-15,0 0-43 0,0 0-13 16,0 0-6-16,0 0-21 15,0 0-70-15,-539 606-49 0,479-540-74 0,-2-10-189 16</inkml:trace>
  <inkml:trace contextRef="#ctx0" brushRef="#br0" timeOffset="32188.8201">6543 8801 652 0,'0'0'0'0,"0"0"196"15,0 0-88-15,0 0-58 0,0 0-41 16,0 0 28-16,0 0-10 0,0 0-4 16,143 187-11-16,-98-149-7 0,2-7 1 15,4-8-1-15,-3-9-5 0,0-8 0 16,-5-6-96-16,-3 0 29 15,-6-1-34-15,-4-2-40 0,-7-4-74 16,-2-4-131-16</inkml:trace>
  <inkml:trace contextRef="#ctx0" brushRef="#br0" timeOffset="32322.7538">6993 8760 851 0,'0'0'0'0,"0"0"149"16,0 0-58-16,0 0-37 0,0 0-44 15,0 0-8-15,0 0-4 0,0 0-59 16,0 0-45-16,-461 597-109 16,419-535-107-16</inkml:trace>
  <inkml:trace contextRef="#ctx0" brushRef="#br0" timeOffset="32733.1868">7524 9962 766 0,'0'0'0'0,"0"0"131"0,0 0-11 15,0 0-76-15,0 0-31 0,0 0 11 16,0 0-8-16,0 0-11 15,0 0-1-15,78 282 9 0,-54-250 7 16,4-9-3-16,4-4-11 0,1-6-5 16,3-7-2-16,2-5-90 15,-3-2-26-15,3-6-88 0,-2-5-40 0,-4 0-103 16</inkml:trace>
  <inkml:trace contextRef="#ctx0" brushRef="#br0" timeOffset="32889.2335">7934 10065 848 0,'0'0'0'15,"0"0"61"-15,0 0-31 0,0 0-3 16,0 0-24-16,0 0-4 0,0 0-23 16,0 0-24-16,0 0-61 0,-475 477-107 15,424-420-157-15</inkml:trace>
  <inkml:trace contextRef="#ctx0" brushRef="#br0" timeOffset="33272.9777">8614 10551 890 0,'0'0'0'15,"0"0"121"-15,0 0-45 0,0 0-52 16,0 0-17-16,0 0-4 16,0 0-1-16,0 0-4 0,0 0-92 15,342 233-17-15,-310-224-166 0,-5-6-141 16</inkml:trace>
  <inkml:trace contextRef="#ctx0" brushRef="#br0" timeOffset="33433.0526">9045 10485 1075 0,'0'0'0'15,"0"0"32"-15,0 0-29 0,0 0 4 16,0 0-9-16,0 0-58 15,0 0-121-15,0 0-91 0,0 0-140 16</inkml:trace>
  <inkml:trace contextRef="#ctx0" brushRef="#br0" timeOffset="33949.4796">7968 9210 733 0,'0'0'0'16,"0"0"151"-16,0 0-106 0,0 0-24 15,0 0 1-15,0 0 2 0,0 0-7 16,0 0-4-16,-277 296-9 15,225-237-3-15,3-5 0 0,8-4-2 16,8-7-54-16,9-4-43 0,6-3-82 16,3-8-191-16</inkml:trace>
  <inkml:trace contextRef="#ctx0" brushRef="#br0" timeOffset="34333.3491">10009 9183 474 0,'0'0'0'16,"0"0"159"-16,0 0-74 16,0 0-15-16,0 0-41 0,0 0-3 15,0 0 45-15,0 0-3 0,0 0-43 16,185 121-17-16,-135-88-4 0,-2-5-2 15,-2-5-3-15,-3-7 0 0,-1-5-3 16,-3-5-21-16,1-3-91 16,-4-8-72-16,-1-10-46 0</inkml:trace>
  <inkml:trace contextRef="#ctx0" brushRef="#br0" timeOffset="34477.8569">10459 9128 940 0,'0'0'0'16,"0"0"3"-16,0 0-2 0,0 0-2 16,0 0-32-16,0 0-30 0,0 0-20 15,0 0-46-15,0 0-34 16,-736 547-63-16</inkml:trace>
  <inkml:trace contextRef="#ctx0" brushRef="#br0" timeOffset="34938.2072">8801 9428 717 0,'0'0'0'0,"0"0"-50"0,0 0 58 15,0 0 0-15,0 0-5 0,0 0 1 16,0 0-2-16,0 0 1 15,0 0-2-15,-497 509-2 0,460-464-17 16,11-9-111-16,2-5-85 0</inkml:trace>
  <inkml:trace contextRef="#ctx0" brushRef="#br0" timeOffset="35263.7341">8962 10292 436 0,'0'0'0'15,"0"0"40"-15,0 0 19 0,0 0-21 16,0 0-20-16,0 0-10 16,0 0-7-16,0 0-2 0,0 0-127 15,-497 552-131-15</inkml:trace>
  <inkml:trace contextRef="#ctx0" brushRef="#br0" timeOffset="35700.4503">10404 8097 700 0,'0'0'0'0,"0"0"0"16,0 0 2-16,0 0 128 0,0 0-68 15,0 0-32-15,0 0-11 0,0 0-9 16,0 0-4-16,449 277-3 15,-393-257-1-15,-3-1-4 0,-7-4-92 16,-2-4-83-16,-4-6-50 0,-7-5-73 16</inkml:trace>
  <inkml:trace contextRef="#ctx0" brushRef="#br0" timeOffset="35846.7576">10896 8174 1034 0,'0'0'0'0,"0"0"0"16,0 0-2-16,0 0 1 0,0 0-99 15,0 0-101-15,0 0-109 0</inkml:trace>
  <inkml:trace contextRef="#ctx0" brushRef="#br0" timeOffset="36184.0473">9102 9064 725 0,'0'0'0'0,"0"0"107"16,0 0-28-16,0 0-21 0,0 0 1 15,0 0-32-15,0 0-19 0,0 0-1 16,0 0-5-16,415 321-1 15,-370-313-2-15,1-8-169 0,-3-1-57 16,-5-13-161-16</inkml:trace>
  <inkml:trace contextRef="#ctx0" brushRef="#br0" timeOffset="36312.2209">9583 9174 1043 0,'0'0'0'0,"0"0"22"0,0 0-20 15,0 0-4-15,0 0-100 0,0 0-78 16,0 0-123-16</inkml:trace>
  <inkml:trace contextRef="#ctx0" brushRef="#br0" timeOffset="36657.0053">10364 7332 840 0,'0'0'0'0,"0"0"-8"15,0 0 52-15,0 0 18 0,0 0-11 16,0 0-28-16,0 0-13 0,0 0-8 16,0 0 1-16,465 242-6 0,-422-241-120 15,-4-2-38-15,-4-10-50 16</inkml:trace>
  <inkml:trace contextRef="#ctx0" brushRef="#br0" timeOffset="36778.9794">10719 7377 1005 0,'0'0'0'0,"0"0"7"0,0 0-7 15,0 0 2-15,0 0-2 0,0 0-237 16,0 0-95-16</inkml:trace>
  <inkml:trace contextRef="#ctx0" brushRef="#br0" timeOffset="37145.79">9631 8260 747 0,'0'0'0'15,"0"0"92"-15,0 0-25 0,0 0-30 16,0 0-7-16,0 0-17 0,0 0-8 16,0 0-7-16,0 0-43 0,392 206-77 15,-352-206-62-15,-6-8-77 16</inkml:trace>
  <inkml:trace contextRef="#ctx0" brushRef="#br0" timeOffset="37283.264">10051 8193 926 0,'0'0'0'0,"0"0"107"16,0 0-64-16,0 0-35 0,0 0-9 15,0 0-45-15,0 0-96 0,0 0-104 16,-431 510-183-16</inkml:trace>
  <inkml:trace contextRef="#ctx0" brushRef="#br0" timeOffset="37672.1489">8166 6650 791 0,'0'0'0'16,"0"0"54"-16,0 0 41 0,0 0 1 16,0 0-43-16,0 0-29 0,0 0-19 15,0 0-3-15,0 0-3 0,460 265-37 16,-422-258-49-16,-5-4-58 15,-4-3-156-15,-6 0-84 0</inkml:trace>
  <inkml:trace contextRef="#ctx0" brushRef="#br0" timeOffset="37816.6353">8569 6671 907 0,'0'0'0'0,"0"0"37"0,0 0-36 15,0 0-2-15,0 0-159 0,0 0-94 16,0 0-234-16</inkml:trace>
  <inkml:trace contextRef="#ctx0" brushRef="#br0" timeOffset="38184.6957">7151 6871 963 0,'0'0'0'0,"0"0"0"0,0 0 41 16,0 0 9-16,0 0-3 0,0 0-17 15,0 0-19-15,0 0-9 0,0 0-4 16,508 319-55-16,-454-323-42 15,-3-10-59-15,-3-5-41 0,-8-5-54 16</inkml:trace>
  <inkml:trace contextRef="#ctx0" brushRef="#br0" timeOffset="38288.6809">7885 6945 775 0,'0'0'0'16,"0"0"165"-16,0 0-98 0,0 0-31 15,0 0-14-15,0 0-13 0,0 0-8 16,0 0-2-16,0 0-232 0,-424 518-306 15</inkml:trace>
  <inkml:trace contextRef="#ctx0" brushRef="#br0" timeOffset="45500.8002">8587 6672 780 0,'0'0'0'16,"0"0"60"-16,0 0-3 0,0 0-3 16,0 0-1-16,0 0 6 0,0 0-11 15,0 0-25-15,-261 359-18 0,212-298-2 16,6-4-6-16,9-5-195 16,5-7-65-16,3-8-399 0</inkml:trace>
  <inkml:trace contextRef="#ctx0" brushRef="#br0" timeOffset="61361.7701">9438 9141 432 0,'0'0'0'15,"0"0"137"-15,0 0-38 0,0 0-34 16,0 0-22-16,0 0-34 0,0 0 0 15,0 0 7-15,-23 56 18 0,8-25 22 16,-2 1-11-16,-5 2-9 16,-1 2-16-16,0-3-8 0,4 1-6 15,2-2-5-15,3-4-2 0,6-1-157 16,-2-4-75-16,8-4-124 0</inkml:trace>
  <inkml:trace contextRef="#ctx0" brushRef="#br0" timeOffset="62830.3919">19925 5093 589 0,'0'0'0'0,"0"0"24"15,0 0-17-15,0 0 19 0,0 0 15 16,13 10-2-16,-7-3 0 0,-2 0-6 16,-1 7-4-16,-1 3-13 15,0 2-9-15,0 4-2 0,-1 2 12 16,-1-1-2-16,0 1-4 0,0 2-3 16,-4-2-1-16,1 0 0 0,0-3 2 15,-1 0-6-15,0-3-2 0,2-1 2 16,-1-4-3-16,0 0 0 15,0-1 0-15,1-4 0 0,0 0 0 16,-2-5-3-16,0 2 3 0,1 0 0 16,1-3 3-16,-3 1-4 15,3-2 0-15,1-1 2 0,1 1-1 0,0-2 0 16,0 0-1-16,2-6 1 16,5-5 7-16,-1-2 0 0,4-3 4 15,1-4 1-15,3-2 6 0,1-2 5 16,1 2 20-16,3 3 36 0,-5 1-32 15,0 4-22-15,1 4-1 0,-6 5 4 16,2 3-9-16,-3 2-9 16,0 4-8-16,-2 7 0 0,2 2 1 15,-1 5-1-15,-3-2-2 0,-2 1 0 16,-1 0 4-16,-1-2-3 0,0-1 2 16,0-1-3-16,-1-5 0 15,-1 0 4-15,0-5-2 0,1-3-2 0,1 0 0 16,0-8 7-16,1-3-10 15,4-6-6-15,4-4 8 0,4 0-1 16,1-1 0-16,5 3 4 0,1 2-3 16,1 3 2-16,1 5 33 0,-6 0-10 15,4 5-6-15,-2 4-7 16,-1 0-4-16,2 4-2 0,-3 4-4 16,2 2 0-16,-5 4-1 0,1 1 0 15,-2 3 0-15,-2 0 3 0,-1 0-2 16,-4-4-1-16,2 4 0 0,-1-2 0 15,2-5 0-15,0-2 0 0,3-4 0 16,2-2-9-16,2-1 1 16,4-2 2-16,-1-3 1 0,0-8 3 15,3-4-1-15,-1-1 0 0,2-3 0 16,-2 5 1-16,0-4 1 0,0 0 2 16,-5 4-1-16,2-4 0 0,-3 0 2 15,-2-2 2-15,-1 2 2 0,1 0 5 16,-5 1-4-16,-3 2-8 15,-3 5 2-15,-1 0 5 0,0 2-4 16,-3 1-2-16,-5 1 0 0,-3 3 6 16,0 2-1-16,-2 1-1 0,-1 4-5 15,-5 7 2-15,2 3 1 16,-2 1-1-16,1 1 0 0,4 2 2 16,5 3-6-16,4-1 4 0,5 5-2 15,1 1-1-15,9-5 1 0,2 2 2 16,3-6-2-16,5-3 0 0,2-1-1 15,1-2-21-15,1-2-21 0,3-5-1 16,-3-3-18-16,1-1-94 16,0-1-7-16,-1-6-159 0</inkml:trace>
  <inkml:trace contextRef="#ctx0" brushRef="#br0" timeOffset="63500.1692">21266 5272 497 0,'0'0'0'0,"0"0"154"16,0 0-71-16,0 0-29 16,0 0-19-16,0 0-7 0,0 0-2 15,0 0 6-15,0 0 11 0,-32-37-7 16,20 37-3-16,-2 0 2 0,0 0-10 15,-1 0-4-15,-3 3 2 0,-2 6-4 16,3-1-2-16,-3 4 1 16,3 2-12-16,-2 1-5 0,2 0 0 15,2 2 0-15,3 0 0 0,1 2-2 16,7 3 0-16,4 2-1 0,0-2 3 16,5-1 1-16,6-1-4 0,0-5 2 15,0 0 0-15,4-7 0 0,-1-2 0 16,1-3 0-16,-2-3 0 15,0-1 8-15,0-9 5 0,-2-4-1 16,5 0-5-16,-6-2-6 0,0 4 0 16,-3 4 0-16,-3-1-2 0,0 5-12 15,-1 2-33-15,2 2-30 0,2 0-27 16,0 2-51-16,1-2-105 16,0 0-36-16</inkml:trace>
  <inkml:trace contextRef="#ctx0" brushRef="#br0" timeOffset="63688.8096">21378 5291 227 0,'0'0'0'15,"0"0"84"-15,0 0-32 16,0 0-35-16,0 0-17 0,0 0 0 15,0 0-56-15,0 0 25 0,0 0-12 16,-39 16-90-16</inkml:trace>
  <inkml:trace contextRef="#ctx0" brushRef="#br0" timeOffset="63973.5138">21378 5291 529 0,'-81'1'0'0,"81"-1"149"0,0 0-75 0,0 0-33 16,0 0-5-16,0 0 14 16,0 0-16-16,0 0-9 0,-11 6 21 15,9 9-3-15,0 4-6 0,2 6 11 16,0 0-15-16,0 3 1 0,3 0 9 16,4-1-13-16,3 0-14 0,-2-3-8 15,1-9-7-15,4 2 1 16,-3-6 0-16,1 0-1 0,2-3-2 15,-2-4-57-15,0-1-13 0,1-2-18 16,-2-1-53-16,0 0-81 0,-4-5-97 16</inkml:trace>
  <inkml:trace contextRef="#ctx0" brushRef="#br0" timeOffset="64312.3398">21654 5235 925 0,'0'0'0'0,"0"0"64"15,0 0 40-15,0 0-26 0,0 0-18 16,0 0-37-16,0 0-4 0,0 0 6 16,0 0-5-16,35 216 3 0,-34-200-2 15,-1-5-10-15,0-4-7 16,0-1 0-16,0-2-2 0,0-4-2 15,0-4 0-15,2-9 9 0,5-8-10 16,5-2-2-16,6 0 3 0,6 3 0 16,3-1-2-16,3 10 2 15,0 3 9-15,-3 8 18 0,-2 8 11 16,-4 9-2-16,-6 10-9 0,-2 4-16 16,-3 2-9-16,-2 0 2 0,-2-4 0 15,2-3-5-15,0-3-34 0,-1-4-29 16,1-5-12-16,-2 3-48 0,1-6-34 15,-4-2-19-15,-1 0-149 16,-2-2-113-16</inkml:trace>
  <inkml:trace contextRef="#ctx0" brushRef="#br0" timeOffset="65821.8994">18782 5646 868 0,'0'0'0'0,"0"0"108"15,0 0-5-15,0 0 21 0,0 0-28 16,0 0-28-16,0 0-10 0,0 0-16 15,0 0-23-15,414-26-17 0,-351 26-4 16,-1 0-88-16,-6 3-113 16,-11 2-254-16</inkml:trace>
  <inkml:trace contextRef="#ctx0" brushRef="#br0" timeOffset="73733.9448">8589 8769 85 0,'0'0'0'0,"0"0"16"0,0 0-10 16,0 0-11-16,0 0 1 0,0 0 5 16,0 0 1-16,0 0 9 0,0-6 34 15,0 5-5-15,0 1-31 0,0 0-13 16,0 0-96-16</inkml:trace>
  <inkml:trace contextRef="#ctx0" brushRef="#br0" timeOffset="75080.198">8589 8769 58 0,'2'-4'0'16,"-2"4"32"-16,0 0-33 0,0 0-24 15,0 0 27-15,0 0-1 0,0 0-1 16,0 0 0-16,0 0 29 0,0 0 9 16,0 0-11-16,0 0-4 0,0-2 7 15,0 1 2-15,0-1-2 0,0 1 3 16,0-1-1-16,0-2 3 15,0 1 2-15,0 2-7 0,0-4-2 16,0 4-2-16,0-1-7 0,0-1-8 16,0 3-4-16,-1-3-4 0,1 3-1 15,-3-2 15-15,3 2 2 0,-1 0 4 16,0 0-1-16,0-2-10 16,-1 1-2-16,1-3 4 0,0 3-1 15,1 1-2-15,-1 0 7 0,0 0-2 16,-3-1-2-16,2 1 1 0,0 0-3 15,0 0-5-15,0 0 5 0,-2 0-4 16,0 0-3-16,2 0-2 16,-4 1 5-16,1 2 4 0,3-1-1 15,-3 0-3-15,2-1 2 0,1 1-2 16,-2 0 8-16,2-1 15 0,-1 1-3 16,2 1-12-16,1 3-7 0,-2-2-1 15,-1 3-3-15,3-1 0 16,-2-1 1-16,0 2 4 0,1-3 6 15,0 3-4-15,1-3 1 0,0-2-2 16,0-1-3-16,2 2 6 0,2-1-4 16,-1 0 1-16,0 3 2 0,1-5-4 15,2 2 5-15,0 0-2 0,1-1 2 16,-1-1-2-16,0 1-1 16,2-1-3-16,-1 0 2 0,2 0 1 15,-2-1-1-15,0 0 6 0,-1-4-3 16,1-2-3-16,-1 2 3 0,-1-3 0 15,0-3-5-15,0 1 0 0,-1-2-2 16,-2 1 0-16,2-1 1 16,-4-1 1-16,1 1 6 0,-1 1 8 15,-2 1-3-15,-3 1-3 0,-3 1-4 16,0 2-5-16,1 1-1 0,-5 1-3 16,3 2-2-16,1 2 1 0,0 0-4 15,1 2 2-15,1 2-1 16,0 1-1-16,-2 1 2 0,3 2 0 15,-1 3 0-15,2 2 1 0,-3 0-2 16,4 0-1-16,-1 4 4 0,2-4-4 16,1-1 3-16,1 2 1 0,0-3 4 15,0-1 2-15,3-2 2 0,3 0-1 16,2 1-1-16,0-5 0 16,0 1-2-16,1-3-1 0,0-2 2 15,-1 0 7-15,1-3 11 0,-2-5 3 16,2 1-5-16,-3-2-2 0,2 1-3 15,-2-1-1-15,-2-2-2 0,-1 2-7 16,-1 0-1-16,-2 2-5 16,0-2 2-16,0 3 0 0,-5 0-1 15,-1-1 0-15,-2 1-1 0,2 2-2 16,-1 1 0-16,1 3 2 0,0 0-2 16,-1 1-2-16,-3 5 1 0,3 0-2 15,1 4 3-15,-4 0 0 16,4 5-3-16,0-2 4 0,1 2-2 15,2-2 0-15,1-1 2 0,2 0-2 16,0-2 0-16,0-1 1 0,1 0 0 16,2-3-3-16,3-3 3 0,-1-2 0 15,2-1 1-15,1 0-1 16,0 0 9-16,0-3-4 0,2-4 1 16,-2-2-1-16,0-2 1 0,-1 0 2 15,-2-3 3-15,0 4-1 0,-4-1 0 16,-1-1 0-16,0 2-3 15,0 2-1-15,-4 2-2 0,-2 5 1 16,-1-2-3-16,-2 0-1 0,1 3-2 16,-4 4 0-16,1 2 2 0,-1 3-2 15,1 1-1-15,1-1 2 0,-1 3 0 16,4 1-1-16,2 2 1 0,1-2 0 16,2 3-4-16,2-4 4 15,0 1 0-15,1-2 0 0,4-3-1 0,1 0-3 16,1-4 4-16,3-3 0 15,1-1 0-15,0-1 0 0,1-6 4 16,-1 0-2-16,1-4 0 0,-2 2 0 16,0-4-1-16,-3-2 2 0,-1 0 0 15,-2 0 1-15,-4 1 2 16,0 1 1-16,-4 1 3 0,-3 4 0 16,-2 2-2-16,-2 4-4 0,-2 2-1 15,-1 3-3-15,2 7 0 0,-1 0-2 16,3 1 2-16,2 0-64 0,3 0-16 15,5 4-24-15,0 1-71 0,2 5-18 16,6-5-103-16,-2-2-230 16</inkml:trace>
  <inkml:trace contextRef="#ctx0" brushRef="#br0" timeOffset="75692.148">8557 9194 852 0,'0'0'0'16,"0"0"230"-16,0 0-182 15,0 0-13-15,0 0-12 0,0 0-20 16,0 0-3-16,0 0 0 0,0 0-29 15,-5 34-22-15,8-13-38 0,1-4-43 16,3 1-154-16,-4-5-114 0</inkml:trace>
  <inkml:trace contextRef="#ctx0" brushRef="#br0" timeOffset="75802.9874">8591 9622 652 0,'0'0'0'15,"0"0"-123"-15,0 0-106 0</inkml:trace>
  <inkml:trace contextRef="#ctx0" brushRef="#br0" timeOffset="75929.119">8562 9925 588 0,'0'0'0'0,"0"0"-10"0,0 0-13 15,0 0-146-15,0 0 45 0,0 0-135 16</inkml:trace>
  <inkml:trace contextRef="#ctx0" brushRef="#br0" timeOffset="76040.6759">8558 10218 442 0,'0'0'0'0,"0"0"122"15,0 0-114-15,0 0-16 0,0 0-118 16,0 0 24-16,0 0-35 0,0 0-62 15</inkml:trace>
  <inkml:trace contextRef="#ctx0" brushRef="#br0" timeOffset="76263.4511">8578 10453 178 0,'0'0'0'16,"0"0"131"-16,0 0-52 0,0 0-34 16,0 0-39-16,0 0-8 0,0 0-20 15,0 0-9-15,0 0-20 0,-41 231 21 16,41-218 26-16,0-1 8 15,-1-2 6-15,1 5-13 0,0 0-49 16,2 3-18-16,1 2 22 0,1 2 9 16,0 1 60-16,0 2 7 0,2-3-8 15,-1 2 10-15,1 1 8 16,-1-2-27-16,0 0-10 0,0-2-2 16,-1-2-4-16,0 1 2 0,1-1-37 15,-1 0-134-15</inkml:trace>
  <inkml:trace contextRef="#ctx0" brushRef="#br0" timeOffset="76518.2988">8600 11322 475 0,'0'0'0'0,"0"0"276"0,0 0-216 16,0 0-55-16,0 0-2 0,0 0-1 16,0 0 0-16,0 0-1 0,-26 150 1 15,22-133-1-15,4 0-1 0,0-2 0 16,0-3 0-16,0 1-17 15,3-3 0-15,-1 0 12 0,2 0 2 16,-3 1-1-16,-1-1 3 0,0 0 2 16,1 0 1-16,1-1-2 0,0 2 0 15,2-1-3-15,-3 1-45 0,1-1-21 16,-1 0-8-16,-1-1-1 16,0 1 9-16,0 1 16 0,0-1 21 15,0-7-85-15</inkml:trace>
  <inkml:trace contextRef="#ctx0" brushRef="#br0" timeOffset="77490.75">8268 8839 662 0,'0'0'0'0,"0"0"240"15,0 0-86-15,0 0-67 0,0 0-20 16,0 0-6-16,0 0-12 0,0 0-13 16,-78-40-22-16,71 36-9 0,0 4-3 15,2 0-4-15,-1 0-70 0,1 2-108 16,-5 2-191-16,-3 1-282 16</inkml:trace>
  <inkml:trace contextRef="#ctx0" brushRef="#br0" timeOffset="77620.4192">7707 8966 684 0,'0'0'0'15,"0"0"-7"-15,0 0 18 0,0 0-7 16,0 0-8-16,0 0-156 0,0 0-6 16</inkml:trace>
  <inkml:trace contextRef="#ctx0" brushRef="#br0" timeOffset="77911.1568">7394 8944 800 0,'0'0'0'0,"0"0"229"15,0 0-165-15,0 0-34 0,0 0-17 16,0 0-10-16,0 0-6 16,0 0-45-16,0 0-26 0,-169-44-4 15,165 37-39-15,0 1-36 0,3-5 58 16,-3 3 20-16,0 2 41 0,-4-1 18 15,-7 6 12-15,-3 0 8 0,-9 1 22 16,-8 0-3-16,-6 0 31 16,-3 1 28-16,-1-1 8 0,4 1-26 15,4-1-49-15,5 0-10 0,2-4-5 16,6-1 0-16,1 0 0 0,1-1-34 16,3 1 24-16,-1 0 7 0,-1 0 5 15,2 3-1-15,5 0-1 16,-1 2 0-16,3 0-250 0,-1 0 39 15</inkml:trace>
  <inkml:trace contextRef="#ctx0" brushRef="#br0" timeOffset="78075.1881">6256 8894 433 0,'0'0'0'0,"0"0"94"0,0 0-56 16,0 0-34-16,0 0-8 0,0 0-23 15,0 0 6-15,0 0-42 0,0 0 32 16,-117-26 14-16,111 21-175 16</inkml:trace>
  <inkml:trace contextRef="#ctx0" brushRef="#br0" timeOffset="78213.6394">5807 8942 700 0,'0'0'0'16,"0"0"238"-16,0 0-196 0,0 0-36 15,0 0-5-15,0 0-2 0,0 0-97 16,0 0 33-16,0 0-16 0,-200 3-92 16,200-7-74-16,0 1 78 15</inkml:trace>
  <inkml:trace contextRef="#ctx0" brushRef="#br0" timeOffset="78313.1202">5566 8939 108 0,'0'0'0'0,"0"0"232"16,0 0-74-16,0 0 33 0,0 0-68 15,0 0-22-15,0 0-17 0,0 0-49 16,0 0-21-16,-462 129-9 0,447-126-4 15,6 0-2-15,8 3-148 16,1 3-148-16</inkml:trace>
  <inkml:trace contextRef="#ctx0" brushRef="#br0" timeOffset="83244.4645">18778 6974 588 0,'0'0'0'0,"0"0"109"0,0 0 4 15,0 0-37-15,0 0-36 0,0 0-18 16,0 0 6-16,0 0 18 0,27-7 11 16,-12 3 6-16,5 1 12 15,4 0-8-15,0-1-7 0,6 4-10 16,0 0-22-16,6 0-24 0,3 3-3 16,0 2 2-16,2 1 1 0,2 5-2 15,0-5 0-15,3 2-1 0,-2-1 3 16,-2-6-1-16,0 2 1 15,-2-2-6-15,-5-1 3 0,-1 0-2 16,-4 0 2-16,-2-2 4 0,-3-1-2 16,-6-2-6-16,-6 0-4 0,-7 2-19 15,-1 2-6-15,-5 0-11 0,0-1-37 16,0 0-116-16,-8 0-57 16,-1-4-253-16</inkml:trace>
  <inkml:trace contextRef="#ctx0" brushRef="#br0" timeOffset="97332.9626">20671 6568 947 0,'0'0'0'0,"0"0"76"15,0 0-14-15,0 0-31 0,0 0-22 16,0 0-8-16,0 0-2 16,-118-29 2-16,86 34-1 0,-5 7 1 15,1-3 13-15,2 1-3 0,6 4 17 16,2-2-1-16,6 1-9 0,3 1-8 16,6-2-7-16,1 2-4 0,8 0-4 15,2 4-2-15,12 2 2 0,2-4 1 16,10 3 3-16,4-3 2 15,0-2 6-15,3 1-1 0,-1 0 2 16,-7-3 1-16,-6 1-3 0,-7-3 0 16,-6-4 4-16,-4 6 13 0,-6-3 21 15,-8 2 10-15,-5 3-19 0,-8-4-15 16,-5 1-7-16,-2-4-6 16,-3 0-6-16,4-1 1 0,0-4-2 15,4-1 0-15,5-1-75 0,2 0 12 16,9 0-7-16,2-4-36 0,3-1-42 15,5-3-116-15,3-5-203 16</inkml:trace>
  <inkml:trace contextRef="#ctx0" brushRef="#br0" timeOffset="97584.0696">20924 6179 1054 0,'0'0'0'0,"0"0"89"16,0 0-34-16,0 0-37 0,0 0 3 16,0 0 8-16,0 0 1 0,0 0 1 15,0 0-8-15,-25 343-12 0,17-273-7 16,3-3-2-16,-1-9 3 16,4-4-1-16,-1-10-4 0,1-5 0 15,1-9 4-15,1-7-5 0,0-7-55 16,0-7-3-16,-2-7-24 0,0-2 15 15,-2-8 8-15,-3-9-149 0,-3-7-48 16,-6-6 23-16</inkml:trace>
  <inkml:trace contextRef="#ctx0" brushRef="#br0" timeOffset="97662.8205">20762 6714 390 0,'0'0'0'0,"0"0"233"16,0 0-187-16,0 0 7 0,0 0-9 16,0 0-15-16,0 0-18 0,0 0-8 15,0 0-3-15,246 68 0 0,-211-62-227 16,-2-3 87-16,-4-2-116 15</inkml:trace>
  <inkml:trace contextRef="#ctx0" brushRef="#br0" timeOffset="98052.2676">21254 6761 854 0,'0'0'0'0,"0"0"136"16,0 0-83-16,0 0 2 0,0 0-3 15,0 0-9-15,0 0-18 0,0 0-21 16,0 0 7-16,-59 25-1 0,36-5-5 15,3 5-2-15,0 0-3 16,2 3 0-16,3-2 3 0,5-1-5 16,4-1 1-16,6-8 1 0,1-5 0 15,8-3-6-15,5-6 5 0,5-2 1 16,2-11 0-16,4-7 6 0,3-7-5 16,0-4 1-16,2-5 0 0,-1-4-2 15,1-2 0-15,0-5 0 16,-1-4-3-16,-1-6 3 0,-3-5 0 15,-6-8-13-15,-5 1 1 0,-9 1 0 16,-5 10 5-16,-3 9 9 0,-7 12 1 16,-2 10 28-16,-1 8 1 0,1 10 5 15,1 6 0-15,-1 2-19 0,1 18-13 16,-3 12-5-16,2 17 0 16,-1 11 8-16,6 12-1 0,1 2-2 15,5 0-4-15,2-8-1 0,10-7 0 16,7-5 0-16,-1-9-91 0,6-3-57 15,1-6-103-15,0-7-277 0</inkml:trace>
  <inkml:trace contextRef="#ctx0" brushRef="#br0" timeOffset="98516.3576">21939 7015 1020 0,'0'0'0'0,"0"0"94"15,0 0-59-15,0 0-15 0,0 0-17 16,0 0-6-16,0 0 6 16,0 0 0-16,21 35-5 0,-16-22-156 15,1-2-47-15,-4-1-234 0</inkml:trace>
  <inkml:trace contextRef="#ctx0" brushRef="#br0" timeOffset="99817.3018">22848 6678 643 0,'0'0'0'0,"0"0"124"16,0 0-51-16,0 0-27 0,0 0-11 15,0 0-5-15,0 0-2 0,0 0 0 16,0 0-7-16,-70-6-6 0,54 9 4 16,-4 3-3-16,3-2-5 0,-2 5-3 15,1 1-5-15,-1 5-3 0,-1 2 0 16,0 4 1-16,-1 4-1 15,0 0 0-15,2 3 0 0,2-2 0 16,6 1-1-16,4-2 1 0,4-3-5 16,4-4 0-16,5-2-3 0,6-5 4 15,2-2 4-15,3-4 0 0,5-5-3 16,1 0 4-16,4-13 42 16,2-2-31-16,4-7 0 0,-2-3-2 15,2-3-2-15,0-4-2 0,0-5 0 16,0-3-4-16,-1-6 0 0,-1 0 1 15,-3-5-2-15,-3-4-1 0,-5-1 0 16,-2-3 4-16,-7 1-5 16,-6 7 0-16,-4 0 1 0,-1 6 1 15,-2 4-1-15,-3 7 0 0,-1 6-2 16,1 9 2-16,-1 4 6 0,1 7-2 16,-1 6 1-16,1 2-2 0,-1 6-5 15,-2 15 0-15,-1 12 0 0,1 9-5 16,-1 12 10-16,2 5-5 15,-2 5 2-15,2 1 0 0,0 2 0 16,1-1 0-16,0-6 0 0,4-4 5 16,2-7-3-16,1-8 0 0,7-6-1 15,1-9 0-15,0-6 1 0,3-4-2 16,0-4 0-16,-1-2 0 16,2-3 2-16,-1-1-3 0,1-6 2 15,-1 0 1-15,-1 0-1 0,3-4 2 16,-2-1-3-16,0-5 0 0,1 4 0 15,-1-4-67-15,0 1-29 0,-2 1-41 16,-3 2-50-16,-3-1-87 16</inkml:trace>
  <inkml:trace contextRef="#ctx0" brushRef="#br0" timeOffset="100952.3251">23534 6692 311 0,'0'0'0'0,"0"0"121"15,0 0-35-15,0 0-19 0,0 0-9 16,0 0-1-16,0 0-17 16,0 0 9-16,-23-23 5 0,14 20-10 15,2 2-2-15,-2 0-10 0,-3 1-6 16,1 0-6-16,-3 0-9 0,-1 4-2 15,-2 3-4-15,1 2-2 0,-3-1 0 16,2 4-3-16,-3 1 0 16,5 4 2-16,0-4-2 0,3 3 0 15,3 2 0-15,6-5-1 0,3 6-2 16,0-4 4-16,9 2 9 0,4-1 3 16,4 1 2-16,0-4-3 0,2 0-4 15,1-4-5-15,2 0 2 16,0-3-4-16,2-5-1 0,-4-1 0 15,1-1-70-15,-1-4-12 0,-2-5-49 16,-1 0-116-16,-5-5-58 0</inkml:trace>
  <inkml:trace contextRef="#ctx0" brushRef="#br0" timeOffset="101125.2425">23532 6710 668 0,'0'0'0'0,"0"0"199"16,0 0-67-16,0 0-36 0,0 0-52 15,0 0-30-15,0 0-11 0,0 0 0 16,0 0-3-16,-162 72 0 16,151-53-4-16,5-1-25 0,2-1-16 15,4-3 0-15,0-4-13 0,7-3-40 16,7-2-9-16,1-3-32 0,4-2-70 16,0-7-138-16</inkml:trace>
  <inkml:trace contextRef="#ctx0" brushRef="#br0" timeOffset="101397.0511">23623 6713 686 0,'0'0'0'0,"0"0"112"0,0 0-69 15,0 0 2-15,0 0 15 0,0 0-3 16,0 0-7-16,0 0-18 16,0 0 3-16,22 153 5 0,-17-131-2 15,0-3-16-15,4-4-12 0,2-8-7 16,-3-1 0-16,3-5-1 0,4-1 5 15,-3-10 6-15,7-7 1 0,3-6-7 16,-1-4-3-16,2 0-3 16,-1-2 0-16,-3-1-1 0,-2 7 0 15,-4 7 0-15,-8 7-15 0,0 7-29 16,-1 2-36-16,-2 9 14 0,2 6-60 16,1-1-83-16,-4 3-82 0</inkml:trace>
  <inkml:trace contextRef="#ctx0" brushRef="#br0" timeOffset="101949.216">23966 6786 744 0,'0'0'0'0,"0"0"170"0,0 0-66 15,0 0-34-15,0 0 12 0,0 0-40 16,0 0-1-16,0 0-23 16,0 0-16-16,4 127 2 0,-5-106-2 15,0-8 0-15,1-6-3 0,0-1 2 16,0-6-2-16,1 0-52 0,2-7 6 15,2-6-8-15,0-5-36 16,-2-2-8-16,0-2-57 0,-3-2-54 16,0 0 47-16,0-1 19 0,0 3 7 15,0 2 148-15,0 5 137 0,-3 6-14 16,2 2-29-16,0 7 0 0,0 0-26 16,1 0-61-16,0 7-21 0,0 1 3 15,0 4 0-15,5 1 0 16,1-1-71-16,5-1-32 0,1-4-17 15,5-2-36-15,5-5 22 0,1 0 44 16,3-2 59-16,-3-6 62 0,0-1 41 16,-3 0-5-16,-2-3 20 0,0 4-15 15,-6-3 22-15,-2 6-7 0,-6 2 6 16,-1 0 34-16,-3 3 7 16,0-1-21-16,-4 1-74 0,-4 4-29 15,-4 2-8-15,0 7-1 0,-2 3 1 16,1-1-1-16,-1 4-1 0,5 2 0 15,0-5 0-15,4 3 0 16,4-2 0-16,1-4 0 0,0 0 0 16,6-4-2-16,0-3 2 0,2-3-3 15,2-3 5-15,0 0 0 0,1 0-2 16,1 0 0-16,-1 0 2 0,-1 0-3 16,1 6 0-16,-1-2 1 0,-2 2-1 15,0 0 1-15,-3-2 2 0,0 1-3 16,-5-3-37-16,2-2 10 15,0 0-22-15,0 0 10 0,-2-2 2 16,4-4-32-16,-1 0-15 0,0 0-67 16,3-1-81-16</inkml:trace>
  <inkml:trace contextRef="#ctx0" brushRef="#br0" timeOffset="102265.8151">24549 6200 586 0,'0'0'0'0,"0"0"157"16,0 0-46-16,0 0-39 0,0 0-3 15,0 0-42-15,0 0-22 0,0 0 20 16,0 0 8-16,-1 84-6 15,1-30 4-15,0 7-13 0,0 0-8 16,2 0-1-16,4-1-5 0,-2-5-2 16,4-3-1-16,-3-6 3 0,1-9-2 15,-3-4-4-15,-1-3-37 16,0-9 6-16,-2-6-14 0,1-6-1 16,1-6-19-16,-2-3-41 0,0-3 36 15,0-9-115-15,-6-5-98 0</inkml:trace>
  <inkml:trace contextRef="#ctx0" brushRef="#br0" timeOffset="102833.2738">24601 6784 445 0,'0'0'0'0,"0"0"125"16,0 0-6-16,0 0-16 0,0 0-18 16,0 0-51-16,0 0-28 0,0 0-3 15,192-9-1-15,-180 6-2 16,-4 3 0-16,-3 3 0 0,-5 8 0 15,0 6 26-15,0 0-15 0,-7 2-7 16,5 1-4-16,-2-4 0 0,4-3 0 16,4-4-20-16,1-4-4 0,4-4 5 15,1-1-1-15,0-11 31 0,-2 0-9 16,-1-3-1-16,0-2-2 16,-1-1-2-16,0-4 4 0,-2 0 1 15,1 1-3-15,-1 1-18 16,1 4 12-16,-2 6 6 0,0 6-25 0,-3 3-37 15,1 8 43-15,-1 2 21 0,0 1-1 16,0 1 0-16,0-4-44 16,2 2 40-16,-2-7-3 0,0-1 7 15,3 0 0-15,-2-2 19 0,0 0 44 16,0 2 5-16,-1-2-18 0,0 0-8 16,1 5-1-16,0 0-9 0,2 6 28 15,1 3-24-15,-2-1-30 0,-1 4-3 16,3-2-4-16,3-1 0 15,-5-3 2-15,3-3 3 0,-1-4-5 16,-1-2 2-16,3 0 37 0,-2-2-7 16,3 0-1-16,1-5-12 0,-1-2-11 15,3-6-4-15,2-2 3 0,-2 0-4 16,-2 0 0-16,-1-1 4 16,-1 0-7-16,-1-3-3 0,0 5 1 15,-5-1-4-15,0 4-16 0,-7 4-6 16,-2 1 16-16,2 3-5 0,-1 1-26 15,-2 2-37-15,-2 0-52 0,-1 0-72 16,0 2-102-16</inkml:trace>
  <inkml:trace contextRef="#ctx0" brushRef="#br0" timeOffset="103120.8221">25187 6731 742 0,'0'0'0'0,"0"0"48"0,0 0 58 16,0 0-23-16,0 0-15 0,0 0-13 15,0 0-14-15,0 0-23 16,0 0 12-16,13 113 1 0,-20-107-24 16,5-3-6-16,2-3-2 0,0 0 2 15,2 0 3-15,3-6-2 0,6-5 3 16,7 3 11-16,6-7-14 0,7 5 10 15,-5 3-3-15,-4 3 12 16,-4 4 6-16,-8 11 0 0,-3 3-20 16,0 3-3-16,-4 2-1 0,-2-5-1 15,1 4 0-15,-2 0-4 0,0-4-50 16,0-3-19-16,0-3-66 0,0-2-129 16,-2-3-161-16</inkml:trace>
  <inkml:trace contextRef="#ctx0" brushRef="#br0" timeOffset="109785.1334">8722 8005 335 0,'0'0'0'16,"0"0"108"-16,0 0-16 16,0 0-38-16,0 0 2 0,0 0 5 15,0 0-29-15,0 0-11 0,-48-47-7 16,44 43-5-16,-2 0 2 0,0-4-6 16,-2 1 5-16,3 3 2 0,-5-1 0 15,1-1 12-15,-2 4-10 0,-1-3 2 16,-1 2 1-16,-3 0-2 15,2-1-1-15,-2 1 0 0,2 3 0 16,1 0 2-16,-1-1-3 0,2 1 0 16,0-2-8-16,1-1 0 0,0 2-3 15,-2 1-1-15,1 0-1 0,-4 0 0 16,1 0 2-16,0 0-2 16,0 0 1-16,-1 4-1 0,2-1-1 15,-5 3 1-15,-1 1 0 0,-2 0 0 16,-4 5 0-16,1 3 1 0,1-5 0 15,-1 3-1-15,2-1 0 16,0-3 0-16,3 1 0 0,1-1 0 16,-1 3 1-16,1-2-1 0,1 1 1 15,-1 0-1-15,2-1 7 0,-1 1-2 16,-3 0 1-16,1 2-2 0,-1 1-2 16,1-1 0-16,-2 2 1 0,0-2 1 15,0 3 1-15,3 0-1 16,-1-1-1-16,3 3 3 0,-1-1-1 15,4 1-4-15,0-1 1 0,2 0-3 16,2-1 2-16,1 2-1 0,3-3 0 16,1 3 0-16,0 1 1 0,0 0 1 15,-1 1-3-15,-1 2 1 0,-2 3 0 16,-1 0 1-16,0 3-1 16,-1 0 0-16,2 1 1 0,1 0-1 15,2-2 2-15,2 1-3 0,1-1 1 16,2 3 0-16,0 0 0 0,0 0 0 15,1 0 2-15,0 0-2 0,0-2 0 16,0 1 2-16,1 2-2 0,2-1 0 16,-2-3 4-16,4 3-6 15,-2-7 3-15,2 2 0 0,2 2-2 16,0-4 1-16,2 1 0 0,-1-3 0 16,1 0 0-16,0 1 1 0,-3-2 1 15,3 0-1-15,0 2-1 0,0-1 0 16,2 0 4-16,-5 0-3 15,4-1 1-15,-1-2 1 0,0 2 2 16,1-1-1-16,0 0 0 0,2 0-2 16,3-1 0-16,0-2 1 0,2 0-1 15,2 1-1-15,-2-1 4 0,1 1-3 16,-2-3 1-16,2 1 2 16,1-1 2-16,1-1 1 0,1 3 2 15,-3-2-6-15,1-1-1 0,2 0-1 16,-1 0 0-16,3 0-2 0,0-3 0 15,2 3 2-15,-2-6-1 0,3 4 1 16,2-4 0-16,-3 3-2 16,3-3 0-16,-1 4 3 0,-2-4-3 15,4 2 0-15,-4-2 5 0,3-2-5 16,0 2 0-16,0-2 9 0,2-2-1 16,-1 2 3-16,0-3-6 0,-1 1-4 15,1-2 2-15,-1 2-4 16,-1-1 1-16,1 1 0 0,-2 0 2 15,-1-1-3-15,-1 0 2 0,0 0-1 16,0-1 0-16,-1-1 0 0,-1 0 0 16,-2 1 0-16,1-1 0 0,0 0 1 15,-3 0-1-15,-1-1 0 16,2 0 1-16,-4-5-1 0,2-2 1 16,0 4-1-16,-2-8 4 0,3 3 4 15,-2-5 6-15,2 0-7 0,3 1 0 16,-4-3-6-16,1 2 2 0,0 0 4 15,-3-3 0-15,-1 2 4 16,-2-2 0-16,-1 1-4 0,2 1-1 16,0-1-2-16,0 0 2 0,-1 0-2 15,3-3 1-15,-1 1-4 0,3-3 1 16,0-1 2-16,2-1-3 0,-2-2-2 16,2-1 2-16,-3-3 1 0,2 6-2 15,-4-1 0-15,1-1 8 0,-1 1-5 16,-2-2 2-16,-1 1-2 15,-3 0-3-15,3-2 0 0,-3 0 3 16,1-3-3-16,3 1 0 0,-1-1 1 16,0 0-1-16,0-1 0 0,-1 1 0 15,-1 0 0-15,-3 2 0 16,-2 1 3-16,-2 2-1 0,-2 5 8 16,0-2-4-16,0 2-2 0,-5-2 1 15,0 0-4-15,-1-3-2 0,2-2 2 16,-1 2 0-16,2-2-1 0,1 3-1 15,-1-2 1-15,0 1 0 0,1 0 0 16,-1 1 0-16,2 5 0 16,-2-1 0-16,-3 2 3 0,2 0-3 15,-2 0 0-15,0 3 1 0,-3-2-1 16,-1 0 1-16,2 1-1 0,1-3 0 16,-1 0-1-16,1 1 1 0,1-3 0 15,-3 0 0-15,0 1 1 16,0-1-2-16,-2-3 2 0,-4 5-1 15,1-3 0-15,-3 3-1 0,0 0 2 16,-2 2-2-16,-2 1 0 0,-1-2 1 16,-4 5-3-16,1-1 4 0,-4 3-2 15,1 0-1-15,-5 4 1 16,0 0-1-16,-3 2-5 0,0-1-14 16,-4 3-1-16,3 0-2 0,-1 2-6 15,2 0-13-15,4 1-27 0,2 0-20 16,2 5-62-16,0 0-273 0</inkml:trace>
  <inkml:trace contextRef="#ctx0" brushRef="#br0" timeOffset="112266.8126">9037 7149 182 0,'0'0'0'0,"0"0"80"16,0 0-12-16,0 0-14 0,0 0-3 15,0 0 1-15,0 0-5 0,0 0-19 16,0 0-1-16,-106-128 0 16,94 118-1-16,-5-1-13 0,2 3-8 15,0-3-3-15,-5 2 1 0,3 1 2 16,-3 3 8-16,0-6 1 0,-3 4 2 16,0-2-2-16,-2 0-3 0,-3 1-1 15,0-2-2-15,0-1 3 16,-2 3 0-16,1 1-6 0,-1 1 0 15,-2 0-5-15,2-1 0 0,-3 2 1 16,-1 1-1-16,0 0 2 0,-2 1-2 16,-1 1 0-16,-1 2 0 0,-3 0 2 15,1 0-2-15,0 0 3 0,-2 0-2 16,-1 6-1-16,2 2 0 16,-3 3 0-16,3 1 0 0,-2 2 0 15,-2 2 0-15,-1 0-19 0,0 1 8 16,0 1 5-16,-2 2 6 0,3-1 0 15,0 3 0-15,2 3-1 0,-1-4 2 16,2 7-2-16,0 1-1 16,-2 1 3-16,4 2-1 0,0-1 0 15,-1 2 0-15,3 2 1 0,1 4-2 16,0 0 1-16,1 1 0 0,-1 4 0 16,2 1 0-16,1 5 0 0,1-3 0 15,0 5-1-15,3 0 2 0,1 2-2 16,3 3 1-16,-3 0 0 15,4 2 1-15,2 1-1 0,0 0-1 16,1 1 1-16,1 3 0 0,4 2 0 16,-2-3 0-16,4 1-1 0,-2 2 1 15,2-3 1-15,-3 3-1 0,1 2 0 16,0 4 1-16,0 1 0 16,-2 4-1-16,0 1 0 0,2 2 2 15,-1-1-2-15,7 1 3 0,-1-2 0 16,4-2 0-16,4 1 0 0,2-5-2 15,2 1 2-15,0-2-1 16,4 0 1-16,4 0 3 0,3 2 6 16,2 1-1-16,1 2-6 0,4-3-1 15,1-2-3-15,0-1 0 0,3-5 0 16,4 2-1-16,3-1 0 0,2-1 2 16,3-3-1-16,4 1-1 0,3-5 0 15,0-2 4-15,1 1-3 0,0-6 3 16,0 0-1-16,2-3 3 15,1 0-3-15,0-2-1 0,1-5-2 16,0 0 0-16,0-3 0 0,1-2 2 16,0-1-2-16,1-3 0 15,3-1 4-15,0-1-5 0,2 0 2 0,0-1 0 16,2 1 0-16,-2-5 0 16,1 0 0-16,0-2 1 0,1-5 0 15,0-1-2-15,0-4 0 0,-2-3 5 16,0-2 2-16,1-1-3 0,-4-4-1 15,4 0 0-15,0 3-3 0,-5-2 0 16,3 0 4-16,-4 2-4 16,0-1 0-16,1-4 1 0,2 0-1 15,-1-1 0-15,2-2 3 0,3-6-3 16,-3-2 0-16,4-3 0 0,3-5 4 16,-2 0 1-16,2 0 3 0,-2-1-3 15,-2-1-1-15,1 1-5 16,-3 1 2-16,0-3 2 0,-2 4-3 15,-2-2 0-15,0-2 0 0,-2 2 2 16,1-6-2-16,-2 1 0 0,2-2 4 16,0-2-6-16,3 0 4 0,0-1 0 15,2-2-3-15,1-2 2 16,2 1-2-16,-3-3 1 0,0-1 0 16,2 0 1-16,-1-1-1 0,1 2 0 15,-3 1 0-15,3-2 0 0,-6 2 0 16,2-2 2-16,-4 0-2 0,-2-2 0 15,1 2 1-15,-3-2-1 0,-4-1 0 16,3 1 1-16,-3-5-1 16,-3 2 0-16,-2 0 16 0,-2-1-3 15,-4 2 0-15,-4 1-3 0,-2-3 3 16,-5 3-3-16,-2 0 1 0,-2-2 3 16,1-2-1-16,-2-1-1 0,4-1 1 15,-4-4-7-15,0 0-2 0,2 1-4 16,-4-2 0-16,1-3 3 15,-2 2-4-15,-4-3 2 0,0 2 1 16,-3 0 3-16,-2-1 6 0,0 1-1 16,-3 1 0-16,-4 1 2 0,-1 1-5 15,-2-1 2-15,-1 0-4 16,-2 0-3-16,0-1-1 0,0 2 2 16,-6-4-5-16,3 1 1 0,-6 0 2 15,-1-2 1-15,-1 3-3 0,0 1 2 16,-4-2 0-16,2 3-1 0,-2-4 0 15,1 3 0-15,-5 2 0 0,3-4 0 16,-3 3 1-16,-1 0-1 16,2-2 0-16,-1 0 0 0,4 1 0 15,-3-2 0-15,4 2 1 0,-2 0-1 16,0-2-1-16,-2 1 3 0,-1 0-3 16,-2 0 0-16,-1 0 1 0,-2 2 0 15,-3-1 2-15,2 4-2 0,-4 2 0 16,-3 0-2-16,0 0 2 15,-4 2 0-15,-2 3 1 0,-1 1 0 16,-3 3-2-16,-1 0 2 0,-5 5-2 16,-1-1-1-16,-4 3 2 15,-2 2 0-15,-1 3-2 0,-5 0-1 0,0 4-14 16,-4 4-45-16,3 2-4 16,1 3-31-16,-2 2-111 0,2-2-117 15</inkml:trace>
  <inkml:trace contextRef="#ctx0" brushRef="#br0" timeOffset="113850.5687">8467 5542 575 0,'0'0'0'0,"0"0"0"0,0 0-9 15,0 0 7-15,0 0 4 0,0 0 8 16,0 0-4-16,0 0 2 16,0 0 4-16,-328-36-1 0,286 40 0 15,-5 3-4-15,0 0 5 0,-5 4 7 16,-5 2 8-16,-1 2 4 0,-5 0-1 16,-3 4-9-16,-2 1-3 0,-1 5-9 15,3 3-7-15,-6 0-1 0,3 8 1 16,-3-3-1-16,-2 5 0 15,-1 4-2-15,-4 0 2 0,0 5 1 16,-3 2-3-16,-1 2 1 0,3 7 0 16,-3 0 2-16,0 1 1 0,4 4 1 15,1 5-3-15,4 3 2 0,0 2-2 16,6 1 0-16,1 2 2 16,8 1-3-16,3 1 0 0,7-2 0 15,2 2 1-15,4-2-1 0,2 3 3 16,2-1-1-16,1 2-2 0,2 0 0 15,4 3 0-15,2 0 0 16,1 2 0-16,2 2 0 0,0 0-6 16,1 0 11-16,3-1-4 0,1 0-1 15,1-1 0-15,7 2 0 0,-1 0 1 16,0-3-2-16,2 2 1 0,4 2 0 16,1 1 0-16,2 2 1 0,1 3-1 15,0 0 0-15,5 3 1 0,0-2 0 16,8-5 0-16,-2-1 9 15,4-4 8-15,6-1-3 0,1-5-6 16,5 2-3-16,1 2-3 0,0-3-2 16,3 3 2-16,2-3-1 0,2 2-1 15,3 0 2-15,1-1 2 16,1-2-3-16,1-2 0 0,0 3 0 16,1-3 0-16,2-2-1 0,5 1 0 15,-3-2 0-15,3-3 0 0,3 2 1 16,-2 0-1-16,5-5-1 0,0 2 0 15,0-2 5-15,2-7-2 0,4 3 0 16,0-2 0-16,1-2 0 16,0-3 1-16,3-2 1 0,2-4 1 15,1-2-1-15,4-2 1 0,1-5 3 16,3 0-5-16,0-3-1 0,0-2 2 16,3-2 1-16,-2 1-4 0,-3-4 0 15,2 1 2-15,-1 1-4 16,-3-3 0-16,2 0 1 0,-3-3-1 15,1-3 2-15,2 0 0 0,0 0 1 16,3-3 1-16,-1 3 3 0,0 0-1 16,5-4-1-16,-3 4-3 0,1-5-1 15,-5-2 0-15,1-2 2 16,0-6 0-16,3 0-2 0,1-3 3 16,2-7 0-16,1 0-2 0,2 0 2 15,-1-6-2-15,-2-5 3 0,1 5 1 16,0-3 0-16,0 1 3 0,-1 2-4 15,1 0-2-15,0 2-2 0,-2-5 0 16,0 3 0-16,2-4-2 16,-1-1 2-16,3-3 0 0,-1-1-1 15,-5-6 0-15,4 1 2 0,-1-5-2 16,0-4 0-16,0-1 6 0,0-3 0 16,1 1-1-16,-4 0-5 15,1 2 0-15,-4 1 0 0,-1 3 0 16,0-2-1-16,0 2 2 0,-3-5-1 15,2-1 1-15,-1-4 0 0,-1-4 0 16,1-10-1-16,-3-3 0 0,1-4 2 16,-1-6-2-16,-3-4 3 0,3 3-4 15,-4-7 1-15,1 1 0 16,-6 0 1-16,-2-2-1 0,0 2 0 16,-4-2 3-16,0 3 2 0,0-4 4 15,-2-3-1-15,1-3-4 0,0-6 1 16,2-1-4-16,-3-4-2 15,0-4 2-15,-2 0 0 0,-4-5 0 0,-2-1 0 16,-3 0-1-16,-5 5 0 16,-2 3 3-16,-5 3-3 0,-5-3 0 15,-3-1 10-15,-1 3-8 0,-2-3 1 16,-3 2 0-16,-5-4-2 0,-4-3 0 16,-1-2 2-16,0 0-4 0,-6 1 2 15,-2 2 2-15,-5 2-3 0,-6 1 0 16,-2 0 0-16,-6 1 2 15,0 2-1-15,-7-3 1 0,0 3-3 16,-2-2 0-16,-3-4 1 0,-2 2 0 16,-5 0 0-16,-4 4 1 0,0 1-1 15,-6 2 0-15,-1 3 0 0,-3-2 3 16,-5 1-3-16,-5 1 0 16,-5 0 0-16,-4-2 0 0,-4 0-1 15,-4-1-1-15,-2 4 2 0,-6 4 0 16,-8 0 3-16,-9 5-4 0,-8-1 2 15,-6 1 2-15,-12 5-3 0,-11 1 0 16,-10 8-6-16,-16 6-43 16,-8 7-17-16,-11 9-25 0,-11 10-47 15,-7 6 8-15,-6 9-21 0,-13 8-134 16</inkml:trace>
  <inkml:trace contextRef="#ctx0" brushRef="#br0" timeOffset="116623.9637">10929 7296 556 0,'0'0'0'0,"0"0"44"15,0 0 8-15,0 0-16 0,0 0-13 16,0 0-2-16,0 0 12 16,0 0-4-16,-214 165-1 0,183-124-5 15,1 1-7-15,1 0-10 0,0 4-5 16,5-6-1-16,4 1 0 0,5-2-187 16,5-9-58-16</inkml:trace>
  <inkml:trace contextRef="#ctx0" brushRef="#br0" timeOffset="126210.9851">17746 11284 362 0,'0'0'0'16,"0"0"45"-16,0 0 1 0,0 0-29 15,0 0-18-15,0 0-11 0,0 0 16 16,0 0 6-16,1-1 6 15,2 1 14-15,3 3-3 0,1 0-2 16,3 0-4-16,1-2-8 0,3-1 2 16,0 0 25-16,9 0 17 0,3-6 16 15,4-1-15-15,4-1-24 16,4 0-7-16,4 1 4 0,-3 0-12 16,0 2-10-16,-4 2-7 0,0-2-1 15,0 2 2-15,-1 1-2 0,1-4-1 16,4 3 0-16,1-1 2 0,5-1-2 15,1 1 0-15,3-3 2 0,-1 0-2 16,2 0 1-16,0-4-1 0,-4 5-1 16,0 2 2-16,-5 4-2 15,-1 0 2-15,-3 0-2 0,-3 0-2 16,-2 3-7-16,1 4-8 0,2 0 4 16,1-1 0-16,3 0-13 0,7 1 8 15,0-4 11-15,8 0 4 0,2-3 3 16,2 0 2-16,4-1-2 15,3-2 1-15,3 0 0 0,0 3 0 16,2 0-1-16,-3 0 2 0,0 0 0 16,1 0-1-16,-1 1 0 0,4 1 2 15,3-2-3-15,-2 0 2 0,8 0-2 16,5 0 2-16,1 0 0 0,3-3-2 16,4-3 1-16,4 3 0 15,-4-2 0-15,3-4 0 0,1 4-1 16,1 2 1-16,1-1-7 0,4 3 8 15,1-2-1-15,5-2 0 0,-2 4 0 16,3 0-1-16,-2 1 1 16,0 0 0-16,-4 0 2 0,3 0-2 15,-2-1 0-15,2-2 0 0,4 1 0 16,4-1-2-16,0-1 3 0,4-1-1 16,0-2-1-16,-2 1 2 0,-1 2 4 15,-1 1 1-15,-2-1 0 0,2 1-4 16,-4-3 3-16,2 3-6 15,-6 0 1-15,-2 0 0 0,-1-1 2 16,-5-2-14-16,-2 0-8 0,-5-1-41 16,-1 2-61-16,-7 1-65 0,-6-3-18 15</inkml:trace>
  <inkml:trace contextRef="#ctx0" brushRef="#br0" timeOffset="128735.0011">17870 10559 249 0,'0'0'0'0,"0"0"0"0,0 0-14 16,0 0 26-16,0 0 39 0,0 0-2 15,0 0 7-15,0 0-16 0,0 0-11 16,53-15 9-16,-47 15-12 16,2 0-12-16,2 0-7 0,1 5-3 15,2-1-1-15,2 1 2 0,3 0 1 16,-1 1 4-16,3 0 8 0,-2-3-3 15,1 1 2-15,2 1 9 0,0-1-9 16,-2-2 5-16,4 2-4 16,-2-2-4-16,4 0-2 0,3 0 1 15,1-1-8-15,2-1 0 0,3 0-5 16,1 0 0-16,-1-1 4 0,2-3-4 16,0-1 0-16,0 1 2 0,1-4-2 15,-1 4 0-15,-2-3 5 0,1-1 4 16,2 2 0-16,0 2 0 15,1-2-6-15,2 1 0 0,-1 0-2 16,1-4 0-16,0 3 0 0,1-2 0 16,-1 0-2-16,0-2 2 0,-1 1 3 15,0-4-1-15,1 1 6 0,-2 0 1 16,3-4 0-16,0 3 3 16,-3-4-4-16,3 0-4 0,-3-2-2 15,0 1-1-15,0-2-2 0,1 1 0 16,0-2 3-16,-2 0-3 0,2-1 0 15,1 0 4-15,-2 1-6 0,1-2 4 16,-3-2-1-16,-1 1-2 16,2-1 2-16,1 1 0 0,-4 0-2 15,0-2 2-15,-3 3 1 0,1-3-3 16,0 1 2-16,0 2 0 0,-1-4-2 16,-3 0 2-16,2-1 1 0,-1 3-3 15,-1-4 2-15,-3 1 1 16,1 2-3-16,-2-4 2 0,3 3 1 15,-2 1-3-15,-2 0 2 0,-3 1 0 16,-2 0-2-16,1-1 2 0,-2 1 0 16,-2 1-1-16,-4-1 0 0,-1 0 4 15,-1 0-5-15,-2 0 2 0,2-3 2 16,1 1-3-16,3 0 0 16,1 0 1-16,5-2-1 0,1 1-1 15,1 0 1-15,-3 1 0 0,4 0 0 16,-4 1 0-16,-1 1 0 0,0 0 0 15,0 0 0-15,-1 1-1 0,1-2 2 16,-3 3 0-16,2-1-1 16,-2-1 0-16,4 1 0 0,-2-3-1 15,4 0 2-15,-3 0-1 0,2-1 0 16,-1 1-1-16,-1-1 1 0,1 1 0 16,-1 1 1-16,0 2-1 0,1 1 0 15,1 1-1-15,3-2 2 0,-1 3-2 16,1-1 1-16,0-3 0 15,2 4 0-15,-2-1-3 0,-1 0 3 16,2-1-3-16,-1 3 5 0,3-1-3 16,-1 1 0-16,2-2 1 0,3 3 0 15,-2-2 0-15,5 0 0 0,0 2 0 16,3 2 0-16,2 1 0 16,-2 1 1-16,2 1-1 0,-1 1-1 15,-2 0 0-15,0-1-2 0,1 4 2 16,-1 0 2-16,0 0-2 0,2 0 1 15,-3 2 0-15,1 2 0 0,0 0-1 16,-1 4 1-16,-3-3 0 0,-1 1-2 16,0 2 2-16,-1 2 0 15,0 0-2-15,0 2 2 0,-3 4 0 16,2-2-1-16,-1 3 1 0,-2 1 0 16,0 1-1-16,-1 1 1 0,0 3 0 15,-1 1-1-15,0 1 2 0,-2 2-2 16,1-2 2-16,0 1 0 15,-3 1-1-15,2-1 0 0,0 2 0 16,-1-1-3-16,0 2 3 0,-3-1 0 16,0 2-2-16,-4-1 2 0,4 1 2 15,-5 2-4-15,3 1 4 0,-1-1 0 16,-1 1-2-16,1 0 0 16,-2 2 3-16,1 2-4 0,-1-2 1 15,0 0 0-15,0 3-1 0,-2-2 1 16,0 2 0-16,-1-1-2 0,5-1 2 15,-6 2 0-15,4 0 1 0,1 2-1 16,-2-1 0-16,-1-1 0 16,2-1 1-16,0 1-1 0,-3-2 0 15,4 0 0-15,-1 3 2 0,-2 0-3 16,3-1 1-16,-1-1-1 0,3 0-2 16,1-1 4-16,0 1-1 0,0-1 0 15,1-1 0-15,-1 3 0 0,0-2 0 16,0 1-1-16,0 0 1 15,0 0 0-15,1-2 0 0,1 0 1 16,-3-1-2-16,2-2 1 0,0 5 0 16,0-4 0-16,2 0 0 0,-1 2 1 15,2-5-2-15,0 0 1 0,1 1 0 16,2 0 0-16,2-2 0 16,0-1 1-16,1-4-2 0,2 1 2 15,1 0 1-15,-2-1-3 0,4 2 2 16,-3-2 0-16,0-2-1 0,-1 2 0 15,-1 0 1-15,0-1-2 0,1 1 0 16,-3-3 1-16,1 2 0 16,0 0 1-16,-1-3-2 0,1 5 1 15,0-3 0-15,3 3 0 0,1-4-1 16,3 3 1-16,-2-7 0 0,1 3 0 16,-2-2 0-16,2 0 0 0,3 2 0 15,-2-2 0-15,0-2 0 16,0-1 1-16,2 2-1 0,0-3 0 15,0 3 0-15,0 0 2 0,2-3-2 16,-1 0 0-16,1-1 0 0,2 0 2 16,-1 1-2-16,3-4 0 15,4 2 1-15,-2-1-1 0,4 0 0 0,0 1 2 16,1-2-3-16,2 0 2 16,1 2 0-16,-3-2 0 0,2 1 0 15,-1 1 2-15,1 1-3 0,-1-3 0 16,2 1 5-16,2 2-5 0,-1-3 0 15,4 2 3-15,0-2-3 0,1 0 3 16,2 0-3-16,0 0 0 16,1-2 0-16,0-2 0 0,-1 4 0 15,2-2 0-15,0 2 1 0,3 0-2 16,0 0 2-16,2 0-1 0,-2 0 1 16,3 0-1-16,0 0 0 0,0 0 1 15,-3 0-1-15,-3 0 1 0,2 2-1 16,-5-2 0-16,-3 1 0 15,0 1 0-15,-5 1 0 0,-5-3 0 16,-1 2 0-16,-4 4 1 0,-4 0-2 16,-1 3-43-16,-1 0-12 0,-6-3-36 15,-3 3-34-15,-4-1-7 0,-5 2 1 16</inkml:trace>
  <inkml:trace contextRef="#ctx0" brushRef="#br0" timeOffset="129462.4364">24404 11055 259 0,'0'0'0'0,"0"0"80"16,0 0-48-16,0 0-7 0,0 0 7 16,0 0 20-16,0 0 11 0,0 0 7 15,165-7-11-15,-113 1 3 0,13-4 20 16,12 2 3-16,4-4-17 0,8-1-10 16,3 1-25-16,-1 1-8 0,-1 1-15 15,-3 3-3-15,-9 1-5 0,-9 4-4 16,-8 1-52-16,-4 1-4 15,-3 0-15-15,-6 3-27 0,-2 1-52 16,-3-1-29-16,-4 1 47 0,-5 0-107 16</inkml:trace>
  <inkml:trace contextRef="#ctx0" brushRef="#br0" timeOffset="132637.2919">21874 7966 337 0,'0'0'0'0,"0"0"98"15,0 0-41-15,0 0-16 0,0 0-8 16,0 0 3-16,0 0-7 0,0 0-7 16,0-19 2-16,-2 19-1 0,1 2-4 15,0 2 8-15,0 4-7 0,1 5-8 16,0-1-7-16,0 6 3 0,0 2-5 16,0 1-2-16,2 6 0 15,-1 0 0-15,0 0 1 0,-1 1 0 16,0 0 2-16,0 1-3 0,0-2 4 15,-2 1 1-15,1-1-1 0,1 2-3 16,0-2-1-16,0 0-2 16,0 3 2-16,0-1 2 0,2 3-4 15,0 0 2-15,-2 1 1 0,3 2-2 16,-3-1 0-16,0 3 2 0,1-1-3 16,1 1 2-16,-2-2 1 0,2 0-3 15,-2-2 2-15,0-1 1 0,0 0-2 16,0 2 0-16,0 1 2 15,0-2-3-15,0 3 2 0,0-1 0 16,0 2-2-16,0 1 1 0,0 2 0 16,1-2 0-16,2 2-1 0,-2 2 2 15,1-3-2-15,-2 1 2 0,0 1 0 16,0-4-2-16,0 0 1 16,0-2 1-16,0 0-1 0,-2 0 0 15,1-1 2-15,-2 3-2 0,-1-1 0 16,2 1 3-16,-1 2-4 15,2 0 2-15,-1 4-1 0,-1-3 0 0,2 6 0 16,0-3-1-16,-1 3 1 16,0-3 0-16,-1-4 2 0,0 3-3 15,2-4 2-15,-1-1 0 0,2 1-1 16,0-3 0-16,0 3 4 0,0-2-4 16,0 1 0-16,0 1 6 0,0-5-6 15,-1-1 0-15,1 2 10 0,0-5 3 16,0 0 0-16,0-1-4 15,0-3-4-15,0 0-1 0,4-1-3 16,0-1-1-16,-1 0 0 0,1-4 2 16,-1 3-2-16,1-3 5 0,-3 0-1 15,2-2 4-15,-2 0 0 16,0-2-1-16,1 0 1 0,-2 2-1 16,1-2-5-16,0-2-1 0,1 1 0 15,-1-3 1-15,2 3-4 0,0 1 4 16,-2-1-1-16,0 3-2 0,-1-2 2 15,0-1 1-15,0 1-3 0,0-5 2 16,0 1 1-16,0-3-2 16,1-1 0-16,0-2 1 0,0 0-2 15,2-1 1-15,0-4-2 0,1 0-1 16,5 0 4-16,-1 0 5 0,2-3-8 16,1 0-168-16,-3-3-57 0</inkml:trace>
  <inkml:trace contextRef="#ctx0" brushRef="#br0" timeOffset="143283.1184">25324 12161 565 0,'-14'1'0'16,"1"-1"26"-16,2 3 35 0,1-2-32 15,-2 5-17-15,2 0-6 0,2 1 1 16,-3-1 1-16,3 0-3 0,-2 1-3 15,0 3-1-15,3 1-2 0,-3 1 1 16,0 6 0-16,-3 1 0 16,-1 4 0-16,-1 1 0 0,0 5 1 15,1 1 1-15,-1 1-4 0,3 4 2 16,5-2 0-16,1-3 2 0,3-4-2 16,3-3-5-16,0-6 1 0,6-5-10 15,2-3 27-15,3-5 10 16,1-3 19-16,3-2 3 0,3-8 3 15,2-4 2-15,-1-4-17 0,1-5-11 16,1-1-5-16,-2-3-1 0,-4 0 0 16,2-1-1-16,-4-2-4 0,-3 2-4 15,-4 3 1-15,0 2 2 0,-4 6-2 16,-1 7 11-16,-1 3 7 0,0 6 8 16,0-1-6-16,0 1-18 15,0 0-10-15,0 0 0 0,0 9-27 16,2 7 29-16,2 4-2 0,3 3 0 15,-1-3 0-15,0 7-2 0,5 2 4 16,-2 3-1-16,-1 3-2 16,2 3 0-16,-3 4 1 0,0 0 2 15,-3 1-2-15,-2 3 4 0,-2-2-4 16,-1-1 0-16,-4-2 4 0,-4-1-2 16,-4 1-2-16,-3 1 0 0,-6 0-25 15,-4-1 6-15,-2-4 15 0,-5-2 3 16,0-5 2-16,-1-1 2 15,1-5-4-15,1-4 2 0,4-5 2 16,3-11-1-16,4-4 3 0,4-9-2 16,2-9-6-16,1-8-6 0,10-8 4 15,4-4 6-15,10-7 3 16,13-5 0-16,10-5-6 0,11-1 4 16,8 0 0-16,8 5-4 0,1 2 2 15,1 9 0-15,-5 5-229 0,-5 6 42 16,-6 6-67-16</inkml:trace>
  <inkml:trace contextRef="#ctx0" brushRef="#br0" timeOffset="144204.232">25894 12264 779 0,'0'0'0'0,"0"0"220"0,0 0-158 16,0 0-48-16,0 0-10 0,0 0 1 16,0 0 1-16,0 0 2 0,0 0-2 15,-110-2 0-15,94 18 3 0,-3 2-5 16,5-2-2-16,3 5-1 16,1 0 1-16,2 3-4 0,5 1 2 15,-3 0 0-15,2-3 0 0,4-3 0 16,0-5 1-16,6-2-2 0,4-7-4 15,1 0 5-15,4-5 0 0,1 0-3 16,4-6 2-16,-1-6 2 16,2-2 1-16,-4 0 2 0,0-2-3 15,-1 1 3-15,-5 2-3 0,-2 0-1 16,-4 0 0-16,1 1 16 0,-3 1-4 16,0 3 1-16,1 1-3 0,-3 0-4 15,-1 2-3-15,0 3-3 0,0 2 0 16,0-2 0-16,0 2 0 15,0 2 0-15,0 7-6 0,0 4 6 16,0 3 2-16,1 2-3 0,2 3 1 16,2 0 0-16,1-2-1 0,1-1 1 15,-1-1 2-15,4-7-2 0,2 0 4 16,4-4-3-16,2-5 0 16,1-1 2-16,2-5-3 0,1-7 0 15,0 0 6-15,-1-3-6 0,3 1 0 16,-5-3 6-16,-1 0-4 0,-2 1 3 15,-5-1-4-15,0 9 1 16,-1-1 4-16,-7 3 0 0,2 0 5 16,-3 1 3-16,-1 1-1 0,-1-1-4 15,0 1-4-15,0 1-3 0,0 1-2 16,0 0 0-16,0 2 4 0,0-2-6 16,0 1 4-16,0 1-1 0,0 0-1 15,0 0 0-15,0 0 0 0,-1 1-1 16,-1 7-6-16,-1 3 8 15,-1 1-2-15,3 5 0 0,1-1 1 16,0 0 0-16,0 2 0 0,0-1-1 16,0-3 1-16,0 1 0 0,1-5 1 15,3-3-1-15,1-1-3 0,-2-3 3 16,3-2 0-16,1 1-1 16,1-2 3-16,0-2-4 0,2-1 4 15,0-2 0-15,0 1-2 0,-3-3 0 16,3-1 5-16,0 0-3 0,-1-4 2 15,2-2 3-15,-3-3-1 0,2-2 5 16,1 0-6-16,0-1 1 16,-3 1-1-16,-1 2-2 0,-1 4-4 15,-4 4 2-15,0 3 2 0,0 6-3 16,-2 0 0-16,2 1 12 0,-2 8-17 16,1 6 4-16,0 5 3 0,0 1-4 15,1 1 4-15,0 2-2 0,3-2 0 16,-2-2 0-16,4-2 1 15,-3-5-1-15,3-1 0 0,-2 0 0 16,3-5 0-16,2 4-93 0,-3-8-25 16,2 2-150-16,-1-5-131 0</inkml:trace>
  <inkml:trace contextRef="#ctx0" brushRef="#br0" timeOffset="144541.2892">26770 12250 923 0,'0'0'0'0,"0"0"107"15,0 0-52-15,0 0-27 0,0 0-18 16,0 0-4-16,0 0-2 0,0 0-2 16,0 0 6-16,-118-53 2 0,115 56-7 15,0 5-1-15,3 2-3 0,0 5-2 16,5 0 6-16,6 6 11 15,2 1-1-15,4 1 4 0,1 2 2 16,0-2-2-16,-2 1 8 0,-1-1-10 16,-6-3-8-16,-1 1-1 0,-2-1-2 15,-4-6-3-15,-2 2 6 0,-1-4 0 16,-7-5 9-16,-2 1 2 16,-1-2-9-16,-3-3-7 0,-3-2 2 15,0 2-1-15,-1-3-6 0,-1-6-69 16,-1 0-62-16,1-4-92 0,-3 3-88 15</inkml:trace>
  <inkml:trace contextRef="#ctx0" brushRef="#br0" timeOffset="144974.4252">27189 12283 508 0,'0'0'0'0,"0"0"78"16,0 0 38-16,0 0-47 16,0 0-15-16,0 0 16 0,0 0-8 15,0 0-11-15,-111-42-9 0,100 47-15 16,3 5-12-16,3 2-13 15,1 3-1-15,4-1-2 0,0 5-2 0,3 4 3 16,6 0 0-16,1 1 0 16,2-1 3-16,2 2 8 0,-2-5 11 15,3 2 2-15,-4-3-8 0,-3-5 3 16,-1-1-4-16,-3-2 1 0,-3-3 0 16,-1 1 6-16,0-5 4 0,-6 1 7 15,-5-2-13-15,-2 1-7 0,-4-4-9 16,-2 0 0-16,-1 0-2 15,0-6-1-15,1-4-1 0,0 1 0 16,2 1-151-16,0-3 29 0,5 5-12 16,2 1-72-16,2 0-51 0,5-1-185 15</inkml:trace>
  <inkml:trace contextRef="#ctx0" brushRef="#br0" timeOffset="145166.415">27338 12297 759 0,'0'0'0'16,"0"0"142"-16,0 0-87 0,0 0-34 15,0 0-12-15,0 0-4 0,0 0-4 16,0 0 4-16,0 0-1 0,-4 222 0 16,4-208 3-16,0-6-6 0,3-2 1 15,3-4-4-15,1-2-97 0,-2-10-87 16,1-5-155-16</inkml:trace>
  <inkml:trace contextRef="#ctx0" brushRef="#br0" timeOffset="145272.4261">27416 12137 837 0,'0'0'0'0,"0"0"-55"15,0 0-10-15,0 0-131 0,0 0-59 16</inkml:trace>
  <inkml:trace contextRef="#ctx0" brushRef="#br0" timeOffset="145649.5339">27653 12375 444 0,'0'0'0'0,"0"0"65"16,0 0 26-16,0 0 15 0,0 0 2 15,0 0-43-15,0 0-23 16,0 0 2-16,-38 34-21 0,26-25-13 16,0 0-4-16,-2 1 1 0,2 5 4 15,2-2 10-15,-2 3 7 0,2 2-6 16,1-2-6-16,1 0-5 16,6 0-3-16,2-4-5 0,0-2 2 15,0-1-6-15,8-2-4 0,-1-5 4 16,4-2 2-16,4-1 14 0,-1-9 6 15,0 0 0-15,2-2 5 0,-1 1-2 16,0 3-7-16,-4 6 0 16,1 2-4-16,0 3-7 0,0 10-2 15,0-1 2-15,-2 3-2 0,1-2-4 16,0-1 0-16,0-5 0 0,3-1-49 16,1-6-3-16,1 0-41 0,0 0-105 15,-1-10-81-15,-1 0-182 16</inkml:trace>
  <inkml:trace contextRef="#ctx0" brushRef="#br0" timeOffset="146000.4175">27901 12283 833 0,'0'0'0'16,"0"0"199"-16,0 0-118 0,0 0-42 15,0 0-13-15,0 0-7 0,0 0-7 16,0 0-6-16,0 0-4 16,59 145 2-16,-60-115 2 0,-1-5-5 15,-2-3 1-15,2-3 1 0,2-6-5 16,0-3 4-16,2-4-3 0,4-3 0 16,3-3 0-16,4-4-5 0,0-4-4 15,2-3 11-15,1 3-1 0,-2 1 0 16,3 5 0-16,-3 4 38 15,2 10 1-15,-4 5-10 0,-1 2-17 16,-4 2-9-16,-2 0 2 0,1 1-2 16,-1-3-6-16,4-2-25 0,-4-1-14 15,4-4-34-15,-3 0-15 0,2-2-49 16,-1 1-96-16,-2-1-3 16,0-2-67-16</inkml:trace>
  <inkml:trace contextRef="#ctx0" brushRef="#br0" timeOffset="146984.4995">25034 14243 405 0,'0'0'0'0,"0"0"268"0,0 0-119 16,0 0-68-16,0 0-20 15,0 0-4-15,0 0-3 0,0 0-5 16,0 0 4-16,25-179-20 0,-17 137-5 16,0-5 6-16,4-5-9 0,1-5-11 15,1 0-8-15,5-5 2 0,-1 2-6 16,1 1-1-16,0 10 6 16,-3 6-1-16,0 12 3 0,-8 10-2 15,-1 9-4-15,-3 5-3 0,-3 6 0 16,0-1 5-16,0 2-7 0,2 15-4 15,-2 10 9-15,2 19-5 16,1 12 4-16,3 8 0 0,-1 11-4 16,0-1 4-16,0-3-2 0,-1-10 0 15,1-11-8-15,0-7 7 0,5-12-6 16,-3-5 3-16,-1-7-2 0,1-8 1 16,4-8 3-16,-1-3 0 0,6-14 4 15,2-8 7-15,7-11 0 0,3-9 2 16,6-12-2-16,6-7-5 15,1-7-3-15,-1-4 3 0,2-2-2 16,-6 6-3-16,-4 12-1 0,-4 17-44 16,-8 12-74-16,-8 11 11 0,-4 12-18 15,-3 2-198-15,-6 2-152 16</inkml:trace>
  <inkml:trace contextRef="#ctx0" brushRef="#br0" timeOffset="147871.4952">29158 12384 564 0,'0'0'0'0,"0"0"228"16,0 0-110-16,0 0-65 0,0 0-44 15,0 0 2-15,0 0-10 16,0 0 2-16,0 0 0 0,-73 86 6 16,66-59-1-16,3-2 4 0,4-3-3 15,6-5-3-15,5-6-3 16,4-1 13-16,5-6-7 0,0-3 0 0,2-1 2 15,-3-5 1-15,-1-7 14 0,4-4 5 16,0-2-6-16,0-3-10 16,1-3-5-16,-1-1-6 0,-8 0-4 15,-3 0 0-15,-5 0 0 0,-6-1-38 16,-4 0 18-16,-6 5 10 0,-4 2 7 16,-2 3 3-16,1 4 0 0,2 5 13 15,2-1-4-15,6 5-3 16,3 3-6-16,-1-3 0 0,3 3 3 15,0 0-4-15,5 2-11 0,2 8 13 16,8 0 16-16,-1 9-4 0,7 4-2 16,1 2 2-16,-4-3-4 0,1 1-5 15,0 2-3-15,-4-3 3 0,-2 0-1 16,0 0-2-16,-5-3 3 16,-1-2-1-16,-3 0-4 0,-2-2 2 15,-2-6 4-15,1-2-4 0,1-5 3 16,-2-2-5-16,4-5-3 0,5-5 8 15,3-8-7-15,7-2-14 16,6-5 13-16,2 2 1 0,6 0-1 0,5 5 6 16,3 1 6-16,1 5 0 15,-2 0-3-15,-4 3-1 0,-5 5-8 16,-5 0-139-16,-7 4-6 0,-5 0-60 16,-7 4-42-16</inkml:trace>
  <inkml:trace contextRef="#ctx0" brushRef="#br0" timeOffset="148679.0239">26034 13872 429 0,'0'0'0'0,"0"0"183"0,0 0-88 15,0 0-29-15,0 0-35 0,0 0 399 16,0 0-840-16,0 0 413 16,0 0 1-16,-72-1-4 0,58 13 0 15,-2-1 6-15,4 5-5 0,-1 4 3 16,7 4-2-16,-1 3-1 15,6 3 2-15,1 0 1 0,6-2 6 0,9-3 6 16,1-5 5-16,4-7 0 16,2-7 0-16,3-5 3 0,1-2 6 15,2-10 9-15,-2-3 4 0,-5-7 6 16,1-2-2-16,-1-4-4 0,-7 2-4 16,-2 3-25-16,-12 4-4 0,-1 2-8 15,-9 4 5-15,-4 4-12 16,-1 4-22-16,-2 4-23 0,1 2-48 15,4 8-96-15,1 4-48 0,4-1-105 16</inkml:trace>
  <inkml:trace contextRef="#ctx0" brushRef="#br0" timeOffset="148935.8926">26335 13933 870 0,'0'0'0'0,"0"0"178"0,0 0-135 15,0 0-32-15,0 0-5 0,0 0 2 16,0 0-5-16,0 0-1 16,0 0 2-16,41 162 1 0,-49-151 3 15,1-1 0-15,5-5-5 0,0-4-1 16,2-1 3-16,0 0 0 0,1-8 3 16,6-6 9-16,1-6-14 0,10-3-1 15,3-5 0-15,3-4-1 0,6 1-2 16,4 1 2-16,2 1-1 15,-1 5 0-15,-1 2-217 0,-3 4-126 16,-2 3-269-16</inkml:trace>
  <inkml:trace contextRef="#ctx0" brushRef="#br0" timeOffset="150068.7161">27174 13824 449 0,'0'0'0'16,"0"0"168"-16,0 0-94 16,0 0-14-16,0 0-4 0,0 0-13 15,0 0-18-15,0 0-3 0,0 0 10 16,46 186-3-16,-46-164-4 0,0-2-8 16,0-3-8-16,-2-3-6 0,0-2-2 15,1-7 3-15,-1-2-2 16,2 2 1-16,-3-5 0 0,1 0 3 15,0 0-2-15,1-6 0 0,1-1-8 16,0-5-27-16,3 2 31 0,7 1 0 16,0-3-5-16,5 4 5 0,-1 1 0 15,2 4 32-15,-1 3-4 0,0 5-2 16,-2 7-10-16,-4 2-7 16,-3 4-4-16,-1-2-3 0,-5-1 2 15,-2-4 1-15,-2 0-3 0,-2-3 3 16,4-3-3-16,2-3-3 0,0-2 2 15,0-2-2-15,6-8 0 0,3-4 2 16,1-3 0-16,4-1-1 16,2 0 0-16,3 3 8 0,-3 1 7 15,3 3 8-15,-4 7 0 0,1 4 0 16,-3 0-14-16,-2 9-5 0,1 1-3 16,0 2 2-16,-2-2-1 0,-1 1-2 15,-1-2 0-15,4-4 3 0,2-3-4 16,3-2 2-16,3-3 2 15,4-7-2-15,2-1-2 0,0-1-3 16,-1-1-3-16,-2 1 5 0,-3 4 3 16,-5 0-2-16,-7 3 2 0,-4 3-1 15,-3 2 0-15,-1 0 0 16,-2 2 3-16,-5 5 0 0,-1-1-1 16,-3 3-4-16,-1 3-49 0,1 1 22 15,1-2 10-15,0 0 13 0,3 1 7 16,3-5-1-16,4 0 0 0,0 0-1 15,7-2 11-15,3-4 8 0,7 2 4 16,-2-3 0-16,4 0-10 16,1-6-5-16,1 1-4 0,-2-3-3 15,1-1 0-15,-1-1 5 0,0-1-6 16,1-3 2-16,-2-2 2 0,3-2-4 16,1-2-5-16,-2-5 1 0,2 0-4 15,0-7 4-15,1-4-2 16,1-2-4-16,1-7 4 0,-3-3 0 15,-6-5-12-15,-1-1 13 0,-6-5 0 16,-6 0 2-16,0 0 5 0,-2 7 1 16,0 6-2-16,-1 10 0 0,0 14 31 15,-3 7-6-15,-6 11-9 0,-1 5-11 16,-4 13-5-16,2 17 0 16,-6 13-2-16,4 13 1 0,1 11 1 15,3 6 0-15,5 3 0 0,2-2 1 16,3-5-3-16,7-9-30 0,4-9 1 15,6-7-35-15,5-6-83 0,-2-6-43 16,2-6-49-16</inkml:trace>
  <inkml:trace contextRef="#ctx0" brushRef="#br0" timeOffset="150739.2622">29891 13441 586 0,'0'0'0'15,"0"0"92"-15,0 0-4 16,0 0-50-16,0 0-29 0,0 0 28 16,0 0 0-16,0 0-8 0,22 161-6 15,-30-92 0-15,-1 4-8 0,-3-2-9 16,1-2-3-16,-1-9-2 0,-1-7-2 15,1-6-17-15,-1-10 9 0,2-6 7 16,2-7 2-16,3-6 0 16,1-6 0-16,5-7-1 0,6-5-15 15,8-1 18-15,7-14 7 0,3-6-12 16,9-10 6-16,3-6 18 0,8-7-10 16,7-7 6-16,6-10 6 0,6-6 15 15,-3-4 5-15,0 0 10 0,-8 3-15 16,-9 5-17-16,-15 4-8 15,-14 6-10-15,-14 6 1 0,-8 8 0 16,-9 10-1-16,-3 8 1 0,-5 9-6 16,-2 10-2-16,-5 6-43 15,-2 13-31-15,-2 12-24 0,-2 4 11 0,1 8-21 16,4 4-85-16,6-3-26 16</inkml:trace>
  <inkml:trace contextRef="#ctx0" brushRef="#br0" timeOffset="150955.1419">30482 13809 900 0,'0'0'0'0,"0"0"105"0,0 0-64 16,0 0-32-16,0 0-4 0,0 0-3 15,0 0 2-15,0 0-4 0,0 0 0 16,-48 219 0-16,47-217 0 15,1-2-22-15,4 0-37 0,6-8 11 16,2-6-75-16,1-3-60 0,3-2-21 16,-2-6-3-16</inkml:trace>
  <inkml:trace contextRef="#ctx0" brushRef="#br0" timeOffset="151025.1256">30585 13758 442 0,'0'0'0'16,"0"0"231"-16,0 0-180 0,0 0-43 15,0 0-16-15,0 0-195 0,0 0-93 16</inkml:trace>
  <inkml:trace contextRef="#ctx0" brushRef="#br0" timeOffset="151305.5637">30822 13677 795 0,'0'0'0'16,"0"0"171"-16,0 0-117 0,0 0-37 15,0 0-34-15,0 0-86 16,0 0 16-16,0 0 45 0,0 0 31 15,-116 88 9-15,109-62 1 0,7 1 1 16,5 0 0-16,10 0 0 0,7 0 31 16,4-4 32-16,1-2 7 0,0-3-5 15,-6-2-13-15,-1-2-29 0,-7 0-11 16,-9-5-2-16,-4 1 5 16,0-2 13-16,-11 0 10 0,-1 0-20 15,-8 2-13-15,2-3-6 0,-4 1-22 16,0-3-68-16,1 0-93 0,-1-5-98 15,-1 0-199-15</inkml:trace>
  <inkml:trace contextRef="#ctx0" brushRef="#br0" timeOffset="151639.5613">31478 13166 568 0,'0'0'0'16,"0"0"59"-16,0 0-18 0,0 0-20 15,0 0-4-15,0 0 5 16,0 0 18-16,0 0 25 0,0 0 22 0,-5 505-13 16,1-460-21-16,2-5-21 15,0-5-22-15,0-7-7 0,0-1-2 16,-4-5-1-16,3-1 0 0,-4-1-70 16,-2-1-21-16,3-2-60 0,-4-3-88 15,1-1 20-15</inkml:trace>
  <inkml:trace contextRef="#ctx0" brushRef="#br0" timeOffset="151787.4453">31325 13711 840 0,'0'0'0'16,"0"0"93"-16,0 0-21 16,0 0-7-16,0 0-17 0,0 0-24 15,0 0-17-15,0 0-14 0,0 0-139 16,290 22-78-16,-273-3-215 0</inkml:trace>
  <inkml:trace contextRef="#ctx0" brushRef="#br0" timeOffset="152175.0363">31831 14062 1122 0,'0'0'0'0,"0"0"288"15,0 0-145-15,0 0-33 0,0 0-29 16,0 0-31-16,0 0-18 0,0 0-14 16,0 0-10-16,10-121-6 0,-10 116-4 15,-3 2-68-15,-4 3-1 16,-4 2-29-16,3 9-8 0,0 7-61 15,-2 2-173-15,-3 5-256 0</inkml:trace>
  <inkml:trace contextRef="#ctx0" brushRef="#br0" timeOffset="159382.8475">10281 6235 653 0,'0'0'0'16,"0"0"-23"-16,0 0 27 0,0 0 31 15,0 0-27-15,0 0-1 0,0 0-5 16,0 0-2-16,53 294 0 0,-44-255 5 16,4-6-6-16,2-10-127 0,0-9-145 15</inkml:trace>
  <inkml:trace contextRef="#ctx0" brushRef="#br0" timeOffset="159529.2381">10477 6389 880 0,'0'0'0'0,"0"0"66"16,0 0-20-16,0 0-32 0,0 0-13 15,0 0-2-15,0 0-179 0,0 0-82 16,0 0-245-16</inkml:trace>
  <inkml:trace contextRef="#ctx0" brushRef="#br0" timeOffset="160530.5577">9995 6589 838 0,'0'0'0'0,"0"0"116"15,0 0-23-15,0 0-21 0,0 0-2 16,0 0-12-16,0 0-16 16,0 0-14-16,283-113-8 0,-226 98-14 15,3 7-2-15,-2 2-8 0,-5 2-175 16,-6 4-109-16</inkml:trace>
  <inkml:trace contextRef="#ctx0" brushRef="#br0" timeOffset="162361.5682">21971 11254 360 0,'0'0'0'16,"0"0"135"-16,0-22-53 0,2 16-21 15,1 3-21-15,-2 2 0 0,-1 1 8 16,0-1-4-16,0 1-26 16,0 0-15-16,0 2-6 0,-5 3 6 15,-1 2 12-15,3-2-7 0,1 0 8 16,0 1-1-16,1-1 3 0,1-2 2 15,0 2-1-15,0-5-3 0,0 0 3 16,0 1 3-16,0-1-1 16,0 0-3-16,0 2-10 0,0-2-8 15,0 2 0-15,0 0 0 0,1 0-98 16,1 3-34-16,0-3-132 0</inkml:trace>
  <inkml:trace contextRef="#ctx0" brushRef="#br0" timeOffset="163032.4186">21861 11379 623 0,'0'0'0'16,"0"0"193"-16,0 0-115 0,0 0-59 16,0 0-14-16,0 0 0 0,0 0 7 15,0 0 4-15,0 0-2 0,-62 149 6 16,53-103 13-16,-3 0 5 15,2 2-5-15,-1-2-6 0,2-4-10 16,0-2-6-16,2 1-2 0,-1-9-4 16,1 0-5-16,1-3 0 0,1-6 4 15,2-1-4-15,0-3 0 0,-1-5 0 16,1-3-44-16,0 0-23 16,1-5-18-16,-3-2-88 0,2-3-73 15,-4-1-65-15</inkml:trace>
  <inkml:trace contextRef="#ctx0" brushRef="#br0" timeOffset="163306.2943">21540 11875 862 0,'0'0'0'15,"0"0"-22"-15,0 0 36 0,0 0 24 16,0 0-10-16,0 0-4 0,0 0 8 16,0 0 4-16,0 0-12 0,-22 272-1 15,34-253 1-15,2-7-1 0,0-7 8 16,6-5 27-16,3-1 9 16,3-15-10-16,6-1-7 0,-2-5-23 15,-3-1-20-15,-4 3-5 0,-5 1-4 16,-5 1-40-16,-5 7-36 0,-4 0-18 15,-2 8-61-15,-2 3-142 0,-5 4-251 16</inkml:trace>
  <inkml:trace contextRef="#ctx0" brushRef="#br0" timeOffset="164738.2592">21071 12579 805 0,'0'0'0'0,"0"0"193"16,0 0-133-16,0 0-22 0,0 0-17 16,0 0-36-16,0 0 15 0,0 0 0 15,6 37 34-15,-6-13-18 0,0 2 1 16,0-1-4-16,0-2-4 0,0-1 5 16,0-3 2-16,0-2-6 0,0-3-8 15,0-3 1-15,0-1 0 0,0-5-2 16,0-1 1-16,0-4 1 15,0 0 1-15,0 0 6 0,0-1 6 16,1-6-4-16,3-5 1 0,4-4-15 16,2-2-1-16,2 2 5 0,-1 3 3 15,1 5 11-15,-1 3 0 0,0 5-8 16,-5 2-9-16,5 7 0 16,-1 5 2-16,-1 3 0 0,-2 1-1 15,-1-2 7-15,-1-1-9 0,-3-1 4 16,0-4 0-16,-2-2-2 0,0-5 0 15,0-2 3-15,0-1-3 16,0 0 8-16,1-2 2 0,2-9 2 16,3-5-10-16,0-2-1 0,5 3-2 15,-1 1 0-15,-1 4 3 0,-1 2 6 16,-3 4 6-16,1 4-11 0,-1 3-6 16,3 6-2-16,1 2 7 0,-3 2-4 15,0-1 4-15,-1 2 1 0,-3-5-5 16,6 2 4-16,-1-6-1 15,0-1-1-15,2-3-1 0,3-1 4 16,0-1-2-16,2-7 6 0,3-2-5 16,-2 2-3-16,0 0 2 0,-4-1 1 15,1 6-3-15,-5 0 2 0,1-1 1 16,0 1-3-16,-1 0 1 16,4-4 0-16,-2-1 0 0,5 1 0 15,-3-5 4-15,2 1-4 0,0-3 0 16,-6 0 6-16,3-1-6 0,-6 4 0 15,-1 1 5-15,-2 3-3 16,-1 0 4-16,0 2-2 0,-2 2-2 16,-4 0 1-16,-3 3-5 0,3 0-9 15,-5 3 2-15,-1 5 10 0,3 2-2 16,-3 0 2-16,4 3 0 0,0 2-1 16,6 0-10-16,0 3 9 0,2-4-1 15,0 2 3-15,2-1-2 16,3-2-1-16,2 0 1 0,0-4 2 15,2-2-2-15,2-1 0 0,1-5 3 16,3 0-3-16,4-1 2 0,-2-3 6 16,5-5-8-16,-2 0 2 0,-5 1 2 15,3-2-4-15,-4 1 2 0,-1 1 3 16,-2 1-4-16,-4 0 0 16,-2 2 4-16,-4 2-3 0,-1 0 6 15,0 0 1-15,0 1 13 0,0-2-12 16,-3 0-6-16,-2 1-6 15,0 2-5-15,-2 3 2 0,-1 3 1 0,-2 3 3 16,1-2 2-16,3 4 0 0,1-3-11 16,2 1 6-16,2-3-8 15,-1-2 7-15,2-2-2 0,2-1-5 16,4-1 12-16,6 0 2 0,2 0 3 16,1-1 0-16,3 1-6 0,0 0 0 15,0 1 4-15,-2 3 5 0,0 1-5 16,-4 0 1-16,1-1 0 15,-2-1-4-15,-3 0 2 0,1-2 2 16,-2-1-3-16,0 0 0 0,0-3 7 16,2-2-5-16,-5 1 0 0,1 1 1 15,-3 0-2-15,-1 2-1 0,-1 1 0 16,0 0 0-16,1 0-1 16,-1 0 1-16,0 2-15 15,1 3 10-15,0-2 10 0,1 3-5 0,-1-1 0 16,0 0 3-16,-1 0-4 0,0 0 2 15,0-1 1-15,0 1-3 0,0-3 2 16,0 1 2-16,-1-1-3 16,1-1 0-16,0-1 6 0,0 0-4 15,0 0 3-15,0 0 1 0,0-6 0 16,4 0-6-16,5-2 0 0,2 1-8 16,2-1 9-16,3-1 6 0,1 2 8 15,0 0 4-15,-1 5-9 0,-3 2-12 16,-4 1 4-16,-2 7-3 15,0 0-2-15,-3 4 5 0,0 2 2 16,-1-4-4-16,1 3 0 0,0-6 0 16,2 2 0-16,1-4-47 0,-1-2-5 15,3-1-49-15,-1-2-48 0,-1 0-31 16,-2-3-105-16,-3-4-86 16</inkml:trace>
  <inkml:trace contextRef="#ctx0" brushRef="#br0" timeOffset="166375.8569">22085 9363 416 0,'0'0'0'0,"0"0"181"15,0 0-81-15,0 0-41 0,0 0 2 16,0 0 2-16,0 0-23 0,0 0-9 16,0 0 0-16,5-27-6 0,-5 26-7 15,0 1-8-15,0 0-7 0,0 0-2 16,0 0 3-16,0 0-1 16,5 0 10-16,1 1 42 0,3 1-9 15,4-2-4-15,6 2-6 0,6-1-15 16,4-1-7-16,4 0-5 0,3 0-1 15,1-3-5-15,-2 1-1 0,0-2 2 16,-4 1-1-16,-5 2-2 16,-3-2 2-16,-4 3-1 0,-8 0-4 15,-2 0 3-15,-4 0-3 0,-3 0-67 16,3 5-37-16,-3 0-48 0,2-2-102 16,2-3-125-16</inkml:trace>
  <inkml:trace contextRef="#ctx0" brushRef="#br0" timeOffset="166700.8149">22552 9251 592 0,'0'0'0'16,"0"0"134"-16,0 0-5 0,0 0-67 15,0 0-8-15,0 0-4 0,0 0-16 16,0 0-13-16,153 46-5 0,-133-33 2 15,-7-3-2-15,-2 0 4 0,-4-2 7 16,-3 0 1-16,-3 0 9 16,-1-3-3-16,-1-1-8 0,-5 1-4 15,-3 3-5-15,-3-2-5 0,-1 2-2 16,-4 1-5-16,-2 1-3 0,-4-1-2 16,-2 2 0-16,-1-2 3 0,-1 2-4 15,0 0-9-15,4-2-30 0,-1 2-40 16,1-3-22-16,3 1-54 15,-1-5-117-15,-1-2-91 0</inkml:trace>
  <inkml:trace contextRef="#ctx0" brushRef="#br0" timeOffset="167066.8432">22237 9272 626 0,'0'0'0'0,"0"0"208"15,0 0-143-15,0 0-20 0,0 0-9 16,0 0 6-16,0 0 2 15,0 0 7-15,0 0-14 0,-53 48-9 16,38-38-1-16,-5 0-2 0,1-1-4 16,-4-1-5-16,1-2-8 0,0 3-4 15,6-3-5-15,1 4 2 0,5-2 1 16,4 0-4-16,1-1 1 16,5 0 1-16,0 1 0 0,11-1 0 15,4 3 4-15,7-2 14 0,6 3-1 16,1-5-6-16,4 0-5 0,-1 0-1 15,3-4-1-15,-3 4-4 0,0 5 0 16,-7-9-284-16,-7 1-526 16</inkml:trace>
  <inkml:trace contextRef="#ctx0" brushRef="#br0" timeOffset="182593.8804">7215 8374 1 0,'0'0'0'15,"1"-2"70"-15,0 1-42 0,-1 1 2 16,0 0 2-16,0 0 11 15,0 0 23-15,0 0-13 0,2 0 9 16,-2 0 17-16,0 0-15 0,0-2 0 16,0 2-27-16,0-1-17 0,0 1-3 15,0 0 7-15,0 0 6 0,0 0 11 16,0 0 21-16,0 0-10 16,0 0-3-16,0 0-4 0,-2 0-13 15,2 0-11-15,0 0-11 0,0 0-8 16,0 0-2-16,0 6 0 0,0-1 18 15,0 1-9-15,-2 2 4 0,-1 0-2 16,1 3-4-16,-1-1-3 16,0 1 0-16,0 1-3 0,-1 0-1 15,1 0 0-15,2 1 5 0,-4-1-4 16,2-2 1-16,2-1-1 0,-1 0-2 16,2-2 2-16,0-1 0 0,-2 3-2 15,-2-2 2-15,2 5 1 0,-2-6-2 16,1 0 0-16,1 1 3 15,-2-7-4-15,2 3 1 0,2 0 0 16,0 0 0-16,0-3 2 0,0 2-4 16,0-2 2-16,0 0 0 0,0 0 6 15,0 0 16-15,2 0 9 0,0 0-6 16,3 0-3-16,-2 0-4 16,0 0-2-16,4 0-1 0,-3 0 7 15,4 0-4-15,-2-2-3 0,1 0-1 16,0 0-2-16,1 0-3 0,1-1-1 15,0 2-4-15,-2 0-2 16,3 0 3-16,-3 1-2 0,-1 0-2 16,0-1 2-16,1 1-1 0,0-2-2 15,-1 1 0-15,1 1 4 0,-1 0-5 16,1 0 2-16,-1 0 2 0,1-1-4 16,-1 1 2-16,0 0 1 0,0 0-3 15,-1-2 2-15,-1 2-1 0,0 0 0 16,-2 0 0-16,-1 2 1 15,0-2-2-15,0 0 2 0,1 0-1 16,0 0 0-16,-1 0 0 0,2 0 1 16,-1 0-1-16,2 0-1 0,0 0 1 15,0 0 1-15,-1 0 0 16,0 0 1-16,0 0-2 0,-2 0 0 16,2 0 2-16,-2 0-3 0,-1 0 2 15,0 1-1-15,0-1 0 0,0 0-1 16,0 0 1-16,0 0 0 0,3 0 0 15,3 0 1-15,-4 0-1 16,-1 0 0-16,2 0 2 0,-3 0-2 16,0 0 0-16,0-1 3 0,0 1 3 15,0-2 10-15,1 2 2 0,-1 0-12 16,0-5-3-16,0 0 0 0,-2-4-5 16,0 5 4-16,2-2-3 0,0 0 1 15,0-2 0-15,0 1 0 16,0 1 1-16,0-3 1 0,0 5 0 15,0-3-4-15,0-1 4 0,0 1 0 16,0 0-2-16,0-3 0 0,0 3 1 16,0 0-2-16,0 1 0 0,0 0 3 15,0 1-4-15,0 1 4 0,0 0-2 16,0-2 0-16,0 0 0 16,0 0 2-16,3 0-3 0,-2-2 2 15,2 3 1-15,-1-1-2 0,0-1 0 16,0 3 0-16,0-1 0 0,0 1 0 15,-2 0 1-15,2 1-2 0,-1-1 2 16,1 0 3-16,-2 1-6 16,0 1 4-16,0 1 4 0,0 1-2 15,0-2 2-15,0 2-3 0,0 0-2 16,0 0 2-16,0 0-2 0,0 0-2 16,0 0 2-16,0 0 1 0,0 0-3 15,0 0 2-15,0 0 5 16,0 0 1-16,0 0 16 0,-3 0-14 15,-1 0-4-15,-1 0 8 0,1 0-1 16,-2 0-2-16,-2 0 7 0,1 0 1 16,-1 0 2-16,-1 0 1 0,0 0-3 15,1 0 1-15,-2 0-1 0,0 0-4 16,2-1-4-16,-1 1 0 16,1-1-2-16,-1 1 0 0,0 0 1 15,0 0-3-15,-1 0-4 0,2 0 4 16,2 0-6-16,1 0 0 0,0 0 0 15,2 0 2-15,1 0-3 0,1 0 2 16,0 0-2-16,1 0-16 16,0 0-22-16,0 0-45 0,7 0-91 15,1-1 16-15,2-7-177 0</inkml:trace>
  <inkml:trace contextRef="#ctx0" brushRef="#br0" timeOffset="203538.8414">17308 10724 389 0,'0'0'0'0,"0"0"109"16,0 0-31-16,0 0-31 0,0 0-2 15,1 0-10-15,0 0-3 0,1-2 3 16,0 1-12-16,1-2-6 0,1 3-7 16,1 0-2-16,0 0 6 0,3 0 4 15,0 0 4-15,1 0 9 0,4 0 6 16,0 0-8-16,3 0-2 15,-2 0-4-15,5 0-7 0,-2 0 4 16,-1 1 10-16,3-1-5 0,-3 0 2 16,2 0 0-16,-1 0-13 0,0 0-7 15,-1 0-5-15,2 2 2 0,-1-1-2 16,-2-1 0-16,2 2 0 16,0-2-1-16,1 2 0 0,3-2 5 15,1 2 1-15,2-2-2 0,1 0 0 16,2 1-1-16,2 1 0 0,-2-1 6 15,2-1-2-15,-2 0 0 0,-4 0 1 16,-3 0-4-16,0 0 1 16,0 0 2-16,0 0-1 0,-1-3 3 15,-1 0 4-15,0 1-4 0,1-3-5 16,4 2 2-16,4-1-2 0,2-1-2 16,4-1 2-16,0 4-1 0,-1-1 0 15,2 1-3-15,-3 1 1 0,-6 1-4 16,0-2 4-16,-5-1-1 15,1 2-1-15,-4 1 0 0,0-3 2 16,-3 0-2-16,2 0 0 0,0 0 4 16,4-1 3-16,0 0 3 0,1-2-2 15,3-2-4-15,0 4-2 0,2-2 1 16,-4 1-3-16,4-1 0 0,1 0 0 16,0 0 3-16,1-2-3 15,1 0 0-15,0 3 4 0,0-4 5 16,-1 1 6-16,-1 1 2 0,-3-2-1 15,0 0-3-15,0 1-8 0,-2-1-1 16,-3 1-3-16,2 2-2 16,-1-1 2-16,1 0 0 0,-1 1-1 15,2 0 7-15,-1-1-2 0,1 1 5 16,1 0 9-16,1-1-7 0,0-1-1 16,4-1-4-16,-4 5-2 0,0-3-5 15,-2 0 0-15,-4 1 6 0,-1-1-7 16,-1 0 2-16,-1 1 3 15,-3-2-4-15,1 3 0 0,0-5 7 16,-2 2-5-16,2 1 12 0,1-5-1 16,1 0-2-16,0 2-4 0,4-2-4 15,-3 1-1-15,4-1 3 0,0 0-3 16,-3-2-3-16,3 2 2 16,-1-3 1-16,0 3-3 0,3-3 2 15,-1 4 1-15,1-1-3 0,0-1 2 16,0-1-1-16,-1 3 0 0,0 0 0 15,-3 0 0-15,0 0 0 16,0-2 0-16,0 1 2 0,1 2-2 16,-3-3 0-16,2 3 1 0,-3-1-1 15,0-1 0-15,-1 3 2 0,-2-4-3 16,-5 1 2-16,2 1 3 0,0-2-5 16,-3 2 2-16,0 0 13 0,-1-2-7 15,3 2-2-15,3 0-5 0,-1-1 0 16,1-3 0-16,1 2 2 15,-1-1-3-15,1-2 2 0,0 1 1 16,-1-1-4-16,2 3 4 0,-1 2-1 16,3-3-2-16,-3 2 2 0,0-2-1 15,-1-1 0-15,0 0 0 16,2-1 1-16,-1 1-2 0,1-2 2 16,2 0-1-16,1-2-2 0,-1-1 4 15,3-1-1-15,0-2-2 0,2 2 1 16,-1 2 1-16,-2-1-2 0,1 3 0 15,-2-2 1-15,3-2 0 0,-3 1 2 16,2-1-2-16,-1-1-2 16,1 2 4-16,-3-2-1 0,3-2-1 15,-3 2-1-15,4-2 2 0,0 1-2 16,-2 1 2-16,3-2-1 0,-3 5 0 16,2-3 0-16,-1-2 1 0,-2 4-2 15,2-2 2-15,-2 1-1 0,-2-1 0 16,1 0 0-16,-1-1 1 15,-2 1-1-15,-1 0 0 0,2 1 5 16,-2-1-5-16,1 2 0 0,1-1 7 16,2 0-7-16,-1-1 0 15,1-1 3-15,4 2-3 0,-3-1 0 16,4 0 3-16,-1 1-4 0,-2-1 2 16,1-1 1-16,-3 2-3 0,4 1 2 15,-5 0 1-15,1 0-3 0,1-1 2 16,-2 0 6-16,-2 0-8 0,1 0 2 15,-1-1 4-15,3 1-6 0,-2-3 2 16,2 2 1-16,1 1-2 16,2-3 0-16,-1 4 0 0,1 1 0 15,-1-2 0-15,1-1-1 0,0-1 0 16,-1 3 2-16,2 0 0 0,-2 1-1 16,1 0-1-16,0 0 1 0,-1 1 0 15,0 0 0-15,-1 0 2 16,-1 1-3-16,1 1 2 0,-2-1-3 15,3 3 2-15,-3 0 0 0,1 2 0 16,1-2 0-16,-2 1 2 0,0 1-3 16,3 3-1-16,-3 0 3 0,1 2-2 15,-4-2 0-15,2 3 1 0,-2-1 0 16,1 1 0-16,2 1 2 16,-3-2-1-16,1-1-1 0,2 2 0 15,-1-2 0-15,1 2 0 0,1 3 0 16,-2-1 6-16,-3-2-7 0,-3 3 2 15,2 0 5-15,0 2-9 0,-3-1 5 16,4 2-2-16,1 0 0 16,1 0-1-16,2 0 0 0,1 0 0 15,-1 2 2-15,-1 1 0 0,-3 1-5 16,0 0 4-16,-3 1 0 0,0-1-6 16,-1 0 7-16,-1 6 1 0,4-3-4 15,-1 3 4-15,-1-2 0 16,4-1-3-16,0-2 2 0,4 2 2 15,0-1-3-15,3-1 0 0,-2-2 3 16,0 1-4-16,0 3 2 0,-2-3-1 16,-3 0 0-16,-2-1 0 0,-1 0 1 15,-2 1-1-15,0-2 0 0,-2 0 1 16,-1-1-2-16,-2 1 2 16,2-2 0-16,-2 0-2 0,1 1 2 15,0 0-3-15,-2 1-69 0,0 1-37 16,0 1-46-16,0 1-104 0,-4-1-175 15</inkml:trace>
  <inkml:trace contextRef="#ctx0" brushRef="#br0" timeOffset="204309.1354">21546 8082 475 0,'0'0'0'15,"0"0"197"-15,0 0-118 0,0 0-15 16,0 0-10-16,0 0-16 0,0 0-1 16,0 0 14-16,79-57-6 0,-60 53-2 15,0 1 3-15,0-2-6 0,4 5-3 16,0-3 4-16,0 2-9 16,6 1-9-16,1-2 1 0,2 2-2 15,3 0-2-15,-3-1-1 0,3 0-1 16,-2 0-4-16,-3 1-6 0,-4 0 1 15,3 2-2-15,-3 3-3 0,-2 3 1 16,2 1-4-16,-6 3 1 16,2-1 1-16,-1 1-1 0,-4 1-1 15,0 2 5-15,0-3 0 0,-3 0 1 16,-1-1 8-16,2 3 1 0,-1-3-3 16,0 5 0-16,-3-4-5 0,3 4-3 15,-2-1 1-15,1-3-2 16,2 4-2-16,-1-3 3 0,1 2-3 15,1-2-3-15,-3 0 2 0,1-1 1 16,0 3-2-16,-3-2 0 0,3-1 4 16,-3 0-5-16,0-2 2 0,3-1 4 15,-3-2-1-15,1-1 8 0,2-1 0 16,-4-1 2-16,4 0 3 16,-4 2-5-16,-2-3-7 0,1 2 1 15,-1-1-4-15,0 1-3 0,0-1 2 16,2 1-2-16,-1 4-91 0,3-1-40 15,2-1-51-15,-5-3-218 0,-2-4-418 16</inkml:trace>
  <inkml:trace contextRef="#ctx0" brushRef="#br0" timeOffset="207722.5181">22387 8282 260 0,'0'0'0'16,"0"0"136"-16,0 0-80 0,0 0-4 15,0 0 6-15,0 0 9 0,0 0-8 16,0 0-1-16,0 0 17 0,20-74-13 15,-16 71-6-15,-2 1 12 0,0 2-22 16,0 0-14-16,1 0-16 16,3 5 4-16,5 5 11 0,0 2 0 15,3 2-8-15,1 2 4 0,1 0 11 16,0 1-7-16,0 1-4 0,1 2-6 16,1-2-4-16,-3 1-3 0,2 0 0 15,-2-3 6-15,-2 1-6 0,3 0-4 16,0 2-3-16,-1 1-1 15,3 0-5-15,-4 2 3 0,1-3-2 16,-3 1-3-16,-2 2 2 0,-1-2 2 16,0 0-4-16,-2-1 2 0,2 0 1 15,-1 2-2-15,1-3 0 16,1 0 1-16,4-1 0 0,-2-2 4 16,2-1-2-16,0 0-3 0,-2-1 0 15,2-3 5-15,-3 4-5 0,-3-3 0 16,2-1 6-16,-4-1-1 0,0-1 6 15,1-1-2-15,2 2-1 16,-2 0 0-16,3 1-4 0,-1-1-4 16,0-1 0-16,2 4 6 0,0-1-8 15,-2 0 3-15,0-1 0 0,1 2-2 16,-2 3 2-16,1-2 0 0,-2 1-1 16,0-1 0-16,2 0 4 0,-2 3-3 15,2-1 2-15,-2 3-1 16,2-2-3-16,-1 1 2 0,-1 0 1 15,-1 0-2-15,1-1 0 0,-2 2 3 16,0 3-5-16,1-2 3 0,0 0 0 16,0 1 2-16,0 0 2 0,-2 2 2 15,0 1 0-15,1-2 0 0,-2 2 0 16,2-1-2-16,0 0 1 0,0-3-3 16,0 1-2-16,-2-3 3 15,4 2-1-15,-3 0-3 0,5-1 0 16,-3-1 9-16,2 0-3 0,1 1-3 15,2-2 0-15,-4 0-2 0,1 0 3 16,0-1-2-16,-1-2-1 16,-1 1 3-16,0 0-3 0,1-3-1 15,1 0 0-15,0 2 8 0,0-5-8 16,3 3 0-16,-2-3 5 0,3 2-5 16,-1-1 0-16,-2-2 5 0,0 2-5 15,-1 1 0-15,0-3 3 16,0 1-4-16,2 0 2 0,-1-1 3 15,5 0-5-15,0 3 2 0,1-4 2 16,3 0-4-16,-2 2 2 0,2-3 1 16,2 3-2-16,-2-2 0 0,-1 1 2 15,0 2-3-15,1-1 2 0,-4 3-3 16,2-1 2-16,1 1 0 16,-1-4 2-16,0 0-2 0,1-2 0 15,0 1 5-15,0-1-6 0,0 0 2 16,-1-2 3-16,1 1 1 15,-2 1 0-15,-1-4-4 0,0 2 1 0,-1-3 0 16,-3 0 0-16,3 0-1 16,-3 0 1-16,0 0 2 0,1 1-2 15,2 1 0-15,-1-2 1 0,1 0-6 16,-1 0 5-16,1 1 0 0,3 1-3 16,0-1 2-16,-1-1 0 0,0 0-1 15,2 0 0-15,1 0 4 16,1 3-5-16,0 0 2 0,3 2 2 15,0-4-4-15,1 2 2 0,-1 0 1 16,2-2-4-16,1 5 4 0,1-1-2 16,1 0 0-16,-2-2 0 0,4-3 1 15,-1 0-1-15,3 2 0 0,3 1 3 16,2 3-4-16,3 0 2 16,4 2 2-16,1-4-3 0,4 1 0 15,2-2-1-15,-3-1 2 0,8 2 0 16,-3-2 0-16,2-1-2 0,2 1 2 15,3 1 1-15,1-2-2 0,0 1 0 16,-2-1 2-16,1-1-3 16,2 1 2-16,-2-1 0 0,4 2-2 15,-1 0 0-15,5 0 2 0,-1 3-2 16,3-1 2-16,-1-2-2 0,-1-1 1 16,2 2 0-16,0-3 0 0,1 0 1 15,-1 0-1-15,2 0 1 16,3 0-2-16,-4 0 2 0,1 0 0 15,-8 3-1-15,-5 0 0 0,-6 0-2 16,-9-2 0-16,-8-1 4 0,-2 6-2 16,-11-6-3-16,-6 0 5 0,-7 0-4 15,-7-3-16-15,-1 2 14 0,-1 1 0 16,0-2-7-16,-7-1 3 16,-1 3-2-16,-7 0 1 0,-4 0 10 15,1 0-2-15,-4 0-9 0,5 3 0 16,-4 3-6-16,-1-1-4 0,-2 1 8 15,2 1 3-15,-2-1 5 0,-1-3 4 16,-3 3 0-16,0-2 0 16,-9 0-5-16,1 0-4 0,-9 1-2 15,-1 0 7-15,-2-2 1 0,-3 0-3 16,-3 1 0-16,-3 0 5 0,-4 0-1 16,4-1 2-16,2-1 0 0,3 0 0 15,2-1 0-15,3-1 1 0,1 2-1 16,0 1 0-16,1-3 3 15,1 0-3-15,-2 0 0 0,1 1 2 16,-4-1-3-16,1 0 1 0,-1 0 0 16,5 0 0-16,5 0 0 0,5 0 2 15,2 0-3-15,3-1 2 0,2-2 0 16,2 1-1-16,-4-1 0 16,4 3 1-16,-4-1-2 0,1 0 1 15,-3 0 0-15,-1 0 0 0,1 1 1 16,-2-1 0-16,0 1-2 0,-1 0 2 15,1 0-1-15,0 0 0 0,1 0 0 16,6 0 1-16,1-2-2 16,-1-1 2-16,1-2-1 0,0 3 0 15,3-2 0-15,0-1 5 0,-1-1-1 16,3 0 4-16,-2-1-3 0,0-1-2 16,3 2 1-16,-3-4-4 0,1 4 0 15,-1-4 0-15,0 3 2 16,-1-2-2-16,0 1-1 0,1 0 1 15,1-2 1-15,1 0 0 0,-1-1 1 16,1-3-2-16,-2 2 0 0,0 2 4 16,1-2-2-16,-2 4 2 0,0-3-3 15,-4 0-2-15,0 0 2 0,1 0 0 16,-4-1-1-16,2 3 0 16,-4-2 1-16,1 0-1 0,0-4 0 15,3 1 1-15,-2 2-2 0,3 2 2 16,-2-1 1-16,1 3-3 0,-4-4 0 15,1 2 2-15,0 1-2 0,1-1 2 16,3 3-1-16,3-3-1 16,3 0 2-16,3-2-1 0,3 3 1 15,1-3 3-15,3 4-1 0,0-1 2 16,-1-2 5-16,-1 3-5 0,-3 0-3 16,0-1 3-16,-1 3-4 0,2-1-2 15,-1 0 2-15,3 0 3 16,1-2-4-16,3-2 0 0,3 4 6 15,1-3-6-15,2-1 0 0,-4 3 8 16,2-3-7-16,0 3 2 0,1 1-2 16,1-4 0-16,-2 5 2 0,-1-2 2 15,0-2-1-15,-2 2 1 0,0-1-3 16,-3 0-2-16,0 2 0 16,-1-2 3-16,-3 1-3 0,-1 0 0 15,1-1 3-15,0 1-3 0,2 0 0 16,1 1 1-16,0-2-1 0,1 2 0 15,1-4 1-15,-1 3-1 0,5-3 0 16,-2 3 2-16,2-4-1 16,3-1-1-16,-3 3 0 0,3-3 0 15,-1-2 4-15,1 2-1 0,-1-2 0 16,-1 2 1-16,2-3-2 0,-6 1-3 16,2 0 2-16,0 1 2 0,-3 1-4 15,-1-2 2-15,1 2 0 0,1-1-1 16,-2 2 0-16,3-1 1 15,1 0-2-15,2 1 2 0,1-1 1 16,0 1-3-16,1 0 2 0,0 0 0 16,0-1-1-16,0 0 0 0,3 1 1 15,-5 0-2-15,0-1 0 0,-2 0 2 16,1 3-2-16,-1-2 2 16,1 2-2-16,0 2 0 0,-1-3 2 15,2 1 1-15,0 2-2 0,1-1 0 16,-2 0 0-16,3 2 0 15,-1 0 0-15,-2-4 1 0,0 3-2 16,1 0-1-16,-1-2 2 0,1 1 0 16,-2-1 2-16,5 1-1 0,-4-2-1 15,3 0 0-15,-1 0 0 0,-1-2 0 16,1 2 0-16,-4 0 1 0,1 0-1 16,0 0-1-16,-3-2 1 0,-2 2 0 15,2-2-1-15,0 3-1 0,2 0 1 16,-1-1 2-16,5 1 0 15,-1-1-1-15,0-3 0 0,0 3 2 16,1-5-2-16,-1 2 0 0,1 1 0 16,-1 0-2-16,-1-4 4 0,-2 3-1 15,-1-1-1-15,-2-1 0 0,-2 3-2 16,3-1 1-16,-1-1 2 16,1 1 0-16,0 1-3 0,2-2 4 15,1 0-1-15,0-1-1 0,1 3 0 16,-1-2 1-16,-2 1-1 0,-1 1-1 15,-1-3 2-15,-3 3-2 16,0-2 0-16,-1-1 2 0,1 3-2 16,1-1 1-16,0-2 1 0,3 2-2 15,-3 1 2-15,2 2-2 0,1 1-1 16,-2 1 4-16,4 5-4 0,-3-2-2 16,-1 3 3-16,-2 3 0 0,-2 0-3 15,-1 0 5-15,-3 0-2 0,3 2-2 16,-3 1 5-16,3 1-2 15,0-2 0-15,1 0 0 0,-1-2 0 16,2 2 0-16,0-2 0 0,-2 0 1 16,5 0 0-16,-3 0 1 0,1 0-4 15,-3 0 2-15,0 0 1 16,-1 0-1-16,-1 0 0 0,1 0 0 16,-1 0 0-16,2-2-1 0,0 0 2 15,0 0 0-15,2 0-1 0,3 2-1 16,2 0 0-16,0 0-1 0,3 0 3 15,1 4-1-15,1-3 0 0,-2 0 0 16,3-1-1-16,-2 0-1 16,3 0 4-16,-2 0-1 0,1 0-1 15,0 2 0-15,-2-2 1 0,2 4-2 16,0-2-1-16,-1-1 2 0,1 0-28 16,-1 1 16-16,2-2 0 0,0 3 0 15,-3-3 9-15,2 1 0 16,-5-1-2-16,-1 0 1 0,-1 1-5 15,2 1-13-15,0 3-17 0,1-2-12 16,4 1-23-16,2 0-6 0,3 1-33 16,11-2-73-16,7 3-26 0,9-6-161 15</inkml:trace>
  <inkml:trace contextRef="#ctx0" brushRef="#br0" timeOffset="208170.7263">22179 8151 834 0,'0'0'0'16,"0"0"199"-16,0 0-94 0,0 0-36 15,0 0-16-15,0 0-14 0,0 0-11 16,0 0 3-16,-49-81-6 16,32 72-3-16,2 1-4 0,-6-2-3 15,-2 1-1-15,-3 1 3 0,-3 4-3 16,-4 1-4-16,2 3-4 0,-3 0-1 15,1 5-3-15,1 3-4 0,-1 4 4 16,0 3-3-16,0 2-1 16,0 6 3-16,-3 0-1 0,-6 2 0 15,-3 2-3-15,-4 0 3 0,-5 2 0 16,5-3 1-16,4 0-3 0,7-2 1 16,7-4 2-16,4 1-2 0,8-2-35 15,3 0 1-15,10-3-3 16,5 2-36-16,1 0-42 0,7 0-75 15,2-4-201-15</inkml:trace>
  <inkml:trace contextRef="#ctx0" brushRef="#br0" timeOffset="213027.3809">21861 8141 410 0,'0'0'0'0,"0"0"75"15,0 0 16-15,0 0-23 0,0 0-6 16,0 0 3-16,0 0-3 0,0 0 4 16,-15-90 9-16,14 90-13 0,0 0-27 15,1 5-24-15,0 8 3 0,0 4-6 16,0 5 1-16,0 8 0 16,0 0-3-16,0 3-4 0,0 2 3 15,-2-2-4-15,2 5-1 0,0-1 0 16,0 1 5-16,5 6-6 0,-2-1 2 15,0 6 0-15,-1-1-1 0,0-1 3 16,-1 0-3-16,0-1 0 16,1-2 1-16,1 0 0 0,1-2-1 15,2-3-1-15,-1-1 1 0,1-4 0 16,-1-2-5-16,-1-2 5 0,-1-2-8 16,1-1 3-16,-1-2 0 0,-3 1 0 15,0 2 4-15,0-3-3 0,-1 4 2 16,-2-1 2-16,0 1 0 15,-1-1-9-15,0-4 5 0,0-4 1 16,1-3 3-16,1-3 0 0,2-3 0 16,0-4-7-16,0-3 7 0,0-1 0 15,3-1-6-15,-2 2 8 16,1-1-2-16,-2 1 0 0,0 5 0 16,0 5 5-16,-1 4-5 0,-2 4 0 15,-2 4 3-15,0 0-2 0,0 0 1 16,0 1-1-16,1-3 1 0,1 1 0 15,1 1-2-15,1 0 0 0,1 0 0 16,0 0 0-16,0 2 0 16,0-1 0-16,0 3 2 0,0 0 3 15,-2-1 2-15,1 3-2 0,1 0-1 16,0-1 0-16,0-4-4 0,1 0 0 16,4-3 0-16,-1 1 1 0,-2-1-1 15,-2 1 0-15,1 0 5 0,-1-1-7 16,0 3 4-16,1-4 0 15,-1-1-2-15,1-3 0 0,1-2-1 16,1-1 0-16,-1-2 2 0,0-2 0 16,-1 0-1-16,0 0 0 0,1 1 1 15,-1 1-1-15,1 5 0 0,-2 0 2 16,2 4-2-16,-1 2 0 16,-1 1 4-16,1-1-1 0,-1-1 0 15,2-6-2-15,-2-4-2 0,3-2 1 16,-2 0 0-16,1-1 0 0,-2 1 3 15,0 1-1-15,0 2-3 0,1 0 1 16,0 6 0-16,0-1 0 16,1 6 0-16,-1 1 12 0,2-2 10 15,-1 0-12-15,1-1-8 0,-2-2 1 16,0-5-3-16,0 1 0 0,1-4 2 16,0 1-2-16,-2 2 0 0,0-3 4 15,0 4-4-15,-4-2 0 0,2 4 0 16,-1 4 2-16,0 3-2 15,0 1 10-15,3-1-3 0,0 0-1 16,0-6-5-16,2-1 2 0,1-5-3 16,0-5 0-16,-1 2 0 0,-1-2 2 15,1 2-1-15,0-4 2 0,-2-2 2 16,0 0-2-16,0-6-1 16,0 0-2-16,0 0 0 0,0 0-25 15,0-6-41-15,0-4-40 0,0-6-88 16,-7 0-145-16</inkml:trace>
  <inkml:trace contextRef="#ctx0" brushRef="#br0" timeOffset="214205.0384">8479 8953 321 0,'0'0'0'0,"0"0"158"16,0 0-59-16,0 0-15 15,0 0 29-15,0 0-10 0,0 0-10 16,0 0 7-16,21-69-22 0,-26 66-5 16,1-2-7-16,0 0-23 0,-1 0-16 15,2 2-10-15,1 2-1 0,0 1-9 16,-1-2 0-16,2 2 12 16,0 0 5-16,-1 0 2 0,0 0 2 15,-2 3-5-15,0 6-6 0,1 1 10 16,-2 3 3-16,3 4-8 0,-1-1-3 15,3 1-6-15,0-1-7 0,2-3-1 16,6-3-3-16,-1-1-4 16,4-3 4-16,3-6 1 0,0 0-1 15,2-6 6-15,0-4 0 0,0-4 0 16,1-2 9-16,-3-4 0 0,0 1 1 16,-4 1 3-16,0 3-4 0,-5 2-6 15,-3-1 4-15,-2 3 1 0,0 3-2 16,-1 2 1-16,-4 1-6 15,0 0-5-15,-2 3 4 0,-1-1-4 16,-2 3-4-16,-3 0 0 0,1 5 3 16,1 2-5-16,-1 5 4 0,3 3 2 15,0 3-5-15,1 2 2 0,2 1 2 16,3 2-4-16,2-2 2 16,1-3 11-16,3-4-13 0,4-3 2 15,5-3 2-15,-1-6-3 0,3-2 0 16,1-3 7-16,4-10-5 0,0-5 7 15,-1-3-5-15,-2-2-5 0,-2 2 2 16,-6 2 6-16,-3 4-7 16,-3 4 0-16,-2 0 25 0,0 1-11 15,-5 4 1-15,0 1-6 0,-1 3-1 16,-1 2 4-16,-3 0-6 0,2 0-9 16,-2 2 6-16,0 3-2 0,5 0-1 15,2-4 0-15,2-1 0 16,1 0-6-16,0 0 7 0,0 0-2 15,0 0-8-15,1 0 8 0,0 0-16 16,0 0-49-16,2 10-42 0,-2 4-85 16,-1 8-125-16,-5 0-188 0</inkml:trace>
  <inkml:trace contextRef="#ctx0" brushRef="#br0" timeOffset="215638.5053">22273 9257 407 0,'0'0'0'0,"0"0"97"0,0 0 6 16,0 0-25-16,0 0 0 16,0 0-17-16,0 0-10 0,0 0-1 15,0 0 4-15,14-19 8 0,-14 19 13 16,0 0-22-16,0 0-15 0,-2 0-2 16,-4 0-4-16,1 0-16 0,-2 0-5 15,-1 0 1-15,-3 5-1 16,0 2 0-16,-2 2-5 0,-2 0-3 15,1 2-3-15,-4 3 0 0,-2 0 4 16,1 3-4-16,-7-1 0 0,0 1 5 16,-5 1-4-16,0 0 2 0,1-1-2 15,1-1 9-15,6-4 6 0,7-1 2 16,6-5 12-16,2-3-3 16,5 0-15-16,3-3-6 0,0 1-3 15,0 0-4-15,10-1 2 0,0 2 25 16,4-1-2-16,4 1 6 0,3-2-5 15,5 0-6-15,1 0 3 0,2 0-3 16,-2 0-10-16,-2 0-5 16,-2 0-1-16,-6 0-3 0,0 0 0 15,-3 1 0-15,-1 2-48 0,-1-1-39 16,2 2-8-16,-1-3-36 0,2-1-74 16,1 0-66-16,-3-7-185 0</inkml:trace>
  <inkml:trace contextRef="#ctx0" brushRef="#br0" timeOffset="215991.1252">22277 9332 662 0,'0'0'0'0,"0"0"187"0,0 0-97 16,0 0-9-16,0 0-18 0,0 0-39 15,0 0-16-15,0 0 16 0,0 0 57 16,44 3-26-16,-16-3-12 0,5 0 8 16,1 0-5-16,4 0-9 0,0-4-8 15,3 1-7-15,-5-1-13 16,-3 4-8-16,-2-2 3 0,-6 2-2 15,-5 0-3-15,1 0 2 0,-3 0 4 16,-4 0-6-16,-2 0 2 0,-1 0 1 16,-4 0-29-16,0 0-23 0,-4 0-14 15,-1 2-31-15,-1-2-48 0,-1 0-33 16,-3 0-49-16,-7 0-110 16</inkml:trace>
  <inkml:trace contextRef="#ctx0" brushRef="#br0" timeOffset="216274.3138">22616 9281 695 0,'0'0'0'16,"0"0"250"-16,0 0-176 0,0 0-11 16,0 0 0-16,0 0-18 0,0 0-7 15,0 0 4-15,0 0 0 16,193 41-4-16,-190-31-14 0,-2 1-4 15,-1 2 13-15,-1-1 4 0,-5 2-5 16,-4 0-2-16,-2 0 3 0,-5 1-4 16,-2-3-8-16,-3 1-4 0,0-1-9 15,5-2-8-15,-3 0 0 0,1-2 7 16,1 1-7-16,-2-2 0 16,2-1 0-16,0-2-67 0,0 0-22 15,1 1-61-15,0 1-132 0,-2-4-178 16</inkml:trace>
  <inkml:trace contextRef="#ctx0" brushRef="#br0" timeOffset="220445.4083">21487 12044 394 0,'0'0'0'0,"0"0"74"16,0 0-44-16,0 0-10 16,0 0 14-16,0 0 47 0,0 0 32 15,0 0-7-15,32-122-14 0,-32 115-34 16,0 1-14-16,0 0-4 0,0-2-4 15,0 0-5-15,0-1-4 0,0 0-5 16,0-1-8-16,2 1 2 16,-2-1 3-16,1 3 0 0,-1 3-1 15,0 3-3-15,0 1 0 0,0 7-4 16,0 8-1-16,-2 6 1 0,2 8 15 16,-1 4 1-16,1 2-10 0,0 0-6 15,4-4-1-15,2-3-7 0,0 0-4 16,1-6 2-16,-2-3 4 15,1-1-5-15,-3-3 0 0,-1-1 5 16,1-2-6-16,-3-2 2 0,0 2 2 16,0-2-3-16,-3 1 4 0,1-3-3 15,1 1 0-15,-1-3 10 0,2 2-5 16,0 0-6-16,0 3 0 16,0-3 4-16,0 3-5 0,0-1 2 15,0-4 1-15,0-1-2 0,0 1 0 16,0-6 6-16,0 0 9 0,0 2 17 15,0-2-3-15,0 0-9 0,4 0-4 16,6 0 1-16,3 0-2 16,5-3-2-16,4-4-3 0,2-6 5 15,3-4 6-15,4-5-3 0,2-2-2 16,2-7 3-16,1-4-3 0,2 0 9 16,0-1 7-16,-4 4-8 0,-4 5-4 15,-5 2-8-15,-5 7-10 0,-4 7 0 16,-6 2 0-16,-5 4 0 15,-2 2-4-15,-1 1 4 0,-2 2-3 16,1 0-4-16,-1 0 4 0,0 0-4 16,0 7-2-16,-4 1 9 0,-6 4-3 15,-7 4 2-15,-7 2 2 0,-3 2-4 16,-4 2-9-16,-2 1 6 16,-2 1-1-16,1-3-1 0,1-2 8 15,3 4-4-15,6-10-7 0,6 0 4 16,4-2-4-16,8-4-7 0,3-7 1 15,3 0-6-15,1 0-8 0,9-13 20 16,7-1 9-16,5-8 0 16,5-1 0-16,5-5 2 0,-1 3-3 15,-3 2 2-15,-6 6 46 0,-7 7-37 16,-7 5-7-16,-5 5-3 0,-3 0 0 16,0 2-8-16,-5 8 5 0,-5 3 2 15,-6 7 2-15,-4 3 8 16,1-3-12-16,2 0-26 0,4-6-30 15,4-2-52-15,1-2-12 0,8-1-31 16,0-3-104-16,0-3-42 0,0-3-208 16</inkml:trace>
  <inkml:trace contextRef="#ctx0" brushRef="#br0" timeOffset="221994.5154">25432 11004 588 0,'0'0'0'0,"0"0"119"15,0 0-28-15,0 0 7 0,0 0 12 16,0 0-33-16,0 0-8 0,0 0 3 16,0 0-28-16,611-63-20 15,-469 48 0-15,8 3 2 0,3 1-6 0,0 1-7 16,2 6-1-16,0-4 3 15,0 3 6-15,-6-1-7 0,-4 0-9 16,-14 1-5-16,-13-1 0 0,-11 0 4 16,-14 2-5-16,-12-2-44 0,-13 3-21 15,-14 1-52-15,-18-2 9 0,-13 4-31 16,-16-3-76-16,-9 2 2 16,-15-5-137-16</inkml:trace>
  <inkml:trace contextRef="#ctx0" brushRef="#br0" timeOffset="222600.7716">26495 10150 602 0,'0'0'0'16,"0"0"144"-16,0 0-21 0,0 0-31 15,0 0-20-15,0 0-7 0,0 0-9 16,0 0-23-16,703-7-20 0,-579 7-7 15,-5 0-5-15,-11 0-1 0,-9-1 0 16,-9 1-38-16,-11 0-39 0,-5 0 2 16,-8 0-33-16,-9 2-82 15,-12 4-28-15,-10-3-37 0</inkml:trace>
  <inkml:trace contextRef="#ctx0" brushRef="#br0" timeOffset="223467.7861">17965 10735 518 0,'0'0'0'15,"0"0"83"-15,0 0-15 0,0 0-21 16,0 0-7-16,0 0 14 0,0 0 15 16,0 0-12-16,0 0 2 0,-525 95 6 15,428-85-12-15,-4 1-16 0,2 2-27 16,3-1-6-16,4 2-3 15,6-3-2-15,10 0-36 0,10 1 1 16,11-4-28-16,13 0-8 0,12-1-7 16,12-1-53-16,10-2-76 0,8 3-116 15</inkml:trace>
  <inkml:trace contextRef="#ctx0" brushRef="#br0" timeOffset="223791.5254">17746 11226 921 0,'0'0'0'0,"0"0"6"0,0 0 0 16,0 0 22-16,0 0-18 0,0 0-6 15,0 0 2-15,0 0 13 0,-608-5 5 16,528 5 9-16,-1 0-7 16,3 1-17-16,2 2-8 0,8 3 1 15,6 2-4-15,0 1-44 0,6 7-25 16,5 1-65-16,3-1-91 0,8 3 6 15</inkml:trace>
  <inkml:trace contextRef="#ctx0" brushRef="#br0" timeOffset="224855.872">17900 10776 320 0,'0'0'0'16,"0"0"103"-16,0 0-20 0,0 0-12 15,0 0-2-15,0 0 7 0,0 0 6 16,0 0-20-16,0 0-31 0,-26-31-17 16,22 48-3-16,0 4 13 0,-1 8 22 15,1 3 3-15,2 6 3 0,-1 4-1 16,0-1-4-16,0 0-8 15,0-5 1-15,3-3-18 0,-4-4-11 16,2-1-8-16,1-10 2 0,0-6-4 16,1-3 0-16,0-6 4 0,4-2 0 15,1-1 3-15,6-6 8 0,-2-10-5 16,4-1-9-16,4-10 2 16,-3-4-4-16,-2-1 0 0,-5 0 0 15,-5 7 3-15,-2 10-4 0,0 7 2 16,-6 8 3-16,-9 9 9 0,1 15-9 15,-6 10-3-15,3 9-2 16,3 4 2-16,3-3 1 0,7-4-2 16,4-5-1-16,6-8-1 0,11-3-45 15,4-5-23-15,8-6-70 0,4-6-103 16,-3-7-290-16</inkml:trace>
  <inkml:trace contextRef="#ctx0" brushRef="#br0" timeOffset="225436.8207">25320 10426 72 0,'0'0'0'15,"0"0"16"-15,0 0-13 16,0 0-6-16</inkml:trace>
  <inkml:trace contextRef="#ctx0" brushRef="#br0" timeOffset="226091.6599">25547 10247 757 0,'0'0'0'0,"0"0"47"0,0 0-44 16,0 0 27-16,0 0-8 0,0 0 4 16,0 0 15-16,0 0 5 0,0 0-9 15,-18 318-14-15,18-279-6 0,0-5 1 16,2-3 6-16,1-3-12 15,3-3-4-15,-2-3-2 0,5-7-3 16,-2 0-1-16,0-7 4 0,1-1-1 16,-2-6-3-16,2-1 4 0,-2 0-5 15,-1 0 4-15,2-3-4 0,-3-4-2 16,-1-4-27-16,1-5 4 16,-2-3 1-16,-1-5 6 0,0-4 9 15,-1-4-1-15,1-3-7 0,-1-4 3 16,1-3 3-16,1 1-11 0,2-3 6 15,-1 3 10-15,-2 4 4 0,-1 6 2 16,0 5 4-16,0 4 15 16,-1 6 12-16,-1 8 0 0,-3 2-1 15,3 6-1-15,-2 5-7 0,-3 15-17 16,1 17-3-16,-1 14 0 0,0 11 0 16,3 7 1-16,-1-1-3 0,0-10-2 15,4-4 2-15,1-8 2 0,0-11-2 16,6-6 3-16,-2-7 1 15,4-8-3-15,-3-3 6 0,0-10 1 16,1-1 5-16,1-5 6 0,-2-10-2 16,3-9-6-16,1-5 4 0,-5-7-6 15,-1-5-5-15,-3-6 2 0,0-4-4 16,0-1-2-16,0 5 1 16,0 10-3-16,-1 15 2 0,-3 14 26 15,-5 8-9-15,1 17-19 0,0 18 1 16,-4 13 0-16,2 13-2 0,0 4 4 15,3 3-1-15,7-3-2 0,0-7-29 16,3-4-8-16,6-6-20 16,0-7-37-16,0 1-71 0,-5-3-257 15</inkml:trace>
  <inkml:trace contextRef="#ctx0" brushRef="#br0" timeOffset="234541.6186">7228 8413 373 0,'0'0'0'16,"0"0"3"-16,0 0 9 0,0 0 14 16,0 0 17-16,0 0-10 0,0 0-6 15,0 0 14-15,-2-16-3 0,2 13 12 16,0 2 10-16,0-1-11 16,0 1-14-16,0-1 5 0,-2 1-4 15,1-2-6-15,-3 1-5 0,4-1-2 16,0 3 7-16,0-1 7 0,0 1-7 15,0 0-1-15,-2 0-7 0,2 0-16 16,0 0-6-16,0 4 0 16,0 5 6-16,0 1-2 0,0-1 5 15,-1 3 7-15,0-2 1 0,-2 2-7 16,-1 1-6-16,0-1-2 0,0 2 1 16,0 0-2-16,0-1 0 0,-3 2-2 15,3-2 2-15,-3 2 2 16,2-1-3-16,-1-1 0 0,5 1 0 15,1-3 6-15,0 0-2 0,1-3 0 16,2-1-3-16,2-1 3 0,-2-2-2 16,2-2-1-16,0 1 4 0,-1-2 2 15,2 1 10-15,1-2 13 0,0 0 0 16,0-3-5-16,4 0-4 16,-1-2-2-16,2 4-1 0,4-4 1 15,2 1 0-15,0 0 4 0,2-2-3 16,-2-4-1-16,2 3 1 0,-4 0-10 15,-2 2-3-15,-3-1-1 0,-2 2 3 16,-3 0-3-16,-3 3-5 16,-1 1 2-16,0 0-1 0,-2 0-3 15,0 0 2-15,0-2-1 0,1 2 0 16,-1 0 0-16,0 0 4 0,0 0 0 16,0-2 4-16,0 0-3 0,0-2-7 15,0 0 4-15,0 1 1 16,0-3-4-16,0 2 2 0,0-2 0 15,0-3-1-15,0 1 0 0,0-3 1 16,-2-1-2-16,0-2 2 0,-2-1 0 16,1-2-2-16,-3-5 2 0,1 5-1 15,0 2 0-15,-3 2 0 0,-1 3 2 16,-3 6 4-16,-1-1 9 16,-2 5-9-16,-2 0-6 0,1 7 0 15,3 1 0-15,3 1-48 0,6 5-72 16,4 1-65-16,-4 1-209 0,-3 1-447 15</inkml:trace>
  <inkml:trace contextRef="#ctx0" brushRef="#br0" timeOffset="238982.9763">20448 9906 712 0,'0'0'0'0,"0"0"165"0,0 0-81 16,0 0-17-16,0 0-23 0,0 0-27 15,0 0-15-15,0 0-4 0,15-30-8 16,-15 41 7-16,0 1 6 15,0 4 0-15,-3 6 3 0,-3 0-2 16,0 6-5-16,-2-3 2 0,0-1 2 16,-1 1-4-16,-3-7 1 0,1 0 1 15,0-3-2-15,2-1 1 0,4 0 0 16,-2-3 0-16,4-4-5 16,1-2 2-16,0-1-3 0,2-2 1 15,2 1-2-15,1 0 2 0,2 3 8 16,4-1-1-16,2-2 6 0,-1 1 5 15,4 2 0-15,2-5 3 0,1 0 10 16,2-1 11-16,-1 0 1 16,3 0-10-16,2-2-10 0,-2 2-12 15,2 0 4-15,0 0-6 0,-2 0-3 16,-2 0 2-16,-3 5-1 0,-5-2-3 16,0 0 2-16,-2 0 2 0,-4-1-4 15,2 1 2-15,-3-3 1 0,-1 0-3 16,0 0 2-16,-2 0 1 15,0 1-3-15,0 1 2 0,-1-1 1 16,0-1-3-16,1 0 2 0,-1 0-1 16,0 0 0-16,0 0 0 0,0 0 2 15,0 0-2-15,0 0 0 0,0 0 7 16,0 0-6-16,0-1 6 16,0-4 4-16,0-5-7 0,1 0-1 15,4-2-2-15,-3-2-2 0,1-1 0 16,-1-2 3-16,3-1-4 0,-3-1 4 15,0 5 18-15,-1-1-6 0,3 2 3 16,-2 1-2-16,1-3-8 16,0 4 4-16,1-3-7 0,-1 2-4 15,0-1 0-15,-1 5 7 0,1-4-8 16,-2 4 2-16,-1 1 11 0,0 3-5 16,0 3 8-16,-5-3-1 0,0 0-3 15,-7 3-6-15,-3 0-4 0,-2 1-2 16,-3 2-1-16,-3 2 3 15,2 0-2-15,3-2 2 0,0 1-1 16,2-1 0-16,-2 3-2 0,4-3 1 16,-2 1-62-16,8 1 1 0,-2 1-40 15,2-2-150-15,-3-3-162 0</inkml:trace>
  <inkml:trace contextRef="#ctx0" brushRef="#br0" timeOffset="287877.8059">12187 5929 601 0,'0'0'0'0,"0"0"-1"0,0 0 35 16,0 0 2-16,0 0 11 16,0 0-4-16,0 0-15 0,0 0-1 15,-15 47 12-15,11-41 0 0,2 0 10 16,0 1-8-16,-4 0-16 0,4 1 0 16,-2-1 4-16,-2 3 0 0,3-2-3 15,-3 0-9-15,2-1-6 0,-2 2-2 16,1-1-1-16,1 1-11 15,0-1 6-15,1-3 9 0,1 1-11 16,0-1-2-16,-1 1 2 0,0-2 1 16,2 2 1-16,0-2 10 0,-1-1 2 15,1 1 6-15,0-1-6 0,0-2-8 16,1 2-3-16,0-1 4 16,0-2-5-16,3 0 4 0,4 2 11 15,0-1-1-15,5 1 0 0,0-2 0 16,3 1-7-16,-3-1-3 0,1 0 5 15,0 0 2-15,1 0 1 0,0 0-3 16,-1 0-4-16,1 0-3 16,-4 0 2-16,3 0-4 0,-1 0 1 15,1 0 1-15,1 1-4 0,-5 0 0 16,1 2 3-16,-4-1-3 0,0-1-2 16,1 2 2-16,-2-2 1 0,1 2-3 15,-1 0 2-15,-1-3 2 16,2 3-3-16,-4-2 0 0,2 1 3 15,-2-2-3-15,0 1 0 0,1 0 3 16,-2-1-4-16,2 1 2 0,-1-1 0 16,-1 0-1-16,-1 0 0 0,0 0 6 15,0 0-4-15,0 0 8 16,0 0 3-16,0 0 4 0,0-1 1 16,0-4-3-16,1-1-9 0,-1-2-1 15,0 1-3-15,0-4 0 0,0 2 2 16,0 0-4-16,1-1 0 0,-1 1 0 15,1-1 0-15,0 1-1 0,-1 0 2 16,1 0 1-16,-1-2-2 16,3 0 0-16,-3-1 0 0,2 0-2 15,0-1 4-15,1 1-3 0,1 1-3 16,-2 3 6-16,2 0-3 0,-3 2-1 16,0 0 4-16,3 0-2 0,-3 3 0 15,1 0 0-15,1 2 0 0,-3-2-1 16,0 1 2-16,0 2 1 15,0-2-2-15,2 2 0 0,-2-3 4 16,0 2-4-16,0 0 0 0,0-1 4 16,0-2-5-16,-3 3 2 0,3 0 0 15,-1 0-3-15,0 1 4 0,-2-2-2 16,-2 0 0-16,0-1-2 16,-1 0 2-16,1 0 0 0,-4 0-1 15,2 2-1-15,-1-1-1 0,-1 0 5 16,3 1-1-16,-4-2-2 0,5 1 2 15,-1 2 0-15,-2-2-8 0,2-1 14 16,-3 0-3-16,1 0-6 16,-2 0 4-16,3 3-1 0,1 0-1 15,0 0-2-15,1 0 2 0,-1 0 0 16,0 0 0-16,0 0 0 0,2 0-2 16,3 0 4-16,-2 0-2 0,3 0-2 15,-1 0 4-15,0 0-3 0,1 0-3 16,0 0 4-16,0 0 0 15,0 0-9-15,0 0 9 0,0 0 0 16,0 0 0-16,0 0 0 0,0 0 1 16,0 0-2-16,0 0 2 0,0 0 3 15,0 0-4-15,0 0 0 0,0 0 3 16,0 0-3-16,0 0 4 16,0 0-4-16,-1 0 0 0,-1 0 0 15,0 0 1-15,0 0-2 0,-1 0 1 16,0 0-1-16,3 0-1 0,-2 1 4 15,1-1-1-15,1 0-1 0,0 0-1 16,0 0 0-16,0 0-65 16,0 2 16-16,0-2 12 0,2 1 14 15,2 0 8-15,4-1-16 0,-4 0-25 16,4 2-21-16,-1 0-79 0,-2-1-211 16</inkml:trace>
  <inkml:trace contextRef="#ctx0" brushRef="#br0" timeOffset="289878.0254">14497 4317 568 0,'0'0'0'16,"0"0"153"-16,0 0-46 0,0 0-37 15,0 0-45-15,0 0-16 0,0 0-3 16,0 0 6-16,-30 34 3 0,20-19 3 16,2 3 3-16,-2 1-2 15,2-1-2-15,-2 6 4 0,-2-2 10 16,2 5-2-16,-6 1-4 0,1 1-5 15,-1 2-2-15,-4 1-1 0,2 1-3 16,0-2-1-16,-2 1 4 16,2-1-2-16,-1-3-6 0,1 0-3 15,-2 1 5-15,-1-4-2 0,2 2-2 16,-4-2-5-16,0 0 1 0,3 0-4 16,-3-5 2-16,3-1 0 0,1 3-1 15,-1-4 0-15,-2 3 0 16,0-2 1-16,-8 0 1 0,-2 1 0 15,-6-2-3-15,-2 2 2 0,-1 2 1 16,-4-2-3-16,1 3 2 0,-2-3-1 16,1-1 0-16,-1 0-1 0,5 0 1 15,-1-1 0-15,3-1 0 0,2 0 0 16,-3 0 0-16,5 1 0 16,-1-1 0-16,1-1 0 0,6 1 0 15,-1-2 0-15,2-5-2 0,3 2 4 16,2 1-1-16,4-5-1 0,4 4 0 15,3-7 0-15,0-1 0 0,2 0 0 16,1 2 0-16,0-3 0 16,4-1 0-16,-1-2 0 0,1 1-5 15,1-1-1-15,1 1-19 0,0-1-22 16,3 0-3-16,0 0-56 0,0-4-65 16,1-3-57-16,4-2-86 0</inkml:trace>
  <inkml:trace contextRef="#ctx0" brushRef="#br0" timeOffset="290178.1366">13216 5250 899 0,'0'0'0'0,"0"0"18"15,0 0 4-15,0 0 3 0,0 0 9 16,0 0-17-16,0 0 4 0,0 0-12 15,0 0-6-15,-162 175-3 0,138-153 0 16,1-2 5-16,3-1-3 16,1 1 4-16,4-3-3 0,2-1 9 15,6-2-1-15,3-2-5 0,4-1-5 16,0 1 1-16,7-5-1 0,5 1 0 16,4-4 29-16,8-2-10 0,7-2-7 15,6-2-3-15,10-4-8 0,4-3-4 16,0 5-252-16,-8-6-290 15</inkml:trace>
  <inkml:trace contextRef="#ctx0" brushRef="#br0" timeOffset="293300.5111">27438 10337 361 0,'0'0'0'0,"0"0"123"0,0 0-69 16,0 0-34-16,0 0-3 16,0 0 3-16,0 0 2 0,0 0 5 15,-1-25 1-15,1 25 4 0,1 0 7 16,-1-1 10-16,0 1-2 0,0 1-25 15,0 5-21-15,-1 5 13 0,-1 3 2 16,-1 0-12-16,0 3 0 0,-2-2 0 16,2 1-2-16,-1-2-1 15,-1-1 3-15,3 1-3 0,0-3 1 16,1 0 3-16,1-5-3 0,0-2 1 16,0 0 5-16,0-1 3 0,0-1 2 15,0-1 0-15,0 2-4 0,0 1 0 16,0 0 2-16,2-2-4 15,1 3 7-15,3-4 2 0,-1 2 3 16,4-1 4-16,-3 0-2 0,2 1-4 16,-1-2-3-16,4-1-1 0,-2 1-9 15,1-1 0-15,2 0 1 0,-1 0-2 16,2 0 4-16,0-4 13 16,1 1 8-16,0 0-8 0,0 1-10 15,1 2-2-15,-2 0-2 0,1 0 1 16,-1 0-4-16,0 0 0 0,-5 0 1 15,2 0-5-15,-2 2 2 0,-1-1 2 16,-1-1-4-16,-3 0 1 16,1 0 0-16,-1 0 2 0,-1 0-3 15,-2 0 2-15,0 0 1 0,0 0-2 16,0 0 6-16,0 0-3 0,0 0-2 16,0 0 4-16,0 0-2 0,2 0-1 15,-2 0 3-15,3 0-2 0,-2-3-1 16,4 2 1-16,-2-4-2 15,-1-1 0-15,2-2 1 0,-2 2-1 16,0-4 0-16,1-1 0 0,-1 1 2 16,1-2 9-16,-1 2 3 0,0 0-7 15,1-1 0-15,0 4-2 0,-1-5-2 16,-1 3-3-16,0-2 3 16,1 2-4-16,2 0 0 0,-1 0 0 15,1 2 0-15,0-1 0 0,-1 0 0 16,1 2 1-16,-1-1-2 0,-1 1 2 15,0 1 0-15,-1 1-1 0,-1 0 0 16,0 0 2-16,0 2-2 16,0 0 0-16,0 2 1 0,0-2-1 15,0 2 0-15,0 0 2 0,0 0-2 16,0 0 0-16,-1 0 2 0,-3 0-4 16,-3 0 4-16,2 2-2 0,-1-1-1 15,-1 1 2-15,-3-2 6 0,0 0 1 16,-4 2 6-16,0-1-6 15,0 1 0-15,-6 0 1 0,1 2-1 16,-1-2 0-16,1-1 4 0,1-1-2 16,4 0-6-16,1 0 0 0,1 0-3 15,2 1-2-15,0 0 2 0,0-1 1 16,1 0-2-16,-1 2 0 16,1-2 0-16,3 0 0 0,1 0 0 15,1 0-2-15,2 0-21 0,0 0-12 16,2 0-26-16,0 6-82 0,4 1-9 15,2-4-66-15,1 0-329 0</inkml:trace>
  <inkml:trace contextRef="#ctx0" brushRef="#br0" timeOffset="294927.5723">28070 9234 641 0,'0'0'0'0,"0"0"154"0,0 0-76 16,0 0-27-16,0 0-28 0,0 0-7 16,0 0 6-16,0 0 4 0,-6-10-11 15,1 18-10-15,-3 6-5 0,-4 8 0 16,0 3 0-16,0 6 17 16,1 5-13-16,1 1 0 0,0 1 2 15,-1-1-4-15,-1-2-1 0,-1-3 2 16,2-2-3-16,1-2 0 0,-3-3 0 15,5-4 3-15,0-2-3 0,1-3 0 16,1-1 2-16,0-3-2 16,1-1 0-16,2 1 3 0,-1-5-3 15,1 1 0-15,1-1 0 0,1-1-1 16,1-2 2-16,0-1-1 0,-1-1 0 16,1 0 0-16,0-1 0 0,-1-1-13 15,1 0-1-15,0 0-18 0,0-6-46 16,2-5-67-16,0 1-42 15,0-7-79-15</inkml:trace>
  <inkml:trace contextRef="#ctx0" brushRef="#br0" timeOffset="295178.9668">27863 9594 529 0,'0'0'0'16,"0"0"256"-16,0 0-205 0,0 0-43 15,0 0 8-15,0 0 18 0,0 0 4 16,0 0-7-16,0 0 17 0,-32 193 8 15,28-161 2-15,-1 0-11 0,1-4-16 16,0-4-6-16,2-5-10 0,0-5 4 16,2-3-4-16,0-3-6 15,0-4-2-15,4-4-7 0,3 0 0 16,7-8 102-16,2-7-28 0,6-6 4 16,0-2-26-16,-1 2-34 15,2 0-16-15,-5 1 4 0,0 5-7 0,1 1-37 16,2 3-96-16,-2 3-98 15,-1 1-342-15</inkml:trace>
  <inkml:trace contextRef="#ctx0" brushRef="#br0" timeOffset="328484.8066">14637 3919 394 0,'0'0'0'0,"0"0"164"15,0 0-46-15,0 0-41 0,0 0-8 16,0 0-4-16,0 0-19 0,0 0-4 16,32-220 11-16,-21 185 3 0,-3 0-11 15,1 2-9-15,3 0-7 0,-1 1-5 16,-1 1-9-16,1 2-5 16,-1 4-6-16,-2 2 1 0,-2 2 0 15,1 1 1-15,-2 2-1 0,2 3 0 16,-2 4-2-16,2 2-2 0,-4 3 2 15,-2 4 1-15,0 2-2 0,-1 9-3 16,0 7 2-16,0 9 8 0,0 10 0 16,0 3-3-16,0 5-2 15,0 2 0-15,0 0 1 0,3 1 0 16,2-2 0-16,4 1-4 0,3-5-2 16,0-3 2-16,-1-5 1 0,1-5-2 15,-3-2 0-15,1-6 3 16,-3-2-4-16,0-2 2 0,-3-4 1 15,0 0-2-15,-2-4 0 0,0-3 2 16,-2-2-3-16,1-2-28 0,-1-2 13 16,0-4-31-16,-3-6-26 0,-5-3-23 15,-3-2-60-15,0-2-40 0,-2-3-88 16,-8 1-161-16</inkml:trace>
  <inkml:trace contextRef="#ctx0" brushRef="#br0" timeOffset="328639.2766">14604 3699 617 0,'0'0'0'16,"0"0"234"-16,0 0-104 0,0 0-20 15,0 0-40-15,0 0-17 0,0 0-18 16,0 0-24-16,0 0-7 0,175-23-8 16,-145 31-63-16,-5 0-56 0,-4 4-91 15,-6-2-145-15</inkml:trace>
  <inkml:trace contextRef="#ctx0" brushRef="#br0" timeOffset="329443.5731">15117 3604 654 0,'0'0'0'0,"0"0"151"16,0 0-54-16,0 0-28 15,0 0 7-15,0 0-16 0,0 0-14 16,0 0-19-16,0 0-13 0,42 163 0 16,-42-138 0-16,0-1-2 0,0-5-4 15,-2-1-2-15,0-5-3 16,-2-1 1-16,1-3-2 0,-1-4 0 16,-2 1 3-16,0-6-3 0,0 0 2 15,2-2 0-15,-1-6-5 0,4-1 0 16,1-3 1-16,4-2 0 0,3-2 0 15,6-1 6-15,2 2-2 0,0-1 0 16,0 3 1-16,3 3 0 16,-4 4 5-16,5 0-2 0,-3 4-2 15,3 0 1-15,-4 2 1 0,1 4-3 16,-3 2 4-16,-3 4 0 0,-3-1 3 16,-1 3-2-16,-2-1 0 0,1 1-2 15,-1 1-1-15,-1-2-1 0,1-1-4 16,-1-1 1-16,0-2-1 15,3-3-3-15,0-2 0 0,4-2 2 16,0-4-2-16,0-5-3 0,2-3-1 16,-2-3-1-16,0-2 6 15,0 0 0-15,-4 3 0 0,1 3 0 0,-3 4 1 16,-2 6-2-16,-1 1 2 16,2 0 6-16,-3 1-8 0,0 6 2 15,0 4 2-15,0 3-2 0,0 4 3 16,0 0-3-16,0 1-1 0,0-4 0 15,0 1 1-15,0-4-1 0,4-2-4 16,4-4 4-16,-1-3-6 16,2-2 8-16,3-1-2 0,1 0 0 15,3-8 0-15,-1-4 5 0,4-4-6 16,-2-2 2-16,1-1 2 0,-4-4-3 16,-2 3 0-16,-6 0 7 0,-4 4-1 15,-2 4 7-15,-1 3 3 0,-6 3-8 16,-4 2-4-16,5 1-3 15,-3 3-2-15,0 1-65 0,-2 7-24 16,3 1-105-16,1 2-55 0,-1-4-185 16</inkml:trace>
  <inkml:trace contextRef="#ctx0" brushRef="#br0" timeOffset="330334.52">15934 3669 742 0,'0'0'0'0,"0"0"192"16,0 0-99-16,0 0-29 0,0 0-2 16,0 0-11-16,0 0-7 0,0 0-5 15,0 0-11-15,28 32-4 0,-28-21-3 16,1 3-4-16,-1 0-5 15,0 0-5-15,0 2 0 0,-2-4-1 16,0 0-6-16,1-1 0 0,-3-3 7 16,4-1-10-16,-1 0 6 0,0-4 0 15,-1 1-5-15,-2-1-10 0,-2-1-3 16,2 0-2-16,2-1 15 16,-2-1 1-16,3 0-2 0,1 0 2 15,0 0-2-15,0-7 0 0,6 0 4 16,1-4-1-16,2-1 0 15,2-1-1-15,0 3 2 0,1 1 0 16,-1 0 4-16,1 4 2 0,-1 0 0 16,-1 3 2-16,0 2-1 0,-4 0-4 15,-1 7 4-15,-2-2-2 0,-1 4-2 16,-1 2 0-16,-1-3 1 0,0 3-5 16,-1-3 0-16,-1-2 10 15,1-3-11-15,0 1 2 0,1-4 5 16,-1-3-2-16,1-4-2 0,0-5-2 15,0-1 0-15,3 0-3 0,6 0 4 16,2 2-2-16,0 1 0 0,3 3 8 16,-2 1-1-16,1 5 7 0,1 1 1 15,-1 0 1-15,1 1 1 0,-1 4-9 16,-1 0-5-16,0 1 1 16,0 1 1-16,-2 0-3 0,0 0-1 15,-2-2 0-15,-1 0 1 0,3-3 0 16,-1-1 4-16,3-1-5 0,0-3 0 15,-1-4 0-15,3-3-18 0,2-1 7 16,0 0 4-16,-5-3-4 16,2 5 4-16,-3 0 6 0,-4 2 0 15,-3 2 1-15,-1 4 0 0,-2 1 0 16,0 0 0-16,0 0 0 0,0 1-2 16,-5 5 1-16,-1 2 2 0,1 0 1 15,-1 4-2-15,-2 1 0 0,1-1 0 16,0 0 0-16,3-3-2 15,2 2-5-15,1-3 5 0,1-2-2 16,0 0-9-16,0-3 6 0,3 0 5 16,1-3-2-16,2 0 5 0,-1 0 1 15,6 0-3-15,-3 1 2 0,2 1 1 16,0 1-3-16,2-1 0 16,-1 1 2-16,0 2-2 0,-4-3 1 15,2 0 1-15,-1-2-2 0,-2 0-3 16,2 0-25-16,0 0-36 0,1-6-22 15,2-2-37-15,-2-5-30 16,1-4-7-16,1-3-39 0,-2-1-68 16</inkml:trace>
  <inkml:trace contextRef="#ctx0" brushRef="#br0" timeOffset="330598.2735">16653 3282 675 0,'0'0'0'16,"0"0"170"-16,0 0-57 0,0 0-10 15,0 0-27-15,0 0-11 16,0 0-16-16,0 0-28 0,0 0-2 16,4-31-1-16,-7 66 0 0,-1 5-3 15,2 3-8-15,-3 4-4 0,4 0-1 16,-1 2-3-16,0-2 2 16,2-4 2-16,0-3-5 0,1-5 4 15,2-5-2-15,2-3 0 0,-1-5-7 16,-1-5-3-16,3-1-9 0,0-3 2 15,2-5-5-15,2-4-20 16,-3-1 4-16,0-3-9 0,1-3-30 16,2-4-20-16,-3-8-47 0,3 1-108 15,1-5 15-15</inkml:trace>
  <inkml:trace contextRef="#ctx0" brushRef="#br0" timeOffset="330765.8726">16812 3577 626 0,'0'0'0'16,"0"0"256"-16,0 0-156 15,0 0 4-15,0 0-65 0,0 0-13 16,0 0 8-16,0 0-13 0,0 0-3 16,4 71 6-16,-1-50 0 0,-1-2-11 15,3-3-12-15,1-3 1 0,1-2-3 16,0-2-20-16,0-4-13 16,2-1-20-16,-2-4-38 0,1 0-51 15,-1 0-123-15,-1-4-285 0</inkml:trace>
  <inkml:trace contextRef="#ctx0" brushRef="#br0" timeOffset="330987.6203">17072 3610 841 0,'0'0'0'16,"0"0"88"-16,0 0-22 0,0 0-21 15,0 0-20-15,0 0-10 0,0 0 6 16,0 0 18-16,-37 216-10 15,15-183-14-15,-10-1-7 0,-6 7-6 16,-7 4-1-16,-7 5 0 0,-1 4-2 16,0 3-73-16,1-1 30 0,6-1 24 15,8-3-49-15,3-5-135 0,3-2-201 16</inkml:trace>
  <inkml:trace contextRef="#ctx0" brushRef="#br0" timeOffset="665904.7112">10683 8172 391 0,'0'0'0'0,"0"0"279"15,0 0-152-15,0 0-43 0,0 0-36 16,0 0-30-16,0 0-15 0,0 0-6 16,-13-76-14-16,15 76-16 0,1 1-52 15,5 7-13-15,1 0-68 0,-3 3-204 16</inkml:trace>
  <inkml:trace contextRef="#ctx0" brushRef="#br0" timeOffset="666160.7862">10869 8095 841 0,'0'0'0'0,"0"0"112"0,0 0-48 0,0 0-14 15,0 0 4-15,0 0-17 0,0 0 6 16,0 0 0-16,-85 154-10 0,57-119-6 16,1 0 1-16,1 0-12 15,-1-7-7-15,5 2-4 0,6-4-6 16,3-3 2-16,3-2 2 0,1-2-4 16,1-2-3-16,4-4-18 0,2-3-25 15,2-2-13-15,0 0-37 0,0 2-78 16,3-2-34-16,0-1-73 15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74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8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7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92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685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729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849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851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865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451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42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EBB7D-57D2-4891-9E94-F85A92299BFD}" type="datetimeFigureOut">
              <a:rPr lang="en-US" smtClean="0"/>
              <a:t>4/7/2020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1B846-0B8E-4C34-8650-099A56451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60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customXml" Target="../ink/ink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89880" y="1220400"/>
              <a:ext cx="6768720" cy="4615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81240" y="1208880"/>
                <a:ext cx="6781320" cy="463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792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29760" y="1192680"/>
              <a:ext cx="10490040" cy="5222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1840" y="1182600"/>
                <a:ext cx="10506600" cy="523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25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79800" y="824040"/>
              <a:ext cx="10900080" cy="5657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0800" y="820440"/>
                <a:ext cx="10920600" cy="56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1082240" y="5076000"/>
              <a:ext cx="562320" cy="223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072520" y="5067360"/>
                <a:ext cx="580320" cy="24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254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87520" y="909000"/>
              <a:ext cx="10285920" cy="5638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78880" y="896760"/>
                <a:ext cx="10302840" cy="566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99752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49320" y="1152360"/>
              <a:ext cx="5720400" cy="4260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9600" y="1140120"/>
                <a:ext cx="5734440" cy="428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5617440" y="2399040"/>
              <a:ext cx="6370560" cy="40345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607360" y="2390040"/>
                <a:ext cx="6392520" cy="4056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4164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56440" y="780840"/>
              <a:ext cx="6692760" cy="3546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4920" y="770760"/>
                <a:ext cx="6715440" cy="356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76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6080" y="846360"/>
              <a:ext cx="8458920" cy="3724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5640" y="834480"/>
                <a:ext cx="8481960" cy="374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64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10760" y="1099080"/>
              <a:ext cx="7580160" cy="2269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9960" y="1088280"/>
                <a:ext cx="7599960" cy="229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284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61520" y="449640"/>
              <a:ext cx="11040480" cy="4968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0000" y="435600"/>
                <a:ext cx="11064240" cy="499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415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3640" y="934560"/>
              <a:ext cx="11600640" cy="5028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2840" y="923400"/>
                <a:ext cx="11622240" cy="504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202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07960" y="833760"/>
              <a:ext cx="9635760" cy="4731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8600" y="821520"/>
                <a:ext cx="9648720" cy="474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993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50160" y="211680"/>
              <a:ext cx="10963440" cy="5739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1520" y="200160"/>
                <a:ext cx="10977120" cy="575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878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48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58200" y="939600"/>
              <a:ext cx="11795040" cy="5839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240" y="929880"/>
                <a:ext cx="11812320" cy="585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219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9880" y="504720"/>
              <a:ext cx="11349720" cy="5586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9440" y="492840"/>
                <a:ext cx="11371320" cy="561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9200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40680" y="324360"/>
              <a:ext cx="8244000" cy="36889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1680" y="313920"/>
                <a:ext cx="8264520" cy="371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3383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02560" y="0"/>
              <a:ext cx="11692080" cy="6237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840" y="-11880"/>
                <a:ext cx="11709720" cy="625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6017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41960" y="1150200"/>
              <a:ext cx="8822160" cy="41626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2240" y="1138320"/>
                <a:ext cx="8843400" cy="418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39341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14280" y="793440"/>
              <a:ext cx="11162160" cy="5693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6360" y="781920"/>
                <a:ext cx="11180880" cy="571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215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90360" y="690840"/>
              <a:ext cx="10472760" cy="4437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2440" y="680760"/>
                <a:ext cx="10496160" cy="445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651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Ricardo Calix</dc:creator>
  <cp:lastModifiedBy>Ricardo Calix</cp:lastModifiedBy>
  <cp:revision>6</cp:revision>
  <dcterms:created xsi:type="dcterms:W3CDTF">2020-04-07T22:58:54Z</dcterms:created>
  <dcterms:modified xsi:type="dcterms:W3CDTF">2020-04-08T00:51:45Z</dcterms:modified>
</cp:coreProperties>
</file>

<file path=docProps/thumbnail.jpeg>
</file>